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16" r:id="rId59"/>
    <p:sldId id="317" r:id="rId60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6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4592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GC ORG OVERVIEW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GLOBAL HUMAN RESOURCES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685800"/>
            <a:ext cx="1371600" cy="1061720"/>
            <a:chOff x="7680960" y="68580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20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21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65608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6560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350811" y="-526702"/>
            <a:ext cx="41593" cy="294335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3"/>
            <a:endCxn id="104" idx="0"/>
          </p:cNvCxnSpPr>
          <p:nvPr/>
        </p:nvCxnSpPr>
        <p:spPr>
          <a:xfrm rot="5400000">
            <a:off x="786244" y="1066980"/>
            <a:ext cx="41593" cy="18578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564765" y="1392440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609130" y="1554650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2" idx="3"/>
            <a:endCxn id="110" idx="0"/>
          </p:cNvCxnSpPr>
          <p:nvPr/>
        </p:nvCxnSpPr>
        <p:spPr>
          <a:xfrm rot="16200000" flipH="1">
            <a:off x="972023" y="1066980"/>
            <a:ext cx="41593" cy="18578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4"/>
            <a:endCxn id="112" idx="5"/>
          </p:cNvCxnSpPr>
          <p:nvPr/>
        </p:nvCxnSpPr>
        <p:spPr>
          <a:xfrm rot="16200000" flipH="1">
            <a:off x="936323" y="1361939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2" idx="4"/>
            <a:endCxn id="114" idx="5"/>
          </p:cNvCxnSpPr>
          <p:nvPr/>
        </p:nvCxnSpPr>
        <p:spPr>
          <a:xfrm rot="16200000" flipH="1">
            <a:off x="973063" y="1531775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2" idx="4"/>
            <a:endCxn id="116" idx="5"/>
          </p:cNvCxnSpPr>
          <p:nvPr/>
        </p:nvCxnSpPr>
        <p:spPr>
          <a:xfrm rot="16200000" flipH="1">
            <a:off x="869082" y="1635756"/>
            <a:ext cx="31125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2" idx="4"/>
            <a:endCxn id="118" idx="5"/>
          </p:cNvCxnSpPr>
          <p:nvPr/>
        </p:nvCxnSpPr>
        <p:spPr>
          <a:xfrm rot="16200000" flipH="1">
            <a:off x="772727" y="1732111"/>
            <a:ext cx="503962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2" idx="4"/>
            <a:endCxn id="120" idx="5"/>
          </p:cNvCxnSpPr>
          <p:nvPr/>
        </p:nvCxnSpPr>
        <p:spPr>
          <a:xfrm rot="16200000" flipH="1">
            <a:off x="699247" y="1805591"/>
            <a:ext cx="65092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2" idx="4"/>
            <a:endCxn id="122" idx="5"/>
          </p:cNvCxnSpPr>
          <p:nvPr/>
        </p:nvCxnSpPr>
        <p:spPr>
          <a:xfrm rot="16200000" flipH="1">
            <a:off x="625767" y="1879071"/>
            <a:ext cx="79788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2" idx="4"/>
            <a:endCxn id="124" idx="5"/>
          </p:cNvCxnSpPr>
          <p:nvPr/>
        </p:nvCxnSpPr>
        <p:spPr>
          <a:xfrm rot="16200000" flipH="1">
            <a:off x="544662" y="1960176"/>
            <a:ext cx="960092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10" idx="4"/>
            <a:endCxn id="126" idx="5"/>
          </p:cNvCxnSpPr>
          <p:nvPr/>
        </p:nvCxnSpPr>
        <p:spPr>
          <a:xfrm rot="16200000" flipH="1">
            <a:off x="330461" y="1967802"/>
            <a:ext cx="1299763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10" idx="4"/>
            <a:endCxn id="128" idx="5"/>
          </p:cNvCxnSpPr>
          <p:nvPr/>
        </p:nvCxnSpPr>
        <p:spPr>
          <a:xfrm rot="16200000" flipH="1">
            <a:off x="234105" y="2064157"/>
            <a:ext cx="1492474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8" idx="4"/>
            <a:endCxn id="130" idx="5"/>
          </p:cNvCxnSpPr>
          <p:nvPr/>
        </p:nvCxnSpPr>
        <p:spPr>
          <a:xfrm rot="16200000" flipH="1">
            <a:off x="980688" y="2943836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28" idx="4"/>
            <a:endCxn id="132" idx="5"/>
          </p:cNvCxnSpPr>
          <p:nvPr/>
        </p:nvCxnSpPr>
        <p:spPr>
          <a:xfrm rot="16200000" flipH="1">
            <a:off x="891958" y="3032567"/>
            <a:ext cx="26549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28" idx="4"/>
            <a:endCxn id="134" idx="5"/>
          </p:cNvCxnSpPr>
          <p:nvPr/>
        </p:nvCxnSpPr>
        <p:spPr>
          <a:xfrm rot="16200000" flipH="1">
            <a:off x="795602" y="3128923"/>
            <a:ext cx="45821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28" idx="4"/>
            <a:endCxn id="136" idx="5"/>
          </p:cNvCxnSpPr>
          <p:nvPr/>
        </p:nvCxnSpPr>
        <p:spPr>
          <a:xfrm rot="16200000" flipH="1">
            <a:off x="706872" y="3217653"/>
            <a:ext cx="63567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28" idx="4"/>
            <a:endCxn id="138" idx="5"/>
          </p:cNvCxnSpPr>
          <p:nvPr/>
        </p:nvCxnSpPr>
        <p:spPr>
          <a:xfrm rot="16200000" flipH="1">
            <a:off x="618141" y="3306383"/>
            <a:ext cx="813132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10" idx="4"/>
            <a:endCxn id="140" idx="5"/>
          </p:cNvCxnSpPr>
          <p:nvPr/>
        </p:nvCxnSpPr>
        <p:spPr>
          <a:xfrm rot="16200000" flipH="1">
            <a:off x="-313528" y="2611790"/>
            <a:ext cx="258774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973063" y="4046728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0" idx="4"/>
            <a:endCxn id="144" idx="5"/>
          </p:cNvCxnSpPr>
          <p:nvPr/>
        </p:nvCxnSpPr>
        <p:spPr>
          <a:xfrm rot="16200000" flipH="1">
            <a:off x="884333" y="4135458"/>
            <a:ext cx="28074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0" idx="4"/>
            <a:endCxn id="146" idx="5"/>
          </p:cNvCxnSpPr>
          <p:nvPr/>
        </p:nvCxnSpPr>
        <p:spPr>
          <a:xfrm rot="16200000" flipH="1">
            <a:off x="810853" y="4208938"/>
            <a:ext cx="42770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0" idx="4"/>
            <a:endCxn id="148" idx="5"/>
          </p:cNvCxnSpPr>
          <p:nvPr/>
        </p:nvCxnSpPr>
        <p:spPr>
          <a:xfrm rot="16200000" flipH="1">
            <a:off x="729748" y="4290043"/>
            <a:ext cx="58991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10" idx="4"/>
            <a:endCxn id="150" idx="5"/>
          </p:cNvCxnSpPr>
          <p:nvPr/>
        </p:nvCxnSpPr>
        <p:spPr>
          <a:xfrm rot="16200000" flipH="1">
            <a:off x="-749555" y="3047817"/>
            <a:ext cx="3459794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01" idx="3"/>
            <a:endCxn id="152" idx="0"/>
          </p:cNvCxnSpPr>
          <p:nvPr/>
        </p:nvCxnSpPr>
        <p:spPr>
          <a:xfrm rot="5400000">
            <a:off x="2908149" y="30636"/>
            <a:ext cx="41593" cy="182867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2" idx="3"/>
            <a:endCxn id="154" idx="0"/>
          </p:cNvCxnSpPr>
          <p:nvPr/>
        </p:nvCxnSpPr>
        <p:spPr>
          <a:xfrm rot="5400000">
            <a:off x="1704050" y="875655"/>
            <a:ext cx="41593" cy="57952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4" idx="4"/>
            <a:endCxn id="156" idx="5"/>
          </p:cNvCxnSpPr>
          <p:nvPr/>
        </p:nvCxnSpPr>
        <p:spPr>
          <a:xfrm rot="16200000" flipH="1">
            <a:off x="1285699" y="1367485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6" idx="4"/>
            <a:endCxn id="158" idx="5"/>
          </p:cNvCxnSpPr>
          <p:nvPr/>
        </p:nvCxnSpPr>
        <p:spPr>
          <a:xfrm rot="16200000" flipH="1">
            <a:off x="1330065" y="1529695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8" idx="4"/>
            <a:endCxn id="160" idx="5"/>
          </p:cNvCxnSpPr>
          <p:nvPr/>
        </p:nvCxnSpPr>
        <p:spPr>
          <a:xfrm rot="16200000" flipH="1">
            <a:off x="1366805" y="1699531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60" idx="4"/>
            <a:endCxn id="162" idx="5"/>
          </p:cNvCxnSpPr>
          <p:nvPr/>
        </p:nvCxnSpPr>
        <p:spPr>
          <a:xfrm rot="16200000" flipH="1">
            <a:off x="1403544" y="1899867"/>
            <a:ext cx="11853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0" idx="4"/>
            <a:endCxn id="164" idx="5"/>
          </p:cNvCxnSpPr>
          <p:nvPr/>
        </p:nvCxnSpPr>
        <p:spPr>
          <a:xfrm rot="16200000" flipH="1">
            <a:off x="1299563" y="2003848"/>
            <a:ext cx="32650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0" idx="4"/>
            <a:endCxn id="166" idx="5"/>
          </p:cNvCxnSpPr>
          <p:nvPr/>
        </p:nvCxnSpPr>
        <p:spPr>
          <a:xfrm rot="16200000" flipH="1">
            <a:off x="1195583" y="2107829"/>
            <a:ext cx="534463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58" idx="4"/>
            <a:endCxn id="168" idx="5"/>
          </p:cNvCxnSpPr>
          <p:nvPr/>
        </p:nvCxnSpPr>
        <p:spPr>
          <a:xfrm rot="16200000" flipH="1">
            <a:off x="958506" y="2107829"/>
            <a:ext cx="919886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8" idx="4"/>
            <a:endCxn id="170" idx="5"/>
          </p:cNvCxnSpPr>
          <p:nvPr/>
        </p:nvCxnSpPr>
        <p:spPr>
          <a:xfrm rot="16200000" flipH="1">
            <a:off x="1403544" y="2701214"/>
            <a:ext cx="11853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58" idx="4"/>
            <a:endCxn id="172" idx="5"/>
          </p:cNvCxnSpPr>
          <p:nvPr/>
        </p:nvCxnSpPr>
        <p:spPr>
          <a:xfrm rot="16200000" flipH="1">
            <a:off x="758169" y="2308166"/>
            <a:ext cx="132055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72" idx="4"/>
            <a:endCxn id="174" idx="5"/>
          </p:cNvCxnSpPr>
          <p:nvPr/>
        </p:nvCxnSpPr>
        <p:spPr>
          <a:xfrm rot="16200000" flipH="1">
            <a:off x="1418795" y="3101887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58" idx="4"/>
            <a:endCxn id="176" idx="5"/>
          </p:cNvCxnSpPr>
          <p:nvPr/>
        </p:nvCxnSpPr>
        <p:spPr>
          <a:xfrm rot="16200000" flipH="1">
            <a:off x="595959" y="2470376"/>
            <a:ext cx="164498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58" idx="4"/>
            <a:endCxn id="178" idx="5"/>
          </p:cNvCxnSpPr>
          <p:nvPr/>
        </p:nvCxnSpPr>
        <p:spPr>
          <a:xfrm rot="16200000" flipH="1">
            <a:off x="530104" y="2536231"/>
            <a:ext cx="177668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52" idx="3"/>
            <a:endCxn id="180" idx="0"/>
          </p:cNvCxnSpPr>
          <p:nvPr/>
        </p:nvCxnSpPr>
        <p:spPr>
          <a:xfrm rot="5400000">
            <a:off x="1900920" y="1072525"/>
            <a:ext cx="41593" cy="18578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80" idx="4"/>
            <a:endCxn id="182" idx="5"/>
          </p:cNvCxnSpPr>
          <p:nvPr/>
        </p:nvCxnSpPr>
        <p:spPr>
          <a:xfrm rot="16200000" flipH="1">
            <a:off x="1679441" y="1367485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82" idx="4"/>
            <a:endCxn id="184" idx="5"/>
          </p:cNvCxnSpPr>
          <p:nvPr/>
        </p:nvCxnSpPr>
        <p:spPr>
          <a:xfrm rot="16200000" flipH="1">
            <a:off x="1716181" y="1537320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52" idx="3"/>
            <a:endCxn id="186" idx="0"/>
          </p:cNvCxnSpPr>
          <p:nvPr/>
        </p:nvCxnSpPr>
        <p:spPr>
          <a:xfrm rot="16200000" flipH="1">
            <a:off x="2283570" y="875655"/>
            <a:ext cx="41593" cy="57952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6" idx="3"/>
            <a:endCxn id="188" idx="0"/>
          </p:cNvCxnSpPr>
          <p:nvPr/>
        </p:nvCxnSpPr>
        <p:spPr>
          <a:xfrm rot="5400000">
            <a:off x="2387551" y="1200075"/>
            <a:ext cx="41593" cy="37155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88" idx="4"/>
            <a:endCxn id="190" idx="5"/>
          </p:cNvCxnSpPr>
          <p:nvPr/>
        </p:nvCxnSpPr>
        <p:spPr>
          <a:xfrm rot="16200000" flipH="1">
            <a:off x="2065557" y="1626051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90" idx="4"/>
            <a:endCxn id="192" idx="5"/>
          </p:cNvCxnSpPr>
          <p:nvPr/>
        </p:nvCxnSpPr>
        <p:spPr>
          <a:xfrm rot="16200000" flipH="1">
            <a:off x="2125173" y="1803512"/>
            <a:ext cx="7278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86" idx="3"/>
            <a:endCxn id="194" idx="0"/>
          </p:cNvCxnSpPr>
          <p:nvPr/>
        </p:nvCxnSpPr>
        <p:spPr>
          <a:xfrm rot="5400000">
            <a:off x="2551148" y="1363672"/>
            <a:ext cx="41593" cy="4436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94" idx="4"/>
            <a:endCxn id="196" idx="5"/>
          </p:cNvCxnSpPr>
          <p:nvPr/>
        </p:nvCxnSpPr>
        <p:spPr>
          <a:xfrm rot="16200000" flipH="1">
            <a:off x="2392750" y="1626051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96" idx="4"/>
            <a:endCxn id="198" idx="5"/>
          </p:cNvCxnSpPr>
          <p:nvPr/>
        </p:nvCxnSpPr>
        <p:spPr>
          <a:xfrm rot="16200000" flipH="1">
            <a:off x="2437115" y="1818762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98" idx="4"/>
            <a:endCxn id="200" idx="5"/>
          </p:cNvCxnSpPr>
          <p:nvPr/>
        </p:nvCxnSpPr>
        <p:spPr>
          <a:xfrm rot="16200000" flipH="1">
            <a:off x="2481481" y="2011474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198" idx="4"/>
            <a:endCxn id="202" idx="5"/>
          </p:cNvCxnSpPr>
          <p:nvPr/>
        </p:nvCxnSpPr>
        <p:spPr>
          <a:xfrm rot="16200000" flipH="1">
            <a:off x="2385125" y="2107829"/>
            <a:ext cx="29600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198" idx="4"/>
            <a:endCxn id="204" idx="5"/>
          </p:cNvCxnSpPr>
          <p:nvPr/>
        </p:nvCxnSpPr>
        <p:spPr>
          <a:xfrm rot="16200000" flipH="1">
            <a:off x="2288769" y="2204185"/>
            <a:ext cx="48871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198" idx="4"/>
            <a:endCxn id="206" idx="5"/>
          </p:cNvCxnSpPr>
          <p:nvPr/>
        </p:nvCxnSpPr>
        <p:spPr>
          <a:xfrm rot="16200000" flipH="1">
            <a:off x="2192414" y="2300541"/>
            <a:ext cx="681423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196" idx="4"/>
            <a:endCxn id="208" idx="5"/>
          </p:cNvCxnSpPr>
          <p:nvPr/>
        </p:nvCxnSpPr>
        <p:spPr>
          <a:xfrm rot="16200000" flipH="1">
            <a:off x="1955337" y="2300541"/>
            <a:ext cx="1066845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208" idx="4"/>
            <a:endCxn id="210" idx="5"/>
          </p:cNvCxnSpPr>
          <p:nvPr/>
        </p:nvCxnSpPr>
        <p:spPr>
          <a:xfrm rot="16200000" flipH="1">
            <a:off x="2489106" y="2967405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208" idx="4"/>
            <a:endCxn id="212" idx="5"/>
          </p:cNvCxnSpPr>
          <p:nvPr/>
        </p:nvCxnSpPr>
        <p:spPr>
          <a:xfrm rot="16200000" flipH="1">
            <a:off x="2400376" y="3056136"/>
            <a:ext cx="26549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196" idx="4"/>
            <a:endCxn id="214" idx="5"/>
          </p:cNvCxnSpPr>
          <p:nvPr/>
        </p:nvCxnSpPr>
        <p:spPr>
          <a:xfrm rot="16200000" flipH="1">
            <a:off x="1689146" y="2566732"/>
            <a:ext cx="159922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7" name="Connection"/>
          <p:cNvCxnSpPr>
            <a:stCxn id="196" idx="4"/>
            <a:endCxn id="216" idx="5"/>
          </p:cNvCxnSpPr>
          <p:nvPr/>
        </p:nvCxnSpPr>
        <p:spPr>
          <a:xfrm rot="16200000" flipH="1">
            <a:off x="1600415" y="2655462"/>
            <a:ext cx="177668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9" name="Connection"/>
          <p:cNvCxnSpPr>
            <a:stCxn id="196" idx="4"/>
            <a:endCxn id="218" idx="5"/>
          </p:cNvCxnSpPr>
          <p:nvPr/>
        </p:nvCxnSpPr>
        <p:spPr>
          <a:xfrm rot="16200000" flipH="1">
            <a:off x="1504059" y="2751818"/>
            <a:ext cx="196940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1" name="Connection"/>
          <p:cNvCxnSpPr>
            <a:stCxn id="218" idx="4"/>
            <a:endCxn id="220" idx="5"/>
          </p:cNvCxnSpPr>
          <p:nvPr/>
        </p:nvCxnSpPr>
        <p:spPr>
          <a:xfrm rot="16200000" flipH="1">
            <a:off x="2473855" y="3885211"/>
            <a:ext cx="11853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3" name="Connection"/>
          <p:cNvCxnSpPr>
            <a:stCxn id="186" idx="3"/>
            <a:endCxn id="222" idx="0"/>
          </p:cNvCxnSpPr>
          <p:nvPr/>
        </p:nvCxnSpPr>
        <p:spPr>
          <a:xfrm rot="16200000" flipH="1">
            <a:off x="2759110" y="1200075"/>
            <a:ext cx="41593" cy="37155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5" name="Connection"/>
          <p:cNvCxnSpPr>
            <a:stCxn id="222" idx="4"/>
            <a:endCxn id="224" idx="5"/>
          </p:cNvCxnSpPr>
          <p:nvPr/>
        </p:nvCxnSpPr>
        <p:spPr>
          <a:xfrm rot="16200000" flipH="1">
            <a:off x="2808674" y="1595550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7" name="Connection"/>
          <p:cNvCxnSpPr>
            <a:stCxn id="224" idx="4"/>
            <a:endCxn id="226" idx="5"/>
          </p:cNvCxnSpPr>
          <p:nvPr/>
        </p:nvCxnSpPr>
        <p:spPr>
          <a:xfrm rot="16200000" flipH="1">
            <a:off x="2853039" y="1788261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9" name="Connection"/>
          <p:cNvCxnSpPr>
            <a:stCxn id="224" idx="4"/>
            <a:endCxn id="228" idx="5"/>
          </p:cNvCxnSpPr>
          <p:nvPr/>
        </p:nvCxnSpPr>
        <p:spPr>
          <a:xfrm rot="16200000" flipH="1">
            <a:off x="2756684" y="1884617"/>
            <a:ext cx="29600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1" name="Connection"/>
          <p:cNvCxnSpPr>
            <a:stCxn id="224" idx="4"/>
            <a:endCxn id="230" idx="5"/>
          </p:cNvCxnSpPr>
          <p:nvPr/>
        </p:nvCxnSpPr>
        <p:spPr>
          <a:xfrm rot="16200000" flipH="1">
            <a:off x="2667953" y="1973347"/>
            <a:ext cx="47346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3" name="Connection"/>
          <p:cNvCxnSpPr>
            <a:stCxn id="224" idx="4"/>
            <a:endCxn id="232" idx="5"/>
          </p:cNvCxnSpPr>
          <p:nvPr/>
        </p:nvCxnSpPr>
        <p:spPr>
          <a:xfrm rot="16200000" flipH="1">
            <a:off x="2586848" y="2054452"/>
            <a:ext cx="63567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5" name="Connection"/>
          <p:cNvCxnSpPr>
            <a:stCxn id="224" idx="4"/>
            <a:endCxn id="234" idx="5"/>
          </p:cNvCxnSpPr>
          <p:nvPr/>
        </p:nvCxnSpPr>
        <p:spPr>
          <a:xfrm rot="16200000" flipH="1">
            <a:off x="2513368" y="2127932"/>
            <a:ext cx="78263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7" name="Connection"/>
          <p:cNvCxnSpPr>
            <a:stCxn id="224" idx="4"/>
            <a:endCxn id="236" idx="5"/>
          </p:cNvCxnSpPr>
          <p:nvPr/>
        </p:nvCxnSpPr>
        <p:spPr>
          <a:xfrm rot="16200000" flipH="1">
            <a:off x="2447514" y="2193787"/>
            <a:ext cx="91434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9" name="Connection"/>
          <p:cNvCxnSpPr>
            <a:stCxn id="224" idx="4"/>
            <a:endCxn id="238" idx="5"/>
          </p:cNvCxnSpPr>
          <p:nvPr/>
        </p:nvCxnSpPr>
        <p:spPr>
          <a:xfrm rot="16200000" flipH="1">
            <a:off x="2381659" y="2259641"/>
            <a:ext cx="104604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1" name="Connection"/>
          <p:cNvCxnSpPr>
            <a:stCxn id="224" idx="4"/>
            <a:endCxn id="240" idx="5"/>
          </p:cNvCxnSpPr>
          <p:nvPr/>
        </p:nvCxnSpPr>
        <p:spPr>
          <a:xfrm rot="16200000" flipH="1">
            <a:off x="2315804" y="2325496"/>
            <a:ext cx="117775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3" name="Connection"/>
          <p:cNvCxnSpPr>
            <a:stCxn id="224" idx="4"/>
            <a:endCxn id="242" idx="5"/>
          </p:cNvCxnSpPr>
          <p:nvPr/>
        </p:nvCxnSpPr>
        <p:spPr>
          <a:xfrm rot="16200000" flipH="1">
            <a:off x="2242324" y="2398976"/>
            <a:ext cx="132471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5" name="Connection"/>
          <p:cNvCxnSpPr>
            <a:stCxn id="224" idx="4"/>
            <a:endCxn id="244" idx="5"/>
          </p:cNvCxnSpPr>
          <p:nvPr/>
        </p:nvCxnSpPr>
        <p:spPr>
          <a:xfrm rot="16200000" flipH="1">
            <a:off x="2161219" y="2480081"/>
            <a:ext cx="148692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7" name="Connection"/>
          <p:cNvCxnSpPr>
            <a:stCxn id="224" idx="4"/>
            <a:endCxn id="246" idx="5"/>
          </p:cNvCxnSpPr>
          <p:nvPr/>
        </p:nvCxnSpPr>
        <p:spPr>
          <a:xfrm rot="16200000" flipH="1">
            <a:off x="2087739" y="2553561"/>
            <a:ext cx="16338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9" name="Connection"/>
          <p:cNvCxnSpPr>
            <a:stCxn id="222" idx="4"/>
            <a:endCxn id="248" idx="5"/>
          </p:cNvCxnSpPr>
          <p:nvPr/>
        </p:nvCxnSpPr>
        <p:spPr>
          <a:xfrm rot="16200000" flipH="1">
            <a:off x="1881164" y="2523060"/>
            <a:ext cx="195830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1" name="Connection"/>
          <p:cNvCxnSpPr>
            <a:stCxn id="101" idx="3"/>
            <a:endCxn id="250" idx="0"/>
          </p:cNvCxnSpPr>
          <p:nvPr/>
        </p:nvCxnSpPr>
        <p:spPr>
          <a:xfrm rot="5400000">
            <a:off x="3525103" y="647590"/>
            <a:ext cx="41593" cy="59477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53" name="Connection"/>
          <p:cNvCxnSpPr>
            <a:stCxn id="250" idx="4"/>
            <a:endCxn id="252" idx="5"/>
          </p:cNvCxnSpPr>
          <p:nvPr/>
        </p:nvCxnSpPr>
        <p:spPr>
          <a:xfrm rot="16200000" flipH="1">
            <a:off x="3099128" y="1177546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5" name="Connection"/>
          <p:cNvCxnSpPr>
            <a:stCxn id="252" idx="4"/>
            <a:endCxn id="254" idx="5"/>
          </p:cNvCxnSpPr>
          <p:nvPr/>
        </p:nvCxnSpPr>
        <p:spPr>
          <a:xfrm rot="16200000" flipH="1">
            <a:off x="3135868" y="1347382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7" name="Connection"/>
          <p:cNvCxnSpPr>
            <a:stCxn id="254" idx="4"/>
            <a:endCxn id="256" idx="5"/>
          </p:cNvCxnSpPr>
          <p:nvPr/>
        </p:nvCxnSpPr>
        <p:spPr>
          <a:xfrm rot="16200000" flipH="1">
            <a:off x="3180233" y="1540093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9" name="Connection"/>
          <p:cNvCxnSpPr>
            <a:stCxn id="254" idx="4"/>
            <a:endCxn id="258" idx="5"/>
          </p:cNvCxnSpPr>
          <p:nvPr/>
        </p:nvCxnSpPr>
        <p:spPr>
          <a:xfrm rot="16200000" flipH="1">
            <a:off x="3083877" y="1636449"/>
            <a:ext cx="29600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1" name="Connection"/>
          <p:cNvCxnSpPr>
            <a:stCxn id="258" idx="4"/>
            <a:endCxn id="260" idx="5"/>
          </p:cNvCxnSpPr>
          <p:nvPr/>
        </p:nvCxnSpPr>
        <p:spPr>
          <a:xfrm rot="16200000" flipH="1">
            <a:off x="3239849" y="1910265"/>
            <a:ext cx="7278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3" name="Connection"/>
          <p:cNvCxnSpPr>
            <a:stCxn id="101" idx="3"/>
            <a:endCxn id="262" idx="0"/>
          </p:cNvCxnSpPr>
          <p:nvPr/>
        </p:nvCxnSpPr>
        <p:spPr>
          <a:xfrm rot="5400000">
            <a:off x="3688700" y="811186"/>
            <a:ext cx="41593" cy="26757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65" name="Connection"/>
          <p:cNvCxnSpPr>
            <a:stCxn id="262" idx="4"/>
            <a:endCxn id="264" idx="5"/>
          </p:cNvCxnSpPr>
          <p:nvPr/>
        </p:nvCxnSpPr>
        <p:spPr>
          <a:xfrm rot="16200000" flipH="1">
            <a:off x="3418696" y="1154670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7" name="Connection"/>
          <p:cNvCxnSpPr>
            <a:stCxn id="264" idx="4"/>
            <a:endCxn id="266" idx="5"/>
          </p:cNvCxnSpPr>
          <p:nvPr/>
        </p:nvCxnSpPr>
        <p:spPr>
          <a:xfrm rot="16200000" flipH="1">
            <a:off x="3478312" y="1332131"/>
            <a:ext cx="7278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9" name="Connection"/>
          <p:cNvCxnSpPr>
            <a:stCxn id="266" idx="4"/>
            <a:endCxn id="268" idx="5"/>
          </p:cNvCxnSpPr>
          <p:nvPr/>
        </p:nvCxnSpPr>
        <p:spPr>
          <a:xfrm rot="16200000" flipH="1">
            <a:off x="3522677" y="1463840"/>
            <a:ext cx="7278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1" name="Connection"/>
          <p:cNvCxnSpPr>
            <a:stCxn id="101" idx="3"/>
            <a:endCxn id="270" idx="0"/>
          </p:cNvCxnSpPr>
          <p:nvPr/>
        </p:nvCxnSpPr>
        <p:spPr>
          <a:xfrm rot="16200000" flipH="1">
            <a:off x="4415180" y="352284"/>
            <a:ext cx="41593" cy="118538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73" name="Connection"/>
          <p:cNvCxnSpPr>
            <a:stCxn id="270" idx="3"/>
            <a:endCxn id="272" idx="0"/>
          </p:cNvCxnSpPr>
          <p:nvPr/>
        </p:nvCxnSpPr>
        <p:spPr>
          <a:xfrm rot="5400000">
            <a:off x="4478262" y="635805"/>
            <a:ext cx="41593" cy="105922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75" name="Connection"/>
          <p:cNvCxnSpPr>
            <a:stCxn id="272" idx="4"/>
            <a:endCxn id="274" idx="5"/>
          </p:cNvCxnSpPr>
          <p:nvPr/>
        </p:nvCxnSpPr>
        <p:spPr>
          <a:xfrm rot="16200000" flipH="1">
            <a:off x="3820063" y="1367485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7" name="Connection"/>
          <p:cNvCxnSpPr>
            <a:stCxn id="274" idx="4"/>
            <a:endCxn id="276" idx="5"/>
          </p:cNvCxnSpPr>
          <p:nvPr/>
        </p:nvCxnSpPr>
        <p:spPr>
          <a:xfrm rot="16200000" flipH="1">
            <a:off x="3864428" y="1529695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9" name="Connection"/>
          <p:cNvCxnSpPr>
            <a:stCxn id="274" idx="4"/>
            <a:endCxn id="278" idx="5"/>
          </p:cNvCxnSpPr>
          <p:nvPr/>
        </p:nvCxnSpPr>
        <p:spPr>
          <a:xfrm rot="16200000" flipH="1">
            <a:off x="3783323" y="1610800"/>
            <a:ext cx="25024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1" name="Connection"/>
          <p:cNvCxnSpPr>
            <a:stCxn id="274" idx="4"/>
            <a:endCxn id="280" idx="5"/>
          </p:cNvCxnSpPr>
          <p:nvPr/>
        </p:nvCxnSpPr>
        <p:spPr>
          <a:xfrm rot="16200000" flipH="1">
            <a:off x="3702217" y="1691905"/>
            <a:ext cx="41245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3" name="Connection"/>
          <p:cNvCxnSpPr>
            <a:stCxn id="274" idx="4"/>
            <a:endCxn id="282" idx="5"/>
          </p:cNvCxnSpPr>
          <p:nvPr/>
        </p:nvCxnSpPr>
        <p:spPr>
          <a:xfrm rot="16200000" flipH="1">
            <a:off x="3628738" y="1765385"/>
            <a:ext cx="55941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5" name="Connection"/>
          <p:cNvCxnSpPr>
            <a:stCxn id="274" idx="4"/>
            <a:endCxn id="284" idx="5"/>
          </p:cNvCxnSpPr>
          <p:nvPr/>
        </p:nvCxnSpPr>
        <p:spPr>
          <a:xfrm rot="16200000" flipH="1">
            <a:off x="3555258" y="1838865"/>
            <a:ext cx="70637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7" name="Connection"/>
          <p:cNvCxnSpPr>
            <a:stCxn id="274" idx="4"/>
            <a:endCxn id="286" idx="5"/>
          </p:cNvCxnSpPr>
          <p:nvPr/>
        </p:nvCxnSpPr>
        <p:spPr>
          <a:xfrm rot="16200000" flipH="1">
            <a:off x="3481778" y="1912345"/>
            <a:ext cx="8533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9" name="Connection"/>
          <p:cNvCxnSpPr>
            <a:stCxn id="274" idx="4"/>
            <a:endCxn id="288" idx="5"/>
          </p:cNvCxnSpPr>
          <p:nvPr/>
        </p:nvCxnSpPr>
        <p:spPr>
          <a:xfrm rot="16200000" flipH="1">
            <a:off x="3415923" y="1978200"/>
            <a:ext cx="98504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1" name="Connection"/>
          <p:cNvCxnSpPr>
            <a:stCxn id="274" idx="4"/>
            <a:endCxn id="290" idx="5"/>
          </p:cNvCxnSpPr>
          <p:nvPr/>
        </p:nvCxnSpPr>
        <p:spPr>
          <a:xfrm rot="16200000" flipH="1">
            <a:off x="3342443" y="2051680"/>
            <a:ext cx="113200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3" name="Connection"/>
          <p:cNvCxnSpPr>
            <a:stCxn id="270" idx="3"/>
            <a:endCxn id="292" idx="0"/>
          </p:cNvCxnSpPr>
          <p:nvPr/>
        </p:nvCxnSpPr>
        <p:spPr>
          <a:xfrm rot="5400000">
            <a:off x="4652950" y="810493"/>
            <a:ext cx="41593" cy="70984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5" name="Connection"/>
          <p:cNvCxnSpPr>
            <a:stCxn id="292" idx="4"/>
            <a:endCxn id="294" idx="5"/>
          </p:cNvCxnSpPr>
          <p:nvPr/>
        </p:nvCxnSpPr>
        <p:spPr>
          <a:xfrm rot="16200000" flipH="1">
            <a:off x="4161813" y="1405611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7" name="Connection"/>
          <p:cNvCxnSpPr>
            <a:stCxn id="294" idx="4"/>
            <a:endCxn id="296" idx="5"/>
          </p:cNvCxnSpPr>
          <p:nvPr/>
        </p:nvCxnSpPr>
        <p:spPr>
          <a:xfrm rot="16200000" flipH="1">
            <a:off x="4213804" y="1590697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9" name="Connection"/>
          <p:cNvCxnSpPr>
            <a:stCxn id="296" idx="4"/>
            <a:endCxn id="298" idx="5"/>
          </p:cNvCxnSpPr>
          <p:nvPr/>
        </p:nvCxnSpPr>
        <p:spPr>
          <a:xfrm rot="16200000" flipH="1">
            <a:off x="4265794" y="1745282"/>
            <a:ext cx="7278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1" name="Connection"/>
          <p:cNvCxnSpPr>
            <a:stCxn id="296" idx="4"/>
            <a:endCxn id="300" idx="5"/>
          </p:cNvCxnSpPr>
          <p:nvPr/>
        </p:nvCxnSpPr>
        <p:spPr>
          <a:xfrm rot="16200000" flipH="1">
            <a:off x="4199940" y="1811137"/>
            <a:ext cx="204496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3" name="Connection"/>
          <p:cNvCxnSpPr>
            <a:stCxn id="296" idx="4"/>
            <a:endCxn id="302" idx="5"/>
          </p:cNvCxnSpPr>
          <p:nvPr/>
        </p:nvCxnSpPr>
        <p:spPr>
          <a:xfrm rot="16200000" flipH="1">
            <a:off x="4134085" y="1876991"/>
            <a:ext cx="336206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5" name="Connection"/>
          <p:cNvCxnSpPr>
            <a:stCxn id="296" idx="4"/>
            <a:endCxn id="304" idx="5"/>
          </p:cNvCxnSpPr>
          <p:nvPr/>
        </p:nvCxnSpPr>
        <p:spPr>
          <a:xfrm rot="16200000" flipH="1">
            <a:off x="4068230" y="1942846"/>
            <a:ext cx="467915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7" name="Connection"/>
          <p:cNvCxnSpPr>
            <a:stCxn id="270" idx="3"/>
            <a:endCxn id="306" idx="0"/>
          </p:cNvCxnSpPr>
          <p:nvPr/>
        </p:nvCxnSpPr>
        <p:spPr>
          <a:xfrm rot="5400000">
            <a:off x="4931619" y="1089162"/>
            <a:ext cx="41593" cy="15250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09" name="Connection"/>
          <p:cNvCxnSpPr>
            <a:stCxn id="306" idx="3"/>
            <a:endCxn id="308" idx="0"/>
          </p:cNvCxnSpPr>
          <p:nvPr/>
        </p:nvCxnSpPr>
        <p:spPr>
          <a:xfrm rot="5400000">
            <a:off x="4762477" y="1262464"/>
            <a:ext cx="41593" cy="18578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11" name="Connection"/>
          <p:cNvCxnSpPr>
            <a:stCxn id="308" idx="4"/>
            <a:endCxn id="310" idx="5"/>
          </p:cNvCxnSpPr>
          <p:nvPr/>
        </p:nvCxnSpPr>
        <p:spPr>
          <a:xfrm rot="16200000" flipH="1">
            <a:off x="4533372" y="1534547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3" name="Connection"/>
          <p:cNvCxnSpPr>
            <a:stCxn id="310" idx="4"/>
            <a:endCxn id="312" idx="5"/>
          </p:cNvCxnSpPr>
          <p:nvPr/>
        </p:nvCxnSpPr>
        <p:spPr>
          <a:xfrm rot="16200000" flipH="1">
            <a:off x="4592988" y="1712008"/>
            <a:ext cx="7278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5" name="Connection"/>
          <p:cNvCxnSpPr>
            <a:stCxn id="310" idx="4"/>
            <a:endCxn id="314" idx="5"/>
          </p:cNvCxnSpPr>
          <p:nvPr/>
        </p:nvCxnSpPr>
        <p:spPr>
          <a:xfrm rot="16200000" flipH="1">
            <a:off x="4519508" y="1785488"/>
            <a:ext cx="21974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7" name="Connection"/>
          <p:cNvCxnSpPr>
            <a:stCxn id="310" idx="4"/>
            <a:endCxn id="316" idx="5"/>
          </p:cNvCxnSpPr>
          <p:nvPr/>
        </p:nvCxnSpPr>
        <p:spPr>
          <a:xfrm rot="16200000" flipH="1">
            <a:off x="4438403" y="1866593"/>
            <a:ext cx="38195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9" name="Connection"/>
          <p:cNvCxnSpPr>
            <a:stCxn id="310" idx="4"/>
            <a:endCxn id="318" idx="5"/>
          </p:cNvCxnSpPr>
          <p:nvPr/>
        </p:nvCxnSpPr>
        <p:spPr>
          <a:xfrm rot="16200000" flipH="1">
            <a:off x="4357298" y="1947699"/>
            <a:ext cx="54416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1" name="Connection"/>
          <p:cNvCxnSpPr>
            <a:stCxn id="310" idx="4"/>
            <a:endCxn id="320" idx="5"/>
          </p:cNvCxnSpPr>
          <p:nvPr/>
        </p:nvCxnSpPr>
        <p:spPr>
          <a:xfrm rot="16200000" flipH="1">
            <a:off x="4276192" y="2028804"/>
            <a:ext cx="70637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3" name="Connection"/>
          <p:cNvCxnSpPr>
            <a:stCxn id="310" idx="4"/>
            <a:endCxn id="322" idx="5"/>
          </p:cNvCxnSpPr>
          <p:nvPr/>
        </p:nvCxnSpPr>
        <p:spPr>
          <a:xfrm rot="16200000" flipH="1">
            <a:off x="4195087" y="2109909"/>
            <a:ext cx="8685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5" name="Connection"/>
          <p:cNvCxnSpPr>
            <a:stCxn id="310" idx="4"/>
            <a:endCxn id="324" idx="5"/>
          </p:cNvCxnSpPr>
          <p:nvPr/>
        </p:nvCxnSpPr>
        <p:spPr>
          <a:xfrm rot="16200000" flipH="1">
            <a:off x="4113982" y="2191014"/>
            <a:ext cx="103079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7" name="Connection"/>
          <p:cNvCxnSpPr>
            <a:stCxn id="310" idx="4"/>
            <a:endCxn id="326" idx="5"/>
          </p:cNvCxnSpPr>
          <p:nvPr/>
        </p:nvCxnSpPr>
        <p:spPr>
          <a:xfrm rot="16200000" flipH="1">
            <a:off x="4032877" y="2272119"/>
            <a:ext cx="119300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9" name="Connection"/>
          <p:cNvCxnSpPr>
            <a:stCxn id="310" idx="4"/>
            <a:endCxn id="328" idx="5"/>
          </p:cNvCxnSpPr>
          <p:nvPr/>
        </p:nvCxnSpPr>
        <p:spPr>
          <a:xfrm rot="16200000" flipH="1">
            <a:off x="3951772" y="2353224"/>
            <a:ext cx="135521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1" name="Connection"/>
          <p:cNvCxnSpPr>
            <a:stCxn id="310" idx="4"/>
            <a:endCxn id="330" idx="5"/>
          </p:cNvCxnSpPr>
          <p:nvPr/>
        </p:nvCxnSpPr>
        <p:spPr>
          <a:xfrm rot="16200000" flipH="1">
            <a:off x="3870667" y="2434330"/>
            <a:ext cx="151743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3" name="Connection"/>
          <p:cNvCxnSpPr>
            <a:stCxn id="310" idx="4"/>
            <a:endCxn id="332" idx="5"/>
          </p:cNvCxnSpPr>
          <p:nvPr/>
        </p:nvCxnSpPr>
        <p:spPr>
          <a:xfrm rot="16200000" flipH="1">
            <a:off x="3789561" y="2515435"/>
            <a:ext cx="167964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5" name="Connection"/>
          <p:cNvCxnSpPr>
            <a:stCxn id="310" idx="4"/>
            <a:endCxn id="334" idx="5"/>
          </p:cNvCxnSpPr>
          <p:nvPr/>
        </p:nvCxnSpPr>
        <p:spPr>
          <a:xfrm rot="16200000" flipH="1">
            <a:off x="3708456" y="2596540"/>
            <a:ext cx="184185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7" name="Connection"/>
          <p:cNvCxnSpPr>
            <a:stCxn id="310" idx="4"/>
            <a:endCxn id="336" idx="5"/>
          </p:cNvCxnSpPr>
          <p:nvPr/>
        </p:nvCxnSpPr>
        <p:spPr>
          <a:xfrm rot="16200000" flipH="1">
            <a:off x="3627351" y="2677645"/>
            <a:ext cx="200406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9" name="Connection"/>
          <p:cNvCxnSpPr>
            <a:stCxn id="310" idx="4"/>
            <a:endCxn id="338" idx="5"/>
          </p:cNvCxnSpPr>
          <p:nvPr/>
        </p:nvCxnSpPr>
        <p:spPr>
          <a:xfrm rot="16200000" flipH="1">
            <a:off x="3546246" y="2758750"/>
            <a:ext cx="216627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1" name="Connection"/>
          <p:cNvCxnSpPr>
            <a:stCxn id="310" idx="4"/>
            <a:endCxn id="340" idx="5"/>
          </p:cNvCxnSpPr>
          <p:nvPr/>
        </p:nvCxnSpPr>
        <p:spPr>
          <a:xfrm rot="16200000" flipH="1">
            <a:off x="3465141" y="2839855"/>
            <a:ext cx="232848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3" name="Connection"/>
          <p:cNvCxnSpPr>
            <a:stCxn id="310" idx="4"/>
            <a:endCxn id="342" idx="5"/>
          </p:cNvCxnSpPr>
          <p:nvPr/>
        </p:nvCxnSpPr>
        <p:spPr>
          <a:xfrm rot="16200000" flipH="1">
            <a:off x="3384036" y="2920961"/>
            <a:ext cx="2490692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5" name="Connection"/>
          <p:cNvCxnSpPr>
            <a:stCxn id="310" idx="4"/>
            <a:endCxn id="344" idx="5"/>
          </p:cNvCxnSpPr>
          <p:nvPr/>
        </p:nvCxnSpPr>
        <p:spPr>
          <a:xfrm rot="16200000" flipH="1">
            <a:off x="3302930" y="3002066"/>
            <a:ext cx="2652902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7" name="Connection"/>
          <p:cNvCxnSpPr>
            <a:stCxn id="310" idx="4"/>
            <a:endCxn id="346" idx="5"/>
          </p:cNvCxnSpPr>
          <p:nvPr/>
        </p:nvCxnSpPr>
        <p:spPr>
          <a:xfrm rot="16200000" flipH="1">
            <a:off x="3221825" y="3083171"/>
            <a:ext cx="2815112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9" name="Connection"/>
          <p:cNvCxnSpPr>
            <a:stCxn id="310" idx="4"/>
            <a:endCxn id="348" idx="5"/>
          </p:cNvCxnSpPr>
          <p:nvPr/>
        </p:nvCxnSpPr>
        <p:spPr>
          <a:xfrm rot="16200000" flipH="1">
            <a:off x="3140720" y="3164276"/>
            <a:ext cx="2977323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1" name="Connection"/>
          <p:cNvCxnSpPr>
            <a:stCxn id="306" idx="3"/>
            <a:endCxn id="350" idx="0"/>
          </p:cNvCxnSpPr>
          <p:nvPr/>
        </p:nvCxnSpPr>
        <p:spPr>
          <a:xfrm rot="16200000" flipH="1">
            <a:off x="4948256" y="1262464"/>
            <a:ext cx="41593" cy="18578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53" name="Connection"/>
          <p:cNvCxnSpPr>
            <a:stCxn id="350" idx="4"/>
            <a:endCxn id="352" idx="5"/>
          </p:cNvCxnSpPr>
          <p:nvPr/>
        </p:nvCxnSpPr>
        <p:spPr>
          <a:xfrm rot="16200000" flipH="1">
            <a:off x="4912556" y="1557423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5" name="Connection"/>
          <p:cNvCxnSpPr>
            <a:stCxn id="350" idx="4"/>
            <a:endCxn id="354" idx="5"/>
          </p:cNvCxnSpPr>
          <p:nvPr/>
        </p:nvCxnSpPr>
        <p:spPr>
          <a:xfrm rot="16200000" flipH="1">
            <a:off x="4839076" y="1630903"/>
            <a:ext cx="23499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7" name="Connection"/>
          <p:cNvCxnSpPr>
            <a:stCxn id="350" idx="4"/>
            <a:endCxn id="356" idx="5"/>
          </p:cNvCxnSpPr>
          <p:nvPr/>
        </p:nvCxnSpPr>
        <p:spPr>
          <a:xfrm rot="16200000" flipH="1">
            <a:off x="4765596" y="1704383"/>
            <a:ext cx="38195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9" name="Connection"/>
          <p:cNvCxnSpPr>
            <a:stCxn id="350" idx="4"/>
            <a:endCxn id="358" idx="5"/>
          </p:cNvCxnSpPr>
          <p:nvPr/>
        </p:nvCxnSpPr>
        <p:spPr>
          <a:xfrm rot="16200000" flipH="1">
            <a:off x="4684491" y="1785488"/>
            <a:ext cx="54416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1" name="Connection"/>
          <p:cNvCxnSpPr>
            <a:stCxn id="350" idx="4"/>
            <a:endCxn id="360" idx="5"/>
          </p:cNvCxnSpPr>
          <p:nvPr/>
        </p:nvCxnSpPr>
        <p:spPr>
          <a:xfrm rot="16200000" flipH="1">
            <a:off x="4611011" y="1858968"/>
            <a:ext cx="69112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3" name="Connection"/>
          <p:cNvCxnSpPr>
            <a:stCxn id="350" idx="4"/>
            <a:endCxn id="362" idx="5"/>
          </p:cNvCxnSpPr>
          <p:nvPr/>
        </p:nvCxnSpPr>
        <p:spPr>
          <a:xfrm rot="16200000" flipH="1">
            <a:off x="4537531" y="1932448"/>
            <a:ext cx="83808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5" name="Connection"/>
          <p:cNvCxnSpPr>
            <a:stCxn id="350" idx="4"/>
            <a:endCxn id="364" idx="5"/>
          </p:cNvCxnSpPr>
          <p:nvPr/>
        </p:nvCxnSpPr>
        <p:spPr>
          <a:xfrm rot="16200000" flipH="1">
            <a:off x="4456426" y="2013553"/>
            <a:ext cx="100029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7" name="Connection"/>
          <p:cNvCxnSpPr>
            <a:stCxn id="350" idx="4"/>
            <a:endCxn id="366" idx="5"/>
          </p:cNvCxnSpPr>
          <p:nvPr/>
        </p:nvCxnSpPr>
        <p:spPr>
          <a:xfrm rot="16200000" flipH="1">
            <a:off x="4375321" y="2094658"/>
            <a:ext cx="116250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9" name="Connection"/>
          <p:cNvCxnSpPr>
            <a:stCxn id="270" idx="3"/>
            <a:endCxn id="368" idx="0"/>
          </p:cNvCxnSpPr>
          <p:nvPr/>
        </p:nvCxnSpPr>
        <p:spPr>
          <a:xfrm rot="16200000" flipH="1">
            <a:off x="5177014" y="996273"/>
            <a:ext cx="41593" cy="33828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71" name="Connection"/>
          <p:cNvCxnSpPr>
            <a:stCxn id="368" idx="4"/>
            <a:endCxn id="370" idx="5"/>
          </p:cNvCxnSpPr>
          <p:nvPr/>
        </p:nvCxnSpPr>
        <p:spPr>
          <a:xfrm rot="16200000" flipH="1">
            <a:off x="5225192" y="1390360"/>
            <a:ext cx="72787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3" name="Connection"/>
          <p:cNvCxnSpPr>
            <a:stCxn id="370" idx="4"/>
            <a:endCxn id="372" idx="5"/>
          </p:cNvCxnSpPr>
          <p:nvPr/>
        </p:nvCxnSpPr>
        <p:spPr>
          <a:xfrm rot="16200000" flipH="1">
            <a:off x="5246682" y="1544946"/>
            <a:ext cx="11853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5" name="Connection"/>
          <p:cNvCxnSpPr>
            <a:stCxn id="370" idx="4"/>
            <a:endCxn id="374" idx="5"/>
          </p:cNvCxnSpPr>
          <p:nvPr/>
        </p:nvCxnSpPr>
        <p:spPr>
          <a:xfrm rot="16200000" flipH="1">
            <a:off x="5135075" y="1656552"/>
            <a:ext cx="34175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7" name="Connection"/>
          <p:cNvCxnSpPr>
            <a:stCxn id="370" idx="4"/>
            <a:endCxn id="376" idx="5"/>
          </p:cNvCxnSpPr>
          <p:nvPr/>
        </p:nvCxnSpPr>
        <p:spPr>
          <a:xfrm rot="16200000" flipH="1">
            <a:off x="5023469" y="1768158"/>
            <a:ext cx="564964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9" name="Connection"/>
          <p:cNvCxnSpPr>
            <a:stCxn id="370" idx="4"/>
            <a:endCxn id="378" idx="5"/>
          </p:cNvCxnSpPr>
          <p:nvPr/>
        </p:nvCxnSpPr>
        <p:spPr>
          <a:xfrm rot="16200000" flipH="1">
            <a:off x="4911863" y="1879764"/>
            <a:ext cx="788176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1" name="Connection"/>
          <p:cNvCxnSpPr>
            <a:stCxn id="370" idx="4"/>
            <a:endCxn id="380" idx="5"/>
          </p:cNvCxnSpPr>
          <p:nvPr/>
        </p:nvCxnSpPr>
        <p:spPr>
          <a:xfrm rot="16200000" flipH="1">
            <a:off x="4807882" y="1983745"/>
            <a:ext cx="9961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3" name="Connection"/>
          <p:cNvCxnSpPr>
            <a:stCxn id="270" idx="3"/>
            <a:endCxn id="382" idx="0"/>
          </p:cNvCxnSpPr>
          <p:nvPr/>
        </p:nvCxnSpPr>
        <p:spPr>
          <a:xfrm rot="16200000" flipH="1">
            <a:off x="5340611" y="832676"/>
            <a:ext cx="41593" cy="66547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85" name="Connection"/>
          <p:cNvCxnSpPr>
            <a:stCxn id="382" idx="4"/>
            <a:endCxn id="384" idx="5"/>
          </p:cNvCxnSpPr>
          <p:nvPr/>
        </p:nvCxnSpPr>
        <p:spPr>
          <a:xfrm rot="16200000" flipH="1">
            <a:off x="5544760" y="1367485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7" name="Connection"/>
          <p:cNvCxnSpPr>
            <a:stCxn id="384" idx="4"/>
            <a:endCxn id="386" idx="5"/>
          </p:cNvCxnSpPr>
          <p:nvPr/>
        </p:nvCxnSpPr>
        <p:spPr>
          <a:xfrm rot="16200000" flipH="1">
            <a:off x="5581500" y="1537320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9" name="Connection"/>
          <p:cNvCxnSpPr>
            <a:stCxn id="386" idx="4"/>
            <a:endCxn id="388" idx="5"/>
          </p:cNvCxnSpPr>
          <p:nvPr/>
        </p:nvCxnSpPr>
        <p:spPr>
          <a:xfrm rot="16200000" flipH="1">
            <a:off x="5625866" y="1730032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1" name="Connection"/>
          <p:cNvCxnSpPr>
            <a:stCxn id="388" idx="4"/>
            <a:endCxn id="390" idx="5"/>
          </p:cNvCxnSpPr>
          <p:nvPr/>
        </p:nvCxnSpPr>
        <p:spPr>
          <a:xfrm rot="16200000" flipH="1">
            <a:off x="5670231" y="1922743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3" name="Connection"/>
          <p:cNvCxnSpPr>
            <a:stCxn id="386" idx="4"/>
            <a:endCxn id="392" idx="5"/>
          </p:cNvCxnSpPr>
          <p:nvPr/>
        </p:nvCxnSpPr>
        <p:spPr>
          <a:xfrm rot="16200000" flipH="1">
            <a:off x="5433154" y="1922743"/>
            <a:ext cx="48871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5" name="Connection"/>
          <p:cNvCxnSpPr>
            <a:stCxn id="270" idx="3"/>
            <a:endCxn id="394" idx="0"/>
          </p:cNvCxnSpPr>
          <p:nvPr/>
        </p:nvCxnSpPr>
        <p:spPr>
          <a:xfrm rot="16200000" flipH="1">
            <a:off x="5537482" y="635805"/>
            <a:ext cx="41593" cy="105922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97" name="Connection"/>
          <p:cNvCxnSpPr>
            <a:stCxn id="394" idx="4"/>
            <a:endCxn id="396" idx="5"/>
          </p:cNvCxnSpPr>
          <p:nvPr/>
        </p:nvCxnSpPr>
        <p:spPr>
          <a:xfrm rot="16200000" flipH="1">
            <a:off x="5930877" y="1436112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9" name="Connection"/>
          <p:cNvCxnSpPr>
            <a:stCxn id="396" idx="4"/>
            <a:endCxn id="398" idx="5"/>
          </p:cNvCxnSpPr>
          <p:nvPr/>
        </p:nvCxnSpPr>
        <p:spPr>
          <a:xfrm rot="16200000" flipH="1">
            <a:off x="5982867" y="1621198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1" name="Connection"/>
          <p:cNvCxnSpPr>
            <a:stCxn id="398" idx="4"/>
            <a:endCxn id="400" idx="5"/>
          </p:cNvCxnSpPr>
          <p:nvPr/>
        </p:nvCxnSpPr>
        <p:spPr>
          <a:xfrm rot="16200000" flipH="1">
            <a:off x="6027232" y="1783409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3" name="Connection"/>
          <p:cNvCxnSpPr>
            <a:stCxn id="101" idx="3"/>
            <a:endCxn id="402" idx="0"/>
          </p:cNvCxnSpPr>
          <p:nvPr/>
        </p:nvCxnSpPr>
        <p:spPr>
          <a:xfrm rot="16200000" flipH="1">
            <a:off x="5130570" y="-363106"/>
            <a:ext cx="41593" cy="261616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405" name="Connection"/>
          <p:cNvCxnSpPr>
            <a:stCxn id="402" idx="4"/>
            <a:endCxn id="404" idx="5"/>
          </p:cNvCxnSpPr>
          <p:nvPr/>
        </p:nvCxnSpPr>
        <p:spPr>
          <a:xfrm rot="16200000" flipH="1">
            <a:off x="6302435" y="1185171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7" name="Connection"/>
          <p:cNvCxnSpPr>
            <a:stCxn id="404" idx="4"/>
            <a:endCxn id="406" idx="5"/>
          </p:cNvCxnSpPr>
          <p:nvPr/>
        </p:nvCxnSpPr>
        <p:spPr>
          <a:xfrm rot="16200000" flipH="1">
            <a:off x="6346800" y="1377883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9" name="Connection"/>
          <p:cNvCxnSpPr>
            <a:stCxn id="406" idx="4"/>
            <a:endCxn id="408" idx="5"/>
          </p:cNvCxnSpPr>
          <p:nvPr/>
        </p:nvCxnSpPr>
        <p:spPr>
          <a:xfrm rot="16200000" flipH="1">
            <a:off x="6391166" y="1570594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1" name="Connection"/>
          <p:cNvCxnSpPr>
            <a:stCxn id="408" idx="4"/>
            <a:endCxn id="410" idx="5"/>
          </p:cNvCxnSpPr>
          <p:nvPr/>
        </p:nvCxnSpPr>
        <p:spPr>
          <a:xfrm rot="16200000" flipH="1">
            <a:off x="6443156" y="1755680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3" name="Connection"/>
          <p:cNvCxnSpPr>
            <a:stCxn id="404" idx="4"/>
            <a:endCxn id="412" idx="5"/>
          </p:cNvCxnSpPr>
          <p:nvPr/>
        </p:nvCxnSpPr>
        <p:spPr>
          <a:xfrm rot="16200000" flipH="1">
            <a:off x="6072984" y="1651699"/>
            <a:ext cx="650921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5" name="Connection"/>
          <p:cNvCxnSpPr>
            <a:stCxn id="412" idx="4"/>
            <a:endCxn id="414" idx="5"/>
          </p:cNvCxnSpPr>
          <p:nvPr/>
        </p:nvCxnSpPr>
        <p:spPr>
          <a:xfrm rot="16200000" flipH="1">
            <a:off x="6391166" y="2118227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7" name="Connection"/>
          <p:cNvCxnSpPr>
            <a:stCxn id="414" idx="4"/>
            <a:endCxn id="416" idx="5"/>
          </p:cNvCxnSpPr>
          <p:nvPr/>
        </p:nvCxnSpPr>
        <p:spPr>
          <a:xfrm rot="16200000" flipH="1">
            <a:off x="6435531" y="2310939"/>
            <a:ext cx="10328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9" name="Connection"/>
          <p:cNvCxnSpPr>
            <a:stCxn id="414" idx="4"/>
            <a:endCxn id="418" idx="5"/>
          </p:cNvCxnSpPr>
          <p:nvPr/>
        </p:nvCxnSpPr>
        <p:spPr>
          <a:xfrm rot="16200000" flipH="1">
            <a:off x="6346800" y="2399669"/>
            <a:ext cx="280749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21" name="Connection"/>
          <p:cNvCxnSpPr>
            <a:stCxn id="414" idx="4"/>
            <a:endCxn id="420" idx="5"/>
          </p:cNvCxnSpPr>
          <p:nvPr/>
        </p:nvCxnSpPr>
        <p:spPr>
          <a:xfrm rot="16200000" flipH="1">
            <a:off x="6258070" y="2488400"/>
            <a:ext cx="458210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23" name="Connection"/>
          <p:cNvCxnSpPr>
            <a:stCxn id="101" idx="3"/>
            <a:endCxn id="422" idx="0"/>
          </p:cNvCxnSpPr>
          <p:nvPr/>
        </p:nvCxnSpPr>
        <p:spPr>
          <a:xfrm rot="16200000" flipH="1">
            <a:off x="5294166" y="-526702"/>
            <a:ext cx="41593" cy="294335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425" name="Connection"/>
          <p:cNvCxnSpPr>
            <a:stCxn id="422" idx="4"/>
            <a:endCxn id="424" idx="5"/>
          </p:cNvCxnSpPr>
          <p:nvPr/>
        </p:nvCxnSpPr>
        <p:spPr>
          <a:xfrm rot="16200000" flipH="1">
            <a:off x="6637254" y="1177546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27" name="Connection"/>
          <p:cNvCxnSpPr>
            <a:stCxn id="424" idx="4"/>
            <a:endCxn id="426" idx="5"/>
          </p:cNvCxnSpPr>
          <p:nvPr/>
        </p:nvCxnSpPr>
        <p:spPr>
          <a:xfrm rot="16200000" flipH="1">
            <a:off x="6681619" y="1339756"/>
            <a:ext cx="88038" cy="2218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428" name="Group"/>
          <p:cNvGrpSpPr/>
          <p:nvPr/>
        </p:nvGrpSpPr>
        <p:grpSpPr>
          <a:xfrm>
            <a:off x="3706030" y="746718"/>
            <a:ext cx="274510" cy="176075"/>
            <a:chOff x="3706030" y="746718"/>
            <a:chExt cx="274510" cy="176075"/>
          </a:xfrm>
        </p:grpSpPr>
        <p:sp>
          <p:nvSpPr>
            <p:cNvPr id="101" name="Shape"/>
            <p:cNvSpPr/>
            <p:nvPr/>
          </p:nvSpPr>
          <p:spPr>
            <a:xfrm>
              <a:off x="3706030" y="74671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9" name="EVP, GLOBAL, ,HUMAN, ,RESOURCES Matheson Monique Suzette"/>
            <p:cNvSpPr/>
            <p:nvPr/>
          </p:nvSpPr>
          <p:spPr>
            <a:xfrm>
              <a:off x="3724053" y="75780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EVP, GLOBAL HUMAN RESOURCES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Matheson Monique Suzette</a:t>
              </a:r>
            </a:p>
          </p:txBody>
        </p:sp>
        <p:sp>
          <p:nvSpPr>
            <p:cNvPr id="430" name="Shape"/>
            <p:cNvSpPr/>
            <p:nvPr/>
          </p:nvSpPr>
          <p:spPr>
            <a:xfrm>
              <a:off x="3710189" y="88120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1" name="Band (CLT Group)"/>
            <p:cNvSpPr/>
            <p:nvPr/>
          </p:nvSpPr>
          <p:spPr>
            <a:xfrm>
              <a:off x="3728213" y="888132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32" name="CLT"/>
            <p:cNvSpPr/>
            <p:nvPr/>
          </p:nvSpPr>
          <p:spPr>
            <a:xfrm>
              <a:off x="3922311" y="888132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433" name="Group"/>
          <p:cNvGrpSpPr/>
          <p:nvPr/>
        </p:nvGrpSpPr>
        <p:grpSpPr>
          <a:xfrm>
            <a:off x="762675" y="967158"/>
            <a:ext cx="274510" cy="170529"/>
            <a:chOff x="762675" y="967158"/>
            <a:chExt cx="274510" cy="170529"/>
          </a:xfrm>
        </p:grpSpPr>
        <p:sp>
          <p:nvSpPr>
            <p:cNvPr id="102" name="Shape"/>
            <p:cNvSpPr/>
            <p:nvPr/>
          </p:nvSpPr>
          <p:spPr>
            <a:xfrm>
              <a:off x="762675" y="967158"/>
              <a:ext cx="274510" cy="170529"/>
            </a:xfrm>
            <a:custGeom>
              <a:avLst>
                <a:gd name="adj" fmla="val 2440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4" name="VP, HR CONSUMER, ,MARKETPLACE Heinle Treasure Anne, ,Bailey"/>
            <p:cNvSpPr/>
            <p:nvPr/>
          </p:nvSpPr>
          <p:spPr>
            <a:xfrm>
              <a:off x="780698" y="978249"/>
              <a:ext cx="238464" cy="11091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VP, HR CONSUMER MARKETPLACE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Heinle Treasure Anne Bailey</a:t>
              </a:r>
            </a:p>
          </p:txBody>
        </p:sp>
        <p:sp>
          <p:nvSpPr>
            <p:cNvPr id="435" name="Shape"/>
            <p:cNvSpPr/>
            <p:nvPr/>
          </p:nvSpPr>
          <p:spPr>
            <a:xfrm>
              <a:off x="766834" y="1096094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6" name="Band (CLT Group)"/>
            <p:cNvSpPr/>
            <p:nvPr/>
          </p:nvSpPr>
          <p:spPr>
            <a:xfrm>
              <a:off x="784858" y="1103026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37" name="CLT"/>
            <p:cNvSpPr/>
            <p:nvPr/>
          </p:nvSpPr>
          <p:spPr>
            <a:xfrm>
              <a:off x="978955" y="1103026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438" name="Group"/>
          <p:cNvGrpSpPr/>
          <p:nvPr/>
        </p:nvGrpSpPr>
        <p:grpSpPr>
          <a:xfrm>
            <a:off x="576896" y="1182052"/>
            <a:ext cx="274510" cy="176075"/>
            <a:chOff x="576896" y="1182052"/>
            <a:chExt cx="274510" cy="176075"/>
          </a:xfrm>
        </p:grpSpPr>
        <p:sp>
          <p:nvSpPr>
            <p:cNvPr id="104" name="Shape"/>
            <p:cNvSpPr/>
            <p:nvPr/>
          </p:nvSpPr>
          <p:spPr>
            <a:xfrm>
              <a:off x="576896" y="1182052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9" name="SR. DIR HR BUS, ,PLANNING &amp;amp;, ,DEL/NIKE BRAND Gulka Thomas C"/>
            <p:cNvSpPr/>
            <p:nvPr/>
          </p:nvSpPr>
          <p:spPr>
            <a:xfrm>
              <a:off x="594919" y="1193143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SR. DIR HR BUS PLANNING &amp; DEL/NIKE BRAND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Gulka Thomas C</a:t>
              </a:r>
            </a:p>
          </p:txBody>
        </p:sp>
        <p:sp>
          <p:nvSpPr>
            <p:cNvPr id="440" name="Shape"/>
            <p:cNvSpPr/>
            <p:nvPr/>
          </p:nvSpPr>
          <p:spPr>
            <a:xfrm>
              <a:off x="581055" y="1316534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1" name="Band (CLT Group)"/>
            <p:cNvSpPr/>
            <p:nvPr/>
          </p:nvSpPr>
          <p:spPr>
            <a:xfrm>
              <a:off x="599078" y="1323466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42" name="S"/>
            <p:cNvSpPr/>
            <p:nvPr/>
          </p:nvSpPr>
          <p:spPr>
            <a:xfrm>
              <a:off x="813972" y="1323466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443" name="Group"/>
          <p:cNvGrpSpPr/>
          <p:nvPr/>
        </p:nvGrpSpPr>
        <p:grpSpPr>
          <a:xfrm>
            <a:off x="621261" y="1374763"/>
            <a:ext cx="274510" cy="145574"/>
            <a:chOff x="621261" y="1374763"/>
            <a:chExt cx="274510" cy="145574"/>
          </a:xfrm>
        </p:grpSpPr>
        <p:sp>
          <p:nvSpPr>
            <p:cNvPr id="106" name="Shape"/>
            <p:cNvSpPr/>
            <p:nvPr/>
          </p:nvSpPr>
          <p:spPr>
            <a:xfrm>
              <a:off x="621261" y="1374763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4" name="DIRECTOR GC HR, ,DELIVERY OPS Chen XiaoDi"/>
            <p:cNvSpPr/>
            <p:nvPr/>
          </p:nvSpPr>
          <p:spPr>
            <a:xfrm>
              <a:off x="639284" y="1385855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DIRECTOR GC HR DELIVERY OPS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Chen XiaoDi</a:t>
              </a:r>
            </a:p>
          </p:txBody>
        </p:sp>
        <p:sp>
          <p:nvSpPr>
            <p:cNvPr id="445" name="Shape"/>
            <p:cNvSpPr/>
            <p:nvPr/>
          </p:nvSpPr>
          <p:spPr>
            <a:xfrm>
              <a:off x="625420" y="1478744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6" name="Band (CLT Group)"/>
            <p:cNvSpPr/>
            <p:nvPr/>
          </p:nvSpPr>
          <p:spPr>
            <a:xfrm>
              <a:off x="643443" y="1485676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7" name="E"/>
            <p:cNvSpPr/>
            <p:nvPr/>
          </p:nvSpPr>
          <p:spPr>
            <a:xfrm>
              <a:off x="858338" y="1485676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48" name="Group"/>
          <p:cNvGrpSpPr/>
          <p:nvPr/>
        </p:nvGrpSpPr>
        <p:grpSpPr>
          <a:xfrm>
            <a:off x="665626" y="1536974"/>
            <a:ext cx="274510" cy="145574"/>
            <a:chOff x="665626" y="1536974"/>
            <a:chExt cx="274510" cy="145574"/>
          </a:xfrm>
        </p:grpSpPr>
        <p:sp>
          <p:nvSpPr>
            <p:cNvPr id="108" name="Shape"/>
            <p:cNvSpPr/>
            <p:nvPr/>
          </p:nvSpPr>
          <p:spPr>
            <a:xfrm>
              <a:off x="665626" y="1536974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9" name="HR DELIVERY OPS, ,SPECIALIST GC Open Position"/>
            <p:cNvSpPr/>
            <p:nvPr/>
          </p:nvSpPr>
          <p:spPr>
            <a:xfrm>
              <a:off x="683649" y="1548065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HR DELIVERY OPS SPECIALIST GC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450" name="Shape"/>
            <p:cNvSpPr/>
            <p:nvPr/>
          </p:nvSpPr>
          <p:spPr>
            <a:xfrm>
              <a:off x="669785" y="1640955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1" name="Band (CLT Group)"/>
            <p:cNvSpPr/>
            <p:nvPr/>
          </p:nvSpPr>
          <p:spPr>
            <a:xfrm>
              <a:off x="687809" y="1647887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2" name="L"/>
            <p:cNvSpPr/>
            <p:nvPr/>
          </p:nvSpPr>
          <p:spPr>
            <a:xfrm>
              <a:off x="904089" y="1647887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53" name="Group"/>
          <p:cNvGrpSpPr/>
          <p:nvPr/>
        </p:nvGrpSpPr>
        <p:grpSpPr>
          <a:xfrm>
            <a:off x="948454" y="1182052"/>
            <a:ext cx="274510" cy="145574"/>
            <a:chOff x="948454" y="1182052"/>
            <a:chExt cx="274510" cy="145574"/>
          </a:xfrm>
        </p:grpSpPr>
        <p:sp>
          <p:nvSpPr>
            <p:cNvPr id="110" name="Shape"/>
            <p:cNvSpPr/>
            <p:nvPr/>
          </p:nvSpPr>
          <p:spPr>
            <a:xfrm>
              <a:off x="948454" y="1182052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277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4" name="INP: VP - GREATER, ,CHINA HR Liang YingLi Lilly"/>
            <p:cNvSpPr/>
            <p:nvPr/>
          </p:nvSpPr>
          <p:spPr>
            <a:xfrm>
              <a:off x="966478" y="1193143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INP: VP - GREATER CHINA HR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Liang YingLi Lilly</a:t>
              </a:r>
            </a:p>
          </p:txBody>
        </p:sp>
        <p:sp>
          <p:nvSpPr>
            <p:cNvPr id="455" name="Shape"/>
            <p:cNvSpPr/>
            <p:nvPr/>
          </p:nvSpPr>
          <p:spPr>
            <a:xfrm>
              <a:off x="952614" y="128603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6" name="Band (CLT Group)"/>
            <p:cNvSpPr/>
            <p:nvPr/>
          </p:nvSpPr>
          <p:spPr>
            <a:xfrm>
              <a:off x="970637" y="1292965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7" name="CLT"/>
            <p:cNvSpPr/>
            <p:nvPr/>
          </p:nvSpPr>
          <p:spPr>
            <a:xfrm>
              <a:off x="1164735" y="1292965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58" name="Group"/>
          <p:cNvGrpSpPr/>
          <p:nvPr/>
        </p:nvGrpSpPr>
        <p:grpSpPr>
          <a:xfrm>
            <a:off x="992820" y="1344262"/>
            <a:ext cx="274510" cy="145574"/>
            <a:chOff x="992820" y="1344262"/>
            <a:chExt cx="274510" cy="145574"/>
          </a:xfrm>
        </p:grpSpPr>
        <p:sp>
          <p:nvSpPr>
            <p:cNvPr id="112" name="Shape"/>
            <p:cNvSpPr/>
            <p:nvPr/>
          </p:nvSpPr>
          <p:spPr>
            <a:xfrm>
              <a:off x="992820" y="1344262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277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9" name="VP HRBP, ,MARKETPLACE Ma Connie"/>
            <p:cNvSpPr/>
            <p:nvPr/>
          </p:nvSpPr>
          <p:spPr>
            <a:xfrm>
              <a:off x="1010843" y="1355354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VP HRBP MARKETPLACE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Ma Connie</a:t>
              </a:r>
            </a:p>
          </p:txBody>
        </p:sp>
        <p:sp>
          <p:nvSpPr>
            <p:cNvPr id="460" name="Shape"/>
            <p:cNvSpPr/>
            <p:nvPr/>
          </p:nvSpPr>
          <p:spPr>
            <a:xfrm>
              <a:off x="996979" y="144824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1" name="Band (CLT Group)"/>
            <p:cNvSpPr/>
            <p:nvPr/>
          </p:nvSpPr>
          <p:spPr>
            <a:xfrm>
              <a:off x="1015002" y="1455175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2" name="CLT"/>
            <p:cNvSpPr/>
            <p:nvPr/>
          </p:nvSpPr>
          <p:spPr>
            <a:xfrm>
              <a:off x="1209100" y="1455175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63" name="Group"/>
          <p:cNvGrpSpPr/>
          <p:nvPr/>
        </p:nvGrpSpPr>
        <p:grpSpPr>
          <a:xfrm>
            <a:off x="1037185" y="1506473"/>
            <a:ext cx="274510" cy="176075"/>
            <a:chOff x="1037185" y="1506473"/>
            <a:chExt cx="274510" cy="176075"/>
          </a:xfrm>
        </p:grpSpPr>
        <p:sp>
          <p:nvSpPr>
            <p:cNvPr id="114" name="Shape"/>
            <p:cNvSpPr/>
            <p:nvPr/>
          </p:nvSpPr>
          <p:spPr>
            <a:xfrm>
              <a:off x="1037185" y="1506473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4" name="MGR HRBP CDM /, ,MERCH /, ,ANALYTICS Yeung Wing Chi"/>
            <p:cNvSpPr/>
            <p:nvPr/>
          </p:nvSpPr>
          <p:spPr>
            <a:xfrm>
              <a:off x="1055208" y="1517564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MGR HRBP CDM / MERCH / ANALYTICS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Yeung Wing Chi</a:t>
              </a:r>
            </a:p>
          </p:txBody>
        </p:sp>
        <p:sp>
          <p:nvSpPr>
            <p:cNvPr id="465" name="Shape"/>
            <p:cNvSpPr/>
            <p:nvPr/>
          </p:nvSpPr>
          <p:spPr>
            <a:xfrm>
              <a:off x="1041344" y="1640955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6" name="Band (CLT Group)"/>
            <p:cNvSpPr/>
            <p:nvPr/>
          </p:nvSpPr>
          <p:spPr>
            <a:xfrm>
              <a:off x="1059367" y="1647887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7" name="U"/>
            <p:cNvSpPr/>
            <p:nvPr/>
          </p:nvSpPr>
          <p:spPr>
            <a:xfrm>
              <a:off x="1274261" y="1647887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68" name="Group"/>
          <p:cNvGrpSpPr/>
          <p:nvPr/>
        </p:nvGrpSpPr>
        <p:grpSpPr>
          <a:xfrm>
            <a:off x="1037185" y="1699184"/>
            <a:ext cx="274510" cy="206576"/>
            <a:chOff x="1037185" y="1699184"/>
            <a:chExt cx="274510" cy="206576"/>
          </a:xfrm>
        </p:grpSpPr>
        <p:sp>
          <p:nvSpPr>
            <p:cNvPr id="116" name="Shape"/>
            <p:cNvSpPr/>
            <p:nvPr/>
          </p:nvSpPr>
          <p:spPr>
            <a:xfrm>
              <a:off x="1037185" y="1699184"/>
              <a:ext cx="274510" cy="20657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77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9" name="SR DIR HRBP-GC, ,MKTP, ,PNRS,STORES &amp;amp;, ,VALUES Xu XiaoHua"/>
            <p:cNvSpPr/>
            <p:nvPr/>
          </p:nvSpPr>
          <p:spPr>
            <a:xfrm>
              <a:off x="1055208" y="1710275"/>
              <a:ext cx="238464" cy="1469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DIR HRBP-GC MKTP PNRS,STORES &amp; VALUES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Xu XiaoHua</a:t>
              </a:r>
            </a:p>
          </p:txBody>
        </p:sp>
        <p:sp>
          <p:nvSpPr>
            <p:cNvPr id="470" name="Shape"/>
            <p:cNvSpPr/>
            <p:nvPr/>
          </p:nvSpPr>
          <p:spPr>
            <a:xfrm>
              <a:off x="1041344" y="186416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1" name="Band (CLT Group)"/>
            <p:cNvSpPr/>
            <p:nvPr/>
          </p:nvSpPr>
          <p:spPr>
            <a:xfrm>
              <a:off x="1059367" y="1871099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2" name="S"/>
            <p:cNvSpPr/>
            <p:nvPr/>
          </p:nvSpPr>
          <p:spPr>
            <a:xfrm>
              <a:off x="1274261" y="1871099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73" name="Group"/>
          <p:cNvGrpSpPr/>
          <p:nvPr/>
        </p:nvGrpSpPr>
        <p:grpSpPr>
          <a:xfrm>
            <a:off x="1037185" y="1922396"/>
            <a:ext cx="274510" cy="145574"/>
            <a:chOff x="1037185" y="1922396"/>
            <a:chExt cx="274510" cy="145574"/>
          </a:xfrm>
        </p:grpSpPr>
        <p:sp>
          <p:nvSpPr>
            <p:cNvPr id="118" name="Shape"/>
            <p:cNvSpPr/>
            <p:nvPr/>
          </p:nvSpPr>
          <p:spPr>
            <a:xfrm>
              <a:off x="1037185" y="192239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4" name="DIR HRBP DIRECT, ,DIGITAL Wang Joyce"/>
            <p:cNvSpPr/>
            <p:nvPr/>
          </p:nvSpPr>
          <p:spPr>
            <a:xfrm>
              <a:off x="1055208" y="1933488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DIR HRBP DIRECT DIGITAL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Wang Joyce</a:t>
              </a:r>
            </a:p>
          </p:txBody>
        </p:sp>
        <p:sp>
          <p:nvSpPr>
            <p:cNvPr id="475" name="Shape"/>
            <p:cNvSpPr/>
            <p:nvPr/>
          </p:nvSpPr>
          <p:spPr>
            <a:xfrm>
              <a:off x="1041344" y="202637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6" name="Band (CLT Group)"/>
            <p:cNvSpPr/>
            <p:nvPr/>
          </p:nvSpPr>
          <p:spPr>
            <a:xfrm>
              <a:off x="1059367" y="2033310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7" name="E"/>
            <p:cNvSpPr/>
            <p:nvPr/>
          </p:nvSpPr>
          <p:spPr>
            <a:xfrm>
              <a:off x="1274261" y="2033310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78" name="Group"/>
          <p:cNvGrpSpPr/>
          <p:nvPr/>
        </p:nvGrpSpPr>
        <p:grpSpPr>
          <a:xfrm>
            <a:off x="1037185" y="2084607"/>
            <a:ext cx="274510" cy="115073"/>
            <a:chOff x="1037185" y="2084607"/>
            <a:chExt cx="274510" cy="115073"/>
          </a:xfrm>
        </p:grpSpPr>
        <p:sp>
          <p:nvSpPr>
            <p:cNvPr id="120" name="Shape"/>
            <p:cNvSpPr/>
            <p:nvPr/>
          </p:nvSpPr>
          <p:spPr>
            <a:xfrm>
              <a:off x="1037185" y="2084607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9" name="HR ASSISTANT Li XiaoRan"/>
            <p:cNvSpPr/>
            <p:nvPr/>
          </p:nvSpPr>
          <p:spPr>
            <a:xfrm>
              <a:off x="1055208" y="2095698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HR ASSISTANT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 XiaoRan</a:t>
              </a:r>
            </a:p>
          </p:txBody>
        </p:sp>
        <p:sp>
          <p:nvSpPr>
            <p:cNvPr id="480" name="Shape"/>
            <p:cNvSpPr/>
            <p:nvPr/>
          </p:nvSpPr>
          <p:spPr>
            <a:xfrm>
              <a:off x="1041344" y="215808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1" name="Band (CLT Group)"/>
            <p:cNvSpPr/>
            <p:nvPr/>
          </p:nvSpPr>
          <p:spPr>
            <a:xfrm>
              <a:off x="1059367" y="2165019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2" name="A"/>
            <p:cNvSpPr/>
            <p:nvPr/>
          </p:nvSpPr>
          <p:spPr>
            <a:xfrm>
              <a:off x="1274261" y="2165019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83" name="Group"/>
          <p:cNvGrpSpPr/>
          <p:nvPr/>
        </p:nvGrpSpPr>
        <p:grpSpPr>
          <a:xfrm>
            <a:off x="1037185" y="2216316"/>
            <a:ext cx="274510" cy="145574"/>
            <a:chOff x="1037185" y="2216316"/>
            <a:chExt cx="274510" cy="145574"/>
          </a:xfrm>
        </p:grpSpPr>
        <p:sp>
          <p:nvSpPr>
            <p:cNvPr id="122" name="Shape"/>
            <p:cNvSpPr/>
            <p:nvPr/>
          </p:nvSpPr>
          <p:spPr>
            <a:xfrm>
              <a:off x="1037185" y="221631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4" name="MANAGEMENT, ,TRAINEE Jin Joyce"/>
            <p:cNvSpPr/>
            <p:nvPr/>
          </p:nvSpPr>
          <p:spPr>
            <a:xfrm>
              <a:off x="1055208" y="2227407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Jin Joyce</a:t>
              </a:r>
            </a:p>
          </p:txBody>
        </p:sp>
        <p:sp>
          <p:nvSpPr>
            <p:cNvPr id="485" name="Shape"/>
            <p:cNvSpPr/>
            <p:nvPr/>
          </p:nvSpPr>
          <p:spPr>
            <a:xfrm>
              <a:off x="1041344" y="232029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6" name="Band (CLT Group)"/>
            <p:cNvSpPr/>
            <p:nvPr/>
          </p:nvSpPr>
          <p:spPr>
            <a:xfrm>
              <a:off x="1059367" y="2327229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7" name="L"/>
            <p:cNvSpPr/>
            <p:nvPr/>
          </p:nvSpPr>
          <p:spPr>
            <a:xfrm>
              <a:off x="1275648" y="2327229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88" name="Group"/>
          <p:cNvGrpSpPr/>
          <p:nvPr/>
        </p:nvGrpSpPr>
        <p:grpSpPr>
          <a:xfrm>
            <a:off x="1037185" y="2378526"/>
            <a:ext cx="274510" cy="145574"/>
            <a:chOff x="1037185" y="2378526"/>
            <a:chExt cx="274510" cy="145574"/>
          </a:xfrm>
        </p:grpSpPr>
        <p:sp>
          <p:nvSpPr>
            <p:cNvPr id="124" name="Shape"/>
            <p:cNvSpPr/>
            <p:nvPr/>
          </p:nvSpPr>
          <p:spPr>
            <a:xfrm>
              <a:off x="1037185" y="237852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9" name="DIR HRBP NIKE, ,MARKETPLACE GC Open Position"/>
            <p:cNvSpPr/>
            <p:nvPr/>
          </p:nvSpPr>
          <p:spPr>
            <a:xfrm>
              <a:off x="1055208" y="2389618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DIR HRBP NIKE MARKETPLACE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90" name="Shape"/>
            <p:cNvSpPr/>
            <p:nvPr/>
          </p:nvSpPr>
          <p:spPr>
            <a:xfrm>
              <a:off x="1041344" y="248250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1" name="Band (CLT Group)"/>
            <p:cNvSpPr/>
            <p:nvPr/>
          </p:nvSpPr>
          <p:spPr>
            <a:xfrm>
              <a:off x="1059367" y="2489439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2" name="E"/>
            <p:cNvSpPr/>
            <p:nvPr/>
          </p:nvSpPr>
          <p:spPr>
            <a:xfrm>
              <a:off x="1274261" y="2489439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93" name="Group"/>
          <p:cNvGrpSpPr/>
          <p:nvPr/>
        </p:nvGrpSpPr>
        <p:grpSpPr>
          <a:xfrm>
            <a:off x="992820" y="2540737"/>
            <a:ext cx="274510" cy="176075"/>
            <a:chOff x="992820" y="2540737"/>
            <a:chExt cx="274510" cy="176075"/>
          </a:xfrm>
        </p:grpSpPr>
        <p:sp>
          <p:nvSpPr>
            <p:cNvPr id="126" name="Shape"/>
            <p:cNvSpPr/>
            <p:nvPr/>
          </p:nvSpPr>
          <p:spPr>
            <a:xfrm>
              <a:off x="992820" y="2540737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4" name="EXECUTIVE, ,ASSISTANT TO VP, ,HR Ma Vivian"/>
            <p:cNvSpPr/>
            <p:nvPr/>
          </p:nvSpPr>
          <p:spPr>
            <a:xfrm>
              <a:off x="1010843" y="2551828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EXECUTIVE ASSISTANT TO VP HR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Ma Vivian</a:t>
              </a:r>
            </a:p>
          </p:txBody>
        </p:sp>
        <p:sp>
          <p:nvSpPr>
            <p:cNvPr id="495" name="Shape"/>
            <p:cNvSpPr/>
            <p:nvPr/>
          </p:nvSpPr>
          <p:spPr>
            <a:xfrm>
              <a:off x="996979" y="267521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6" name="Band (CLT Group)"/>
            <p:cNvSpPr/>
            <p:nvPr/>
          </p:nvSpPr>
          <p:spPr>
            <a:xfrm>
              <a:off x="1015002" y="268215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7" name="A"/>
            <p:cNvSpPr/>
            <p:nvPr/>
          </p:nvSpPr>
          <p:spPr>
            <a:xfrm>
              <a:off x="1229896" y="268215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98" name="Group"/>
          <p:cNvGrpSpPr/>
          <p:nvPr/>
        </p:nvGrpSpPr>
        <p:grpSpPr>
          <a:xfrm>
            <a:off x="992820" y="2733448"/>
            <a:ext cx="274510" cy="176075"/>
            <a:chOff x="992820" y="2733448"/>
            <a:chExt cx="274510" cy="176075"/>
          </a:xfrm>
        </p:grpSpPr>
        <p:sp>
          <p:nvSpPr>
            <p:cNvPr id="128" name="Shape"/>
            <p:cNvSpPr/>
            <p:nvPr/>
          </p:nvSpPr>
          <p:spPr>
            <a:xfrm>
              <a:off x="992820" y="273344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77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9" name="SR DIR HRBP-,CORPORATE, ,FUNCTIONS &amp;amp; GOTS He QiJun Cynthia"/>
            <p:cNvSpPr/>
            <p:nvPr/>
          </p:nvSpPr>
          <p:spPr>
            <a:xfrm>
              <a:off x="1010843" y="274453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DIR HRBP-CORPORATE FUNCTIONS &amp; GOTS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He QiJun Cynthia</a:t>
              </a:r>
            </a:p>
          </p:txBody>
        </p:sp>
        <p:sp>
          <p:nvSpPr>
            <p:cNvPr id="500" name="Shape"/>
            <p:cNvSpPr/>
            <p:nvPr/>
          </p:nvSpPr>
          <p:spPr>
            <a:xfrm>
              <a:off x="996979" y="286793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1" name="Band (CLT Group)"/>
            <p:cNvSpPr/>
            <p:nvPr/>
          </p:nvSpPr>
          <p:spPr>
            <a:xfrm>
              <a:off x="1015002" y="287486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2" name="S"/>
            <p:cNvSpPr/>
            <p:nvPr/>
          </p:nvSpPr>
          <p:spPr>
            <a:xfrm>
              <a:off x="1229896" y="287486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03" name="Group"/>
          <p:cNvGrpSpPr/>
          <p:nvPr/>
        </p:nvGrpSpPr>
        <p:grpSpPr>
          <a:xfrm>
            <a:off x="1037185" y="2926160"/>
            <a:ext cx="274510" cy="145574"/>
            <a:chOff x="1037185" y="2926160"/>
            <a:chExt cx="274510" cy="145574"/>
          </a:xfrm>
        </p:grpSpPr>
        <p:sp>
          <p:nvSpPr>
            <p:cNvPr id="130" name="Shape"/>
            <p:cNvSpPr/>
            <p:nvPr/>
          </p:nvSpPr>
          <p:spPr>
            <a:xfrm>
              <a:off x="1037185" y="2926160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4" name="DIR HRBP DSM &amp;amp;, ,WD+C Cen XiaoYi"/>
            <p:cNvSpPr/>
            <p:nvPr/>
          </p:nvSpPr>
          <p:spPr>
            <a:xfrm>
              <a:off x="1055208" y="2937251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DIR HRBP DSM &amp; WD+C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Cen XiaoYi</a:t>
              </a:r>
            </a:p>
          </p:txBody>
        </p:sp>
        <p:sp>
          <p:nvSpPr>
            <p:cNvPr id="505" name="Shape"/>
            <p:cNvSpPr/>
            <p:nvPr/>
          </p:nvSpPr>
          <p:spPr>
            <a:xfrm>
              <a:off x="1041344" y="303014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6" name="Band (CLT Group)"/>
            <p:cNvSpPr/>
            <p:nvPr/>
          </p:nvSpPr>
          <p:spPr>
            <a:xfrm>
              <a:off x="1059367" y="3037073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7" name="E"/>
            <p:cNvSpPr/>
            <p:nvPr/>
          </p:nvSpPr>
          <p:spPr>
            <a:xfrm>
              <a:off x="1274261" y="3037073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08" name="Group"/>
          <p:cNvGrpSpPr/>
          <p:nvPr/>
        </p:nvGrpSpPr>
        <p:grpSpPr>
          <a:xfrm>
            <a:off x="1037185" y="3088370"/>
            <a:ext cx="274510" cy="176075"/>
            <a:chOff x="1037185" y="3088370"/>
            <a:chExt cx="274510" cy="176075"/>
          </a:xfrm>
        </p:grpSpPr>
        <p:sp>
          <p:nvSpPr>
            <p:cNvPr id="132" name="Shape"/>
            <p:cNvSpPr/>
            <p:nvPr/>
          </p:nvSpPr>
          <p:spPr>
            <a:xfrm>
              <a:off x="1037185" y="3088370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9" name="SNR HR MGR, ,GOAL&amp;amp;PROCUREME,NT Wu YuanJing"/>
            <p:cNvSpPr/>
            <p:nvPr/>
          </p:nvSpPr>
          <p:spPr>
            <a:xfrm>
              <a:off x="1055208" y="3099461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SNR HR MGR GOAL&amp;PROCUREMENT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Wu YuanJing</a:t>
              </a:r>
            </a:p>
          </p:txBody>
        </p:sp>
        <p:sp>
          <p:nvSpPr>
            <p:cNvPr id="510" name="Shape"/>
            <p:cNvSpPr/>
            <p:nvPr/>
          </p:nvSpPr>
          <p:spPr>
            <a:xfrm>
              <a:off x="1041344" y="322285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1" name="Band (CLT Group)"/>
            <p:cNvSpPr/>
            <p:nvPr/>
          </p:nvSpPr>
          <p:spPr>
            <a:xfrm>
              <a:off x="1059367" y="3229784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2" name="U"/>
            <p:cNvSpPr/>
            <p:nvPr/>
          </p:nvSpPr>
          <p:spPr>
            <a:xfrm>
              <a:off x="1274261" y="3229784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3" name="Group"/>
          <p:cNvGrpSpPr/>
          <p:nvPr/>
        </p:nvGrpSpPr>
        <p:grpSpPr>
          <a:xfrm>
            <a:off x="1037185" y="3281081"/>
            <a:ext cx="274510" cy="176075"/>
            <a:chOff x="1037185" y="3281081"/>
            <a:chExt cx="274510" cy="176075"/>
          </a:xfrm>
        </p:grpSpPr>
        <p:sp>
          <p:nvSpPr>
            <p:cNvPr id="134" name="Shape"/>
            <p:cNvSpPr/>
            <p:nvPr/>
          </p:nvSpPr>
          <p:spPr>
            <a:xfrm>
              <a:off x="1037185" y="3281081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4" name="SENIOR MANAGER,, ,HRBP-CORPORATE, ,FUNCTIONS Open Position"/>
            <p:cNvSpPr/>
            <p:nvPr/>
          </p:nvSpPr>
          <p:spPr>
            <a:xfrm>
              <a:off x="1055208" y="3292173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SENIOR MANAGER, HRBP-CORPORATE FUNCTIONS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15" name="Shape"/>
            <p:cNvSpPr/>
            <p:nvPr/>
          </p:nvSpPr>
          <p:spPr>
            <a:xfrm>
              <a:off x="1041344" y="341556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6" name="Band (CLT Group)"/>
            <p:cNvSpPr/>
            <p:nvPr/>
          </p:nvSpPr>
          <p:spPr>
            <a:xfrm>
              <a:off x="1059367" y="3422495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7" name="U"/>
            <p:cNvSpPr/>
            <p:nvPr/>
          </p:nvSpPr>
          <p:spPr>
            <a:xfrm>
              <a:off x="1274261" y="3422495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8" name="Group"/>
          <p:cNvGrpSpPr/>
          <p:nvPr/>
        </p:nvGrpSpPr>
        <p:grpSpPr>
          <a:xfrm>
            <a:off x="1037185" y="3473793"/>
            <a:ext cx="274510" cy="145574"/>
            <a:chOff x="1037185" y="3473793"/>
            <a:chExt cx="274510" cy="145574"/>
          </a:xfrm>
        </p:grpSpPr>
        <p:sp>
          <p:nvSpPr>
            <p:cNvPr id="136" name="Shape"/>
            <p:cNvSpPr/>
            <p:nvPr/>
          </p:nvSpPr>
          <p:spPr>
            <a:xfrm>
              <a:off x="1037185" y="3473793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9" name="DIR HRBP CAO, FIN,, ,SP Cha Jie"/>
            <p:cNvSpPr/>
            <p:nvPr/>
          </p:nvSpPr>
          <p:spPr>
            <a:xfrm>
              <a:off x="1055208" y="3484884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DIR HRBP CAO, FIN, SP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Cha Jie</a:t>
              </a:r>
            </a:p>
          </p:txBody>
        </p:sp>
        <p:sp>
          <p:nvSpPr>
            <p:cNvPr id="520" name="Shape"/>
            <p:cNvSpPr/>
            <p:nvPr/>
          </p:nvSpPr>
          <p:spPr>
            <a:xfrm>
              <a:off x="1041344" y="3577774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1" name="Band (CLT Group)"/>
            <p:cNvSpPr/>
            <p:nvPr/>
          </p:nvSpPr>
          <p:spPr>
            <a:xfrm>
              <a:off x="1059367" y="3584706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2" name="E"/>
            <p:cNvSpPr/>
            <p:nvPr/>
          </p:nvSpPr>
          <p:spPr>
            <a:xfrm>
              <a:off x="1274261" y="3584706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23" name="Group"/>
          <p:cNvGrpSpPr/>
          <p:nvPr/>
        </p:nvGrpSpPr>
        <p:grpSpPr>
          <a:xfrm>
            <a:off x="1037185" y="3636003"/>
            <a:ext cx="274510" cy="176075"/>
            <a:chOff x="1037185" y="3636003"/>
            <a:chExt cx="274510" cy="176075"/>
          </a:xfrm>
        </p:grpSpPr>
        <p:sp>
          <p:nvSpPr>
            <p:cNvPr id="138" name="Shape"/>
            <p:cNvSpPr/>
            <p:nvPr/>
          </p:nvSpPr>
          <p:spPr>
            <a:xfrm>
              <a:off x="1037185" y="3636003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4" name="SR HR MANAGER, ,GLOBAL, ,TECHNOLOGY Wang Ting"/>
            <p:cNvSpPr/>
            <p:nvPr/>
          </p:nvSpPr>
          <p:spPr>
            <a:xfrm>
              <a:off x="1055208" y="3647094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SR HR MANAGER GLOBAL TECHNOLOGY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Wang Ting</a:t>
              </a:r>
            </a:p>
          </p:txBody>
        </p:sp>
        <p:sp>
          <p:nvSpPr>
            <p:cNvPr id="525" name="Shape"/>
            <p:cNvSpPr/>
            <p:nvPr/>
          </p:nvSpPr>
          <p:spPr>
            <a:xfrm>
              <a:off x="1041344" y="3770485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6" name="Band (CLT Group)"/>
            <p:cNvSpPr/>
            <p:nvPr/>
          </p:nvSpPr>
          <p:spPr>
            <a:xfrm>
              <a:off x="1059367" y="3777417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7" name="U"/>
            <p:cNvSpPr/>
            <p:nvPr/>
          </p:nvSpPr>
          <p:spPr>
            <a:xfrm>
              <a:off x="1274261" y="3777417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28" name="Group"/>
          <p:cNvGrpSpPr/>
          <p:nvPr/>
        </p:nvGrpSpPr>
        <p:grpSpPr>
          <a:xfrm>
            <a:off x="992820" y="3828715"/>
            <a:ext cx="274510" cy="176075"/>
            <a:chOff x="992820" y="3828715"/>
            <a:chExt cx="274510" cy="176075"/>
          </a:xfrm>
        </p:grpSpPr>
        <p:sp>
          <p:nvSpPr>
            <p:cNvPr id="140" name="Shape"/>
            <p:cNvSpPr/>
            <p:nvPr/>
          </p:nvSpPr>
          <p:spPr>
            <a:xfrm>
              <a:off x="992820" y="3828715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77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9" name="SR DIRECTOR HRBP,-CONSUMER, ,FUNCTIONS Lin Jacqueline"/>
            <p:cNvSpPr/>
            <p:nvPr/>
          </p:nvSpPr>
          <p:spPr>
            <a:xfrm>
              <a:off x="1010843" y="3839806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DIRECTOR HRBP-CONSUMER FUNCTIONS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Lin Jacqueline</a:t>
              </a:r>
            </a:p>
          </p:txBody>
        </p:sp>
        <p:sp>
          <p:nvSpPr>
            <p:cNvPr id="530" name="Shape"/>
            <p:cNvSpPr/>
            <p:nvPr/>
          </p:nvSpPr>
          <p:spPr>
            <a:xfrm>
              <a:off x="996979" y="396319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1" name="Band (CLT Group)"/>
            <p:cNvSpPr/>
            <p:nvPr/>
          </p:nvSpPr>
          <p:spPr>
            <a:xfrm>
              <a:off x="1015002" y="3970129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2" name="S"/>
            <p:cNvSpPr/>
            <p:nvPr/>
          </p:nvSpPr>
          <p:spPr>
            <a:xfrm>
              <a:off x="1229896" y="3970129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33" name="Group"/>
          <p:cNvGrpSpPr/>
          <p:nvPr/>
        </p:nvGrpSpPr>
        <p:grpSpPr>
          <a:xfrm>
            <a:off x="1037185" y="4021426"/>
            <a:ext cx="274510" cy="176075"/>
            <a:chOff x="1037185" y="4021426"/>
            <a:chExt cx="274510" cy="176075"/>
          </a:xfrm>
        </p:grpSpPr>
        <p:sp>
          <p:nvSpPr>
            <p:cNvPr id="142" name="Shape"/>
            <p:cNvSpPr/>
            <p:nvPr/>
          </p:nvSpPr>
          <p:spPr>
            <a:xfrm>
              <a:off x="1037185" y="4021426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4" name="DIR HRBP, ,GEL/INSIGHTS/JORD,AN Fei Angie"/>
            <p:cNvSpPr/>
            <p:nvPr/>
          </p:nvSpPr>
          <p:spPr>
            <a:xfrm>
              <a:off x="1055208" y="4032517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DIR HRBP GEL/INSIGHTS/JORDAN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Fei Angie</a:t>
              </a:r>
            </a:p>
          </p:txBody>
        </p:sp>
        <p:sp>
          <p:nvSpPr>
            <p:cNvPr id="535" name="Shape"/>
            <p:cNvSpPr/>
            <p:nvPr/>
          </p:nvSpPr>
          <p:spPr>
            <a:xfrm>
              <a:off x="1041344" y="415590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6" name="Band (CLT Group)"/>
            <p:cNvSpPr/>
            <p:nvPr/>
          </p:nvSpPr>
          <p:spPr>
            <a:xfrm>
              <a:off x="1059367" y="4162840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7" name="E"/>
            <p:cNvSpPr/>
            <p:nvPr/>
          </p:nvSpPr>
          <p:spPr>
            <a:xfrm>
              <a:off x="1274261" y="4162840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38" name="Group"/>
          <p:cNvGrpSpPr/>
          <p:nvPr/>
        </p:nvGrpSpPr>
        <p:grpSpPr>
          <a:xfrm>
            <a:off x="1037185" y="4214137"/>
            <a:ext cx="274510" cy="145574"/>
            <a:chOff x="1037185" y="4214137"/>
            <a:chExt cx="274510" cy="145574"/>
          </a:xfrm>
        </p:grpSpPr>
        <p:sp>
          <p:nvSpPr>
            <p:cNvPr id="144" name="Shape"/>
            <p:cNvSpPr/>
            <p:nvPr/>
          </p:nvSpPr>
          <p:spPr>
            <a:xfrm>
              <a:off x="1037185" y="4214137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9" name="HR ASSISTANT, ,MANAGER Xu Meng"/>
            <p:cNvSpPr/>
            <p:nvPr/>
          </p:nvSpPr>
          <p:spPr>
            <a:xfrm>
              <a:off x="1055208" y="422522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HR ASSISTANT MANAGER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Xu Meng</a:t>
              </a:r>
            </a:p>
          </p:txBody>
        </p:sp>
        <p:sp>
          <p:nvSpPr>
            <p:cNvPr id="540" name="Shape"/>
            <p:cNvSpPr/>
            <p:nvPr/>
          </p:nvSpPr>
          <p:spPr>
            <a:xfrm>
              <a:off x="1041344" y="431811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1" name="Band (CLT Group)"/>
            <p:cNvSpPr/>
            <p:nvPr/>
          </p:nvSpPr>
          <p:spPr>
            <a:xfrm>
              <a:off x="1059367" y="4325050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2" name="L"/>
            <p:cNvSpPr/>
            <p:nvPr/>
          </p:nvSpPr>
          <p:spPr>
            <a:xfrm>
              <a:off x="1275648" y="4325050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43" name="Group"/>
          <p:cNvGrpSpPr/>
          <p:nvPr/>
        </p:nvGrpSpPr>
        <p:grpSpPr>
          <a:xfrm>
            <a:off x="1037185" y="4376348"/>
            <a:ext cx="274510" cy="115073"/>
            <a:chOff x="1037185" y="4376348"/>
            <a:chExt cx="274510" cy="115073"/>
          </a:xfrm>
        </p:grpSpPr>
        <p:sp>
          <p:nvSpPr>
            <p:cNvPr id="146" name="Shape"/>
            <p:cNvSpPr/>
            <p:nvPr/>
          </p:nvSpPr>
          <p:spPr>
            <a:xfrm>
              <a:off x="1037185" y="4376348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4" name="HR MANAGER BJ Song MingKun"/>
            <p:cNvSpPr/>
            <p:nvPr/>
          </p:nvSpPr>
          <p:spPr>
            <a:xfrm>
              <a:off x="1055208" y="4387439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HR MANAGER BJ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Song MingKun</a:t>
              </a:r>
            </a:p>
          </p:txBody>
        </p:sp>
        <p:sp>
          <p:nvSpPr>
            <p:cNvPr id="545" name="Shape"/>
            <p:cNvSpPr/>
            <p:nvPr/>
          </p:nvSpPr>
          <p:spPr>
            <a:xfrm>
              <a:off x="1041344" y="444982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6" name="Band (CLT Group)"/>
            <p:cNvSpPr/>
            <p:nvPr/>
          </p:nvSpPr>
          <p:spPr>
            <a:xfrm>
              <a:off x="1059367" y="4456760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7" name="U"/>
            <p:cNvSpPr/>
            <p:nvPr/>
          </p:nvSpPr>
          <p:spPr>
            <a:xfrm>
              <a:off x="1274261" y="4456760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8" name="Group"/>
          <p:cNvGrpSpPr/>
          <p:nvPr/>
        </p:nvGrpSpPr>
        <p:grpSpPr>
          <a:xfrm>
            <a:off x="1037185" y="4508057"/>
            <a:ext cx="274510" cy="176075"/>
            <a:chOff x="1037185" y="4508057"/>
            <a:chExt cx="274510" cy="176075"/>
          </a:xfrm>
        </p:grpSpPr>
        <p:sp>
          <p:nvSpPr>
            <p:cNvPr id="148" name="Shape"/>
            <p:cNvSpPr/>
            <p:nvPr/>
          </p:nvSpPr>
          <p:spPr>
            <a:xfrm>
              <a:off x="1037185" y="4508057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9" name="DIRECTOR HRBP, ,MARKETING, CITY,, ,COMMS, SM Li YanPing"/>
            <p:cNvSpPr/>
            <p:nvPr/>
          </p:nvSpPr>
          <p:spPr>
            <a:xfrm>
              <a:off x="1055208" y="4519148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DIRECTOR HRBP MARKETING, CITY, COMMS, SM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Li YanPing</a:t>
              </a:r>
            </a:p>
          </p:txBody>
        </p:sp>
        <p:sp>
          <p:nvSpPr>
            <p:cNvPr id="550" name="Shape"/>
            <p:cNvSpPr/>
            <p:nvPr/>
          </p:nvSpPr>
          <p:spPr>
            <a:xfrm>
              <a:off x="1041344" y="464253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1" name="Band (CLT Group)"/>
            <p:cNvSpPr/>
            <p:nvPr/>
          </p:nvSpPr>
          <p:spPr>
            <a:xfrm>
              <a:off x="1059367" y="464947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2" name="E"/>
            <p:cNvSpPr/>
            <p:nvPr/>
          </p:nvSpPr>
          <p:spPr>
            <a:xfrm>
              <a:off x="1274261" y="464947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53" name="Group"/>
          <p:cNvGrpSpPr/>
          <p:nvPr/>
        </p:nvGrpSpPr>
        <p:grpSpPr>
          <a:xfrm>
            <a:off x="992820" y="4700768"/>
            <a:ext cx="274510" cy="176075"/>
            <a:chOff x="992820" y="4700768"/>
            <a:chExt cx="274510" cy="176075"/>
          </a:xfrm>
        </p:grpSpPr>
        <p:sp>
          <p:nvSpPr>
            <p:cNvPr id="150" name="Shape"/>
            <p:cNvSpPr/>
            <p:nvPr/>
          </p:nvSpPr>
          <p:spPr>
            <a:xfrm>
              <a:off x="992820" y="470076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4" name="EMPLOYEES, ,EXPERIENCE, ,SPECIALIST Chen ZhiJie"/>
            <p:cNvSpPr/>
            <p:nvPr/>
          </p:nvSpPr>
          <p:spPr>
            <a:xfrm>
              <a:off x="1010843" y="4711860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EMPLOYEES EXPERIENCE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Chen ZhiJie</a:t>
              </a:r>
            </a:p>
          </p:txBody>
        </p:sp>
        <p:sp>
          <p:nvSpPr>
            <p:cNvPr id="555" name="Shape"/>
            <p:cNvSpPr/>
            <p:nvPr/>
          </p:nvSpPr>
          <p:spPr>
            <a:xfrm>
              <a:off x="996979" y="483525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6" name="Band (CLT Group)"/>
            <p:cNvSpPr/>
            <p:nvPr/>
          </p:nvSpPr>
          <p:spPr>
            <a:xfrm>
              <a:off x="1015002" y="4842183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7" name="L"/>
            <p:cNvSpPr/>
            <p:nvPr/>
          </p:nvSpPr>
          <p:spPr>
            <a:xfrm>
              <a:off x="1231283" y="4842183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58" name="Group"/>
          <p:cNvGrpSpPr/>
          <p:nvPr/>
        </p:nvGrpSpPr>
        <p:grpSpPr>
          <a:xfrm>
            <a:off x="1877351" y="967158"/>
            <a:ext cx="274510" cy="176075"/>
            <a:chOff x="1877351" y="967158"/>
            <a:chExt cx="274510" cy="176075"/>
          </a:xfrm>
        </p:grpSpPr>
        <p:sp>
          <p:nvSpPr>
            <p:cNvPr id="152" name="Shape"/>
            <p:cNvSpPr/>
            <p:nvPr/>
          </p:nvSpPr>
          <p:spPr>
            <a:xfrm>
              <a:off x="1877351" y="96715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9" name="CHIEF TALENT,, ,DIVERSITY &amp;amp;, ,CULTURE OFFICE Mayo Felicia Arnice"/>
            <p:cNvSpPr/>
            <p:nvPr/>
          </p:nvSpPr>
          <p:spPr>
            <a:xfrm>
              <a:off x="1895375" y="97824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CHIEF TALENT, DIVERSITY &amp; CULTURE OFFICE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Mayo Felicia Arnice</a:t>
              </a:r>
            </a:p>
          </p:txBody>
        </p:sp>
        <p:sp>
          <p:nvSpPr>
            <p:cNvPr id="560" name="Shape"/>
            <p:cNvSpPr/>
            <p:nvPr/>
          </p:nvSpPr>
          <p:spPr>
            <a:xfrm>
              <a:off x="1881510" y="110164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1" name="Band (CLT Group)"/>
            <p:cNvSpPr/>
            <p:nvPr/>
          </p:nvSpPr>
          <p:spPr>
            <a:xfrm>
              <a:off x="1899534" y="1108572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62" name="CLT"/>
            <p:cNvSpPr/>
            <p:nvPr/>
          </p:nvSpPr>
          <p:spPr>
            <a:xfrm>
              <a:off x="2093632" y="1108572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63" name="Group"/>
          <p:cNvGrpSpPr/>
          <p:nvPr/>
        </p:nvGrpSpPr>
        <p:grpSpPr>
          <a:xfrm>
            <a:off x="1297830" y="1187598"/>
            <a:ext cx="274510" cy="145574"/>
            <a:chOff x="1297830" y="1187598"/>
            <a:chExt cx="274510" cy="145574"/>
          </a:xfrm>
        </p:grpSpPr>
        <p:sp>
          <p:nvSpPr>
            <p:cNvPr id="154" name="Shape"/>
            <p:cNvSpPr/>
            <p:nvPr/>
          </p:nvSpPr>
          <p:spPr>
            <a:xfrm>
              <a:off x="1297830" y="118759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4" name="VP, TALENT, ,MANAGEMENT Allen Tyler"/>
            <p:cNvSpPr/>
            <p:nvPr/>
          </p:nvSpPr>
          <p:spPr>
            <a:xfrm>
              <a:off x="1315854" y="119868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VP, TALENT MANAGEMENT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Allen Tyler</a:t>
              </a:r>
            </a:p>
          </p:txBody>
        </p:sp>
        <p:sp>
          <p:nvSpPr>
            <p:cNvPr id="565" name="Shape"/>
            <p:cNvSpPr/>
            <p:nvPr/>
          </p:nvSpPr>
          <p:spPr>
            <a:xfrm>
              <a:off x="1301990" y="129157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6" name="Band (CLT Group)"/>
            <p:cNvSpPr/>
            <p:nvPr/>
          </p:nvSpPr>
          <p:spPr>
            <a:xfrm>
              <a:off x="1320013" y="1298511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67" name="CLT"/>
            <p:cNvSpPr/>
            <p:nvPr/>
          </p:nvSpPr>
          <p:spPr>
            <a:xfrm>
              <a:off x="1514111" y="1298511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68" name="Group"/>
          <p:cNvGrpSpPr/>
          <p:nvPr/>
        </p:nvGrpSpPr>
        <p:grpSpPr>
          <a:xfrm>
            <a:off x="1342196" y="1349808"/>
            <a:ext cx="274510" cy="145574"/>
            <a:chOff x="1342196" y="1349808"/>
            <a:chExt cx="274510" cy="145574"/>
          </a:xfrm>
        </p:grpSpPr>
        <p:sp>
          <p:nvSpPr>
            <p:cNvPr id="156" name="Shape"/>
            <p:cNvSpPr/>
            <p:nvPr/>
          </p:nvSpPr>
          <p:spPr>
            <a:xfrm>
              <a:off x="1342196" y="134980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9" name="SR DIR, TALENT, ,MANAGEMENT C&amp;amp;M Madrigal Lepiz Erick A"/>
            <p:cNvSpPr/>
            <p:nvPr/>
          </p:nvSpPr>
          <p:spPr>
            <a:xfrm>
              <a:off x="1360219" y="136089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DIR, TALENT MANAGEMENT C&amp;M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Madrigal Lepiz Erick A</a:t>
              </a:r>
            </a:p>
          </p:txBody>
        </p:sp>
        <p:sp>
          <p:nvSpPr>
            <p:cNvPr id="570" name="Shape"/>
            <p:cNvSpPr/>
            <p:nvPr/>
          </p:nvSpPr>
          <p:spPr>
            <a:xfrm>
              <a:off x="1346355" y="145378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1" name="Band (CLT Group)"/>
            <p:cNvSpPr/>
            <p:nvPr/>
          </p:nvSpPr>
          <p:spPr>
            <a:xfrm>
              <a:off x="1364378" y="146072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72" name="S"/>
            <p:cNvSpPr/>
            <p:nvPr/>
          </p:nvSpPr>
          <p:spPr>
            <a:xfrm>
              <a:off x="1579272" y="146072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573" name="Group"/>
          <p:cNvGrpSpPr/>
          <p:nvPr/>
        </p:nvGrpSpPr>
        <p:grpSpPr>
          <a:xfrm>
            <a:off x="1386561" y="1512018"/>
            <a:ext cx="274510" cy="145574"/>
            <a:chOff x="1386561" y="1512018"/>
            <a:chExt cx="274510" cy="145574"/>
          </a:xfrm>
        </p:grpSpPr>
        <p:sp>
          <p:nvSpPr>
            <p:cNvPr id="158" name="Shape"/>
            <p:cNvSpPr/>
            <p:nvPr/>
          </p:nvSpPr>
          <p:spPr>
            <a:xfrm>
              <a:off x="1386561" y="151201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4" name="DIRECTOR - TALENT, ,MANAGEMENT GC Cheng Yu-San"/>
            <p:cNvSpPr/>
            <p:nvPr/>
          </p:nvSpPr>
          <p:spPr>
            <a:xfrm>
              <a:off x="1404584" y="1523110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DIRECTOR - TALENT MANAGEMENT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Cheng Yu-San</a:t>
              </a:r>
            </a:p>
          </p:txBody>
        </p:sp>
        <p:sp>
          <p:nvSpPr>
            <p:cNvPr id="575" name="Shape"/>
            <p:cNvSpPr/>
            <p:nvPr/>
          </p:nvSpPr>
          <p:spPr>
            <a:xfrm>
              <a:off x="1390720" y="161599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6" name="Band (CLT Group)"/>
            <p:cNvSpPr/>
            <p:nvPr/>
          </p:nvSpPr>
          <p:spPr>
            <a:xfrm>
              <a:off x="1408744" y="162293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7" name="E"/>
            <p:cNvSpPr/>
            <p:nvPr/>
          </p:nvSpPr>
          <p:spPr>
            <a:xfrm>
              <a:off x="1623638" y="162293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78" name="Group"/>
          <p:cNvGrpSpPr/>
          <p:nvPr/>
        </p:nvGrpSpPr>
        <p:grpSpPr>
          <a:xfrm>
            <a:off x="1430926" y="1674229"/>
            <a:ext cx="274510" cy="176075"/>
            <a:chOff x="1430926" y="1674229"/>
            <a:chExt cx="274510" cy="176075"/>
          </a:xfrm>
        </p:grpSpPr>
        <p:sp>
          <p:nvSpPr>
            <p:cNvPr id="160" name="Shape"/>
            <p:cNvSpPr/>
            <p:nvPr/>
          </p:nvSpPr>
          <p:spPr>
            <a:xfrm>
              <a:off x="1430926" y="1674229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9" name="SR MANAGER-,LEARNING, ,DEVELOPMENT GC Shen DanHua"/>
            <p:cNvSpPr/>
            <p:nvPr/>
          </p:nvSpPr>
          <p:spPr>
            <a:xfrm>
              <a:off x="1448950" y="1685320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SR MANAGER-LEARNING DEVELOPMENT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Shen DanHua</a:t>
              </a:r>
            </a:p>
          </p:txBody>
        </p:sp>
        <p:sp>
          <p:nvSpPr>
            <p:cNvPr id="580" name="Shape"/>
            <p:cNvSpPr/>
            <p:nvPr/>
          </p:nvSpPr>
          <p:spPr>
            <a:xfrm>
              <a:off x="1435085" y="180871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1" name="Band (CLT Group)"/>
            <p:cNvSpPr/>
            <p:nvPr/>
          </p:nvSpPr>
          <p:spPr>
            <a:xfrm>
              <a:off x="1453109" y="1815643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2" name="U"/>
            <p:cNvSpPr/>
            <p:nvPr/>
          </p:nvSpPr>
          <p:spPr>
            <a:xfrm>
              <a:off x="1668003" y="1815643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83" name="Group"/>
          <p:cNvGrpSpPr/>
          <p:nvPr/>
        </p:nvGrpSpPr>
        <p:grpSpPr>
          <a:xfrm>
            <a:off x="1475291" y="1866940"/>
            <a:ext cx="274510" cy="206576"/>
            <a:chOff x="1475291" y="1866940"/>
            <a:chExt cx="274510" cy="206576"/>
          </a:xfrm>
        </p:grpSpPr>
        <p:sp>
          <p:nvSpPr>
            <p:cNvPr id="162" name="Shape"/>
            <p:cNvSpPr/>
            <p:nvPr/>
          </p:nvSpPr>
          <p:spPr>
            <a:xfrm>
              <a:off x="1475291" y="1866940"/>
              <a:ext cx="274510" cy="20657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4" name="ASSISTANT, ,MANAGER-,MANAGER, ,DEVELOPMENT GC Xu Penny"/>
            <p:cNvSpPr/>
            <p:nvPr/>
          </p:nvSpPr>
          <p:spPr>
            <a:xfrm>
              <a:off x="1493315" y="1878031"/>
              <a:ext cx="238464" cy="1469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ASSISTANT MANAGER-MANAGER DEVELOPMENT GC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Xu Penny</a:t>
              </a:r>
            </a:p>
          </p:txBody>
        </p:sp>
        <p:sp>
          <p:nvSpPr>
            <p:cNvPr id="585" name="Shape"/>
            <p:cNvSpPr/>
            <p:nvPr/>
          </p:nvSpPr>
          <p:spPr>
            <a:xfrm>
              <a:off x="1479451" y="203192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6" name="Band (CLT Group)"/>
            <p:cNvSpPr/>
            <p:nvPr/>
          </p:nvSpPr>
          <p:spPr>
            <a:xfrm>
              <a:off x="1497474" y="2038855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7" name="L"/>
            <p:cNvSpPr/>
            <p:nvPr/>
          </p:nvSpPr>
          <p:spPr>
            <a:xfrm>
              <a:off x="1713754" y="2038855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88" name="Group"/>
          <p:cNvGrpSpPr/>
          <p:nvPr/>
        </p:nvGrpSpPr>
        <p:grpSpPr>
          <a:xfrm>
            <a:off x="1475291" y="2090152"/>
            <a:ext cx="274510" cy="176075"/>
            <a:chOff x="1475291" y="2090152"/>
            <a:chExt cx="274510" cy="176075"/>
          </a:xfrm>
        </p:grpSpPr>
        <p:sp>
          <p:nvSpPr>
            <p:cNvPr id="164" name="Shape"/>
            <p:cNvSpPr/>
            <p:nvPr/>
          </p:nvSpPr>
          <p:spPr>
            <a:xfrm>
              <a:off x="1475291" y="2090152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9" name="MANAGER-,LEARNING &amp;amp;, ,DEVELOPMENT GC Wang Qi"/>
            <p:cNvSpPr/>
            <p:nvPr/>
          </p:nvSpPr>
          <p:spPr>
            <a:xfrm>
              <a:off x="1493315" y="2101244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MANAGER-LEARNING &amp; DEVELOPMENT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Wang Qi</a:t>
              </a:r>
            </a:p>
          </p:txBody>
        </p:sp>
        <p:sp>
          <p:nvSpPr>
            <p:cNvPr id="590" name="Shape"/>
            <p:cNvSpPr/>
            <p:nvPr/>
          </p:nvSpPr>
          <p:spPr>
            <a:xfrm>
              <a:off x="1479451" y="2224635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1" name="Band (CLT Group)"/>
            <p:cNvSpPr/>
            <p:nvPr/>
          </p:nvSpPr>
          <p:spPr>
            <a:xfrm>
              <a:off x="1497474" y="2231567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2" name="U"/>
            <p:cNvSpPr/>
            <p:nvPr/>
          </p:nvSpPr>
          <p:spPr>
            <a:xfrm>
              <a:off x="1712368" y="2231567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93" name="Group"/>
          <p:cNvGrpSpPr/>
          <p:nvPr/>
        </p:nvGrpSpPr>
        <p:grpSpPr>
          <a:xfrm>
            <a:off x="1475291" y="2282864"/>
            <a:ext cx="274510" cy="206576"/>
            <a:chOff x="1475291" y="2282864"/>
            <a:chExt cx="274510" cy="206576"/>
          </a:xfrm>
        </p:grpSpPr>
        <p:sp>
          <p:nvSpPr>
            <p:cNvPr id="166" name="Shape"/>
            <p:cNvSpPr/>
            <p:nvPr/>
          </p:nvSpPr>
          <p:spPr>
            <a:xfrm>
              <a:off x="1475291" y="2282864"/>
              <a:ext cx="274510" cy="20657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4" name="SPECIALIST-,EMPLOYEE &amp;amp;, ,CAREER, ,DEVELOPMENT Open Position"/>
            <p:cNvSpPr/>
            <p:nvPr/>
          </p:nvSpPr>
          <p:spPr>
            <a:xfrm>
              <a:off x="1493315" y="2293955"/>
              <a:ext cx="238464" cy="1469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SPECIALIST-EMPLOYEE &amp; CAREER DEVELOPMENT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595" name="Shape"/>
            <p:cNvSpPr/>
            <p:nvPr/>
          </p:nvSpPr>
          <p:spPr>
            <a:xfrm>
              <a:off x="1479451" y="244784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6" name="Band (CLT Group)"/>
            <p:cNvSpPr/>
            <p:nvPr/>
          </p:nvSpPr>
          <p:spPr>
            <a:xfrm>
              <a:off x="1497474" y="2454779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7" name="L"/>
            <p:cNvSpPr/>
            <p:nvPr/>
          </p:nvSpPr>
          <p:spPr>
            <a:xfrm>
              <a:off x="1713754" y="2454779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98" name="Group"/>
          <p:cNvGrpSpPr/>
          <p:nvPr/>
        </p:nvGrpSpPr>
        <p:grpSpPr>
          <a:xfrm>
            <a:off x="1430926" y="2506076"/>
            <a:ext cx="274510" cy="145574"/>
            <a:chOff x="1430926" y="2506076"/>
            <a:chExt cx="274510" cy="145574"/>
          </a:xfrm>
        </p:grpSpPr>
        <p:sp>
          <p:nvSpPr>
            <p:cNvPr id="168" name="Shape"/>
            <p:cNvSpPr/>
            <p:nvPr/>
          </p:nvSpPr>
          <p:spPr>
            <a:xfrm>
              <a:off x="1430926" y="250607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9" name="L&amp;amp;D SR MANAGER -, ,ND GC Li Meng"/>
            <p:cNvSpPr/>
            <p:nvPr/>
          </p:nvSpPr>
          <p:spPr>
            <a:xfrm>
              <a:off x="1448950" y="2517168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L&amp;D SR MANAGER - ND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Li Meng</a:t>
              </a:r>
            </a:p>
          </p:txBody>
        </p:sp>
        <p:sp>
          <p:nvSpPr>
            <p:cNvPr id="600" name="Shape"/>
            <p:cNvSpPr/>
            <p:nvPr/>
          </p:nvSpPr>
          <p:spPr>
            <a:xfrm>
              <a:off x="1435085" y="261005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1" name="Band (CLT Group)"/>
            <p:cNvSpPr/>
            <p:nvPr/>
          </p:nvSpPr>
          <p:spPr>
            <a:xfrm>
              <a:off x="1453109" y="2616989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2" name="U"/>
            <p:cNvSpPr/>
            <p:nvPr/>
          </p:nvSpPr>
          <p:spPr>
            <a:xfrm>
              <a:off x="1668003" y="2616989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03" name="Group"/>
          <p:cNvGrpSpPr/>
          <p:nvPr/>
        </p:nvGrpSpPr>
        <p:grpSpPr>
          <a:xfrm>
            <a:off x="1475291" y="2668287"/>
            <a:ext cx="274510" cy="206576"/>
            <a:chOff x="1475291" y="2668287"/>
            <a:chExt cx="274510" cy="206576"/>
          </a:xfrm>
        </p:grpSpPr>
        <p:sp>
          <p:nvSpPr>
            <p:cNvPr id="170" name="Shape"/>
            <p:cNvSpPr/>
            <p:nvPr/>
          </p:nvSpPr>
          <p:spPr>
            <a:xfrm>
              <a:off x="1475291" y="2668287"/>
              <a:ext cx="274510" cy="20657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4" name="ASSIST MGR-,LEARNING &amp;amp;, ,DEVELOPMENT GC, ,ND Cui Yue"/>
            <p:cNvSpPr/>
            <p:nvPr/>
          </p:nvSpPr>
          <p:spPr>
            <a:xfrm>
              <a:off x="1493315" y="2679378"/>
              <a:ext cx="238464" cy="1469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ASSIST MGR-LEARNING &amp; DEVELOPMENT GC ND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Cui Yue</a:t>
              </a:r>
            </a:p>
          </p:txBody>
        </p:sp>
        <p:sp>
          <p:nvSpPr>
            <p:cNvPr id="605" name="Shape"/>
            <p:cNvSpPr/>
            <p:nvPr/>
          </p:nvSpPr>
          <p:spPr>
            <a:xfrm>
              <a:off x="1479451" y="283327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6" name="Band (CLT Group)"/>
            <p:cNvSpPr/>
            <p:nvPr/>
          </p:nvSpPr>
          <p:spPr>
            <a:xfrm>
              <a:off x="1497474" y="2840202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7" name="L"/>
            <p:cNvSpPr/>
            <p:nvPr/>
          </p:nvSpPr>
          <p:spPr>
            <a:xfrm>
              <a:off x="1713754" y="2840202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08" name="Group"/>
          <p:cNvGrpSpPr/>
          <p:nvPr/>
        </p:nvGrpSpPr>
        <p:grpSpPr>
          <a:xfrm>
            <a:off x="1430926" y="2891499"/>
            <a:ext cx="274510" cy="176075"/>
            <a:chOff x="1430926" y="2891499"/>
            <a:chExt cx="274510" cy="176075"/>
          </a:xfrm>
        </p:grpSpPr>
        <p:sp>
          <p:nvSpPr>
            <p:cNvPr id="172" name="Shape"/>
            <p:cNvSpPr/>
            <p:nvPr/>
          </p:nvSpPr>
          <p:spPr>
            <a:xfrm>
              <a:off x="1430926" y="2891499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9" name="MANAGER-LEADER, ,/ TARGETED, ,DEVELOPMENT GC Leng XiaoXu"/>
            <p:cNvSpPr/>
            <p:nvPr/>
          </p:nvSpPr>
          <p:spPr>
            <a:xfrm>
              <a:off x="1448950" y="2902591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MANAGER-LEADER / TARGETED DEVELOPMENT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Leng XiaoXu</a:t>
              </a:r>
            </a:p>
          </p:txBody>
        </p:sp>
        <p:sp>
          <p:nvSpPr>
            <p:cNvPr id="610" name="Shape"/>
            <p:cNvSpPr/>
            <p:nvPr/>
          </p:nvSpPr>
          <p:spPr>
            <a:xfrm>
              <a:off x="1435085" y="302598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1" name="Band (CLT Group)"/>
            <p:cNvSpPr/>
            <p:nvPr/>
          </p:nvSpPr>
          <p:spPr>
            <a:xfrm>
              <a:off x="1453109" y="3032913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2" name="U"/>
            <p:cNvSpPr/>
            <p:nvPr/>
          </p:nvSpPr>
          <p:spPr>
            <a:xfrm>
              <a:off x="1668003" y="3032913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13" name="Group"/>
          <p:cNvGrpSpPr/>
          <p:nvPr/>
        </p:nvGrpSpPr>
        <p:grpSpPr>
          <a:xfrm>
            <a:off x="1475291" y="3084211"/>
            <a:ext cx="274510" cy="145574"/>
            <a:chOff x="1475291" y="3084211"/>
            <a:chExt cx="274510" cy="145574"/>
          </a:xfrm>
        </p:grpSpPr>
        <p:sp>
          <p:nvSpPr>
            <p:cNvPr id="174" name="Shape"/>
            <p:cNvSpPr/>
            <p:nvPr/>
          </p:nvSpPr>
          <p:spPr>
            <a:xfrm>
              <a:off x="1475291" y="3084211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4" name="SENIOR L&amp;amp;D, ,SPECIALIST Open Position"/>
            <p:cNvSpPr/>
            <p:nvPr/>
          </p:nvSpPr>
          <p:spPr>
            <a:xfrm>
              <a:off x="1493315" y="3095302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SENIOR L&amp;D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615" name="Shape"/>
            <p:cNvSpPr/>
            <p:nvPr/>
          </p:nvSpPr>
          <p:spPr>
            <a:xfrm>
              <a:off x="1479451" y="318819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6" name="Band (CLT Group)"/>
            <p:cNvSpPr/>
            <p:nvPr/>
          </p:nvSpPr>
          <p:spPr>
            <a:xfrm>
              <a:off x="1497474" y="3195124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7" name="L"/>
            <p:cNvSpPr/>
            <p:nvPr/>
          </p:nvSpPr>
          <p:spPr>
            <a:xfrm>
              <a:off x="1713754" y="3195124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18" name="Group"/>
          <p:cNvGrpSpPr/>
          <p:nvPr/>
        </p:nvGrpSpPr>
        <p:grpSpPr>
          <a:xfrm>
            <a:off x="1430926" y="3246421"/>
            <a:ext cx="274510" cy="115073"/>
            <a:chOff x="1430926" y="3246421"/>
            <a:chExt cx="274510" cy="115073"/>
          </a:xfrm>
        </p:grpSpPr>
        <p:sp>
          <p:nvSpPr>
            <p:cNvPr id="176" name="Shape"/>
            <p:cNvSpPr/>
            <p:nvPr/>
          </p:nvSpPr>
          <p:spPr>
            <a:xfrm>
              <a:off x="1430926" y="3246421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9" name="L&amp;amp;D MANAGER Open Position"/>
            <p:cNvSpPr/>
            <p:nvPr/>
          </p:nvSpPr>
          <p:spPr>
            <a:xfrm>
              <a:off x="1448950" y="3257512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L&amp;D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20" name="Shape"/>
            <p:cNvSpPr/>
            <p:nvPr/>
          </p:nvSpPr>
          <p:spPr>
            <a:xfrm>
              <a:off x="1435085" y="331990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1" name="Band (CLT Group)"/>
            <p:cNvSpPr/>
            <p:nvPr/>
          </p:nvSpPr>
          <p:spPr>
            <a:xfrm>
              <a:off x="1453109" y="3326833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2" name="U"/>
            <p:cNvSpPr/>
            <p:nvPr/>
          </p:nvSpPr>
          <p:spPr>
            <a:xfrm>
              <a:off x="1668003" y="3326833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23" name="Group"/>
          <p:cNvGrpSpPr/>
          <p:nvPr/>
        </p:nvGrpSpPr>
        <p:grpSpPr>
          <a:xfrm>
            <a:off x="1430926" y="3378130"/>
            <a:ext cx="274510" cy="115073"/>
            <a:chOff x="1430926" y="3378130"/>
            <a:chExt cx="274510" cy="115073"/>
          </a:xfrm>
        </p:grpSpPr>
        <p:sp>
          <p:nvSpPr>
            <p:cNvPr id="178" name="Shape"/>
            <p:cNvSpPr/>
            <p:nvPr/>
          </p:nvSpPr>
          <p:spPr>
            <a:xfrm>
              <a:off x="1430926" y="3378130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4" name="GC TM MANAGER Open Position"/>
            <p:cNvSpPr/>
            <p:nvPr/>
          </p:nvSpPr>
          <p:spPr>
            <a:xfrm>
              <a:off x="1448950" y="3389222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GC TM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25" name="Shape"/>
            <p:cNvSpPr/>
            <p:nvPr/>
          </p:nvSpPr>
          <p:spPr>
            <a:xfrm>
              <a:off x="1435085" y="345161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6" name="Band (CLT Group)"/>
            <p:cNvSpPr/>
            <p:nvPr/>
          </p:nvSpPr>
          <p:spPr>
            <a:xfrm>
              <a:off x="1453109" y="345854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7" name="U"/>
            <p:cNvSpPr/>
            <p:nvPr/>
          </p:nvSpPr>
          <p:spPr>
            <a:xfrm>
              <a:off x="1668003" y="345854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28" name="Group"/>
          <p:cNvGrpSpPr/>
          <p:nvPr/>
        </p:nvGrpSpPr>
        <p:grpSpPr>
          <a:xfrm>
            <a:off x="1691572" y="1187598"/>
            <a:ext cx="274510" cy="145574"/>
            <a:chOff x="1691572" y="1187598"/>
            <a:chExt cx="274510" cy="145574"/>
          </a:xfrm>
        </p:grpSpPr>
        <p:sp>
          <p:nvSpPr>
            <p:cNvPr id="180" name="Shape"/>
            <p:cNvSpPr/>
            <p:nvPr/>
          </p:nvSpPr>
          <p:spPr>
            <a:xfrm>
              <a:off x="1691572" y="118759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9" name="VP, DIVERSITY &amp;amp;, ,INCLUSION Sam III Jarvis Wayne"/>
            <p:cNvSpPr/>
            <p:nvPr/>
          </p:nvSpPr>
          <p:spPr>
            <a:xfrm>
              <a:off x="1709595" y="119868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VP, DIVERSITY &amp; INCLUSION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Sam III Jarvis Wayne</a:t>
              </a:r>
            </a:p>
          </p:txBody>
        </p:sp>
        <p:sp>
          <p:nvSpPr>
            <p:cNvPr id="630" name="Shape"/>
            <p:cNvSpPr/>
            <p:nvPr/>
          </p:nvSpPr>
          <p:spPr>
            <a:xfrm>
              <a:off x="1695731" y="129157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1" name="Band (CLT Group)"/>
            <p:cNvSpPr/>
            <p:nvPr/>
          </p:nvSpPr>
          <p:spPr>
            <a:xfrm>
              <a:off x="1713754" y="1298511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32" name="CLT"/>
            <p:cNvSpPr/>
            <p:nvPr/>
          </p:nvSpPr>
          <p:spPr>
            <a:xfrm>
              <a:off x="1907852" y="1298511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633" name="Group"/>
          <p:cNvGrpSpPr/>
          <p:nvPr/>
        </p:nvGrpSpPr>
        <p:grpSpPr>
          <a:xfrm>
            <a:off x="1735937" y="1349808"/>
            <a:ext cx="274510" cy="145574"/>
            <a:chOff x="1735937" y="1349808"/>
            <a:chExt cx="274510" cy="145574"/>
          </a:xfrm>
        </p:grpSpPr>
        <p:sp>
          <p:nvSpPr>
            <p:cNvPr id="182" name="Shape"/>
            <p:cNvSpPr/>
            <p:nvPr/>
          </p:nvSpPr>
          <p:spPr>
            <a:xfrm>
              <a:off x="1735937" y="134980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4" name="SR DIR DIVERSITY, ,BP CM Farmer James Russell"/>
            <p:cNvSpPr/>
            <p:nvPr/>
          </p:nvSpPr>
          <p:spPr>
            <a:xfrm>
              <a:off x="1753960" y="136089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 DIVERSITY BP CM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Farmer James Russell</a:t>
              </a:r>
            </a:p>
          </p:txBody>
        </p:sp>
        <p:sp>
          <p:nvSpPr>
            <p:cNvPr id="635" name="Shape"/>
            <p:cNvSpPr/>
            <p:nvPr/>
          </p:nvSpPr>
          <p:spPr>
            <a:xfrm>
              <a:off x="1740096" y="145378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6" name="Band (CLT Group)"/>
            <p:cNvSpPr/>
            <p:nvPr/>
          </p:nvSpPr>
          <p:spPr>
            <a:xfrm>
              <a:off x="1758120" y="146072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37" name="S"/>
            <p:cNvSpPr/>
            <p:nvPr/>
          </p:nvSpPr>
          <p:spPr>
            <a:xfrm>
              <a:off x="1973014" y="146072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638" name="Group"/>
          <p:cNvGrpSpPr/>
          <p:nvPr/>
        </p:nvGrpSpPr>
        <p:grpSpPr>
          <a:xfrm>
            <a:off x="1780302" y="1512018"/>
            <a:ext cx="274510" cy="176075"/>
            <a:chOff x="1780302" y="1512018"/>
            <a:chExt cx="274510" cy="176075"/>
          </a:xfrm>
        </p:grpSpPr>
        <p:sp>
          <p:nvSpPr>
            <p:cNvPr id="184" name="Shape"/>
            <p:cNvSpPr/>
            <p:nvPr/>
          </p:nvSpPr>
          <p:spPr>
            <a:xfrm>
              <a:off x="1780302" y="151201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9" name="DIVERSITY, ,BUSINESS, ,PARTNER GC Yip Chung-Ming"/>
            <p:cNvSpPr/>
            <p:nvPr/>
          </p:nvSpPr>
          <p:spPr>
            <a:xfrm>
              <a:off x="1798326" y="1523110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DIVERSITY BUSINESS PARTNER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Yip Chung-Ming</a:t>
              </a:r>
            </a:p>
          </p:txBody>
        </p:sp>
        <p:sp>
          <p:nvSpPr>
            <p:cNvPr id="640" name="Shape"/>
            <p:cNvSpPr/>
            <p:nvPr/>
          </p:nvSpPr>
          <p:spPr>
            <a:xfrm>
              <a:off x="1784461" y="164650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1" name="Band (CLT Group)"/>
            <p:cNvSpPr/>
            <p:nvPr/>
          </p:nvSpPr>
          <p:spPr>
            <a:xfrm>
              <a:off x="1802485" y="165343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2" name="U"/>
            <p:cNvSpPr/>
            <p:nvPr/>
          </p:nvSpPr>
          <p:spPr>
            <a:xfrm>
              <a:off x="2017379" y="165343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43" name="Group"/>
          <p:cNvGrpSpPr/>
          <p:nvPr/>
        </p:nvGrpSpPr>
        <p:grpSpPr>
          <a:xfrm>
            <a:off x="2456872" y="1187598"/>
            <a:ext cx="274510" cy="176075"/>
            <a:chOff x="2456872" y="1187598"/>
            <a:chExt cx="274510" cy="176075"/>
          </a:xfrm>
        </p:grpSpPr>
        <p:sp>
          <p:nvSpPr>
            <p:cNvPr id="186" name="Shape"/>
            <p:cNvSpPr/>
            <p:nvPr/>
          </p:nvSpPr>
          <p:spPr>
            <a:xfrm>
              <a:off x="2456872" y="118759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4" name="VP, GLOBAL TA &amp;amp;, ,EXECUTIVE, ,RECRUITING Radloff Paula M"/>
            <p:cNvSpPr/>
            <p:nvPr/>
          </p:nvSpPr>
          <p:spPr>
            <a:xfrm>
              <a:off x="2474895" y="119868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VP, GLOBAL TA &amp; EXECUTIVE RECRUITING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Radloff Paula M</a:t>
              </a:r>
            </a:p>
          </p:txBody>
        </p:sp>
        <p:sp>
          <p:nvSpPr>
            <p:cNvPr id="645" name="Shape"/>
            <p:cNvSpPr/>
            <p:nvPr/>
          </p:nvSpPr>
          <p:spPr>
            <a:xfrm>
              <a:off x="2461031" y="132208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6" name="Band (CLT Group)"/>
            <p:cNvSpPr/>
            <p:nvPr/>
          </p:nvSpPr>
          <p:spPr>
            <a:xfrm>
              <a:off x="2479054" y="1329012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47" name="CLT"/>
            <p:cNvSpPr/>
            <p:nvPr/>
          </p:nvSpPr>
          <p:spPr>
            <a:xfrm>
              <a:off x="2673152" y="1329012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648" name="Group"/>
          <p:cNvGrpSpPr/>
          <p:nvPr/>
        </p:nvGrpSpPr>
        <p:grpSpPr>
          <a:xfrm>
            <a:off x="2085313" y="1408037"/>
            <a:ext cx="274510" cy="176075"/>
            <a:chOff x="2085313" y="1408037"/>
            <a:chExt cx="274510" cy="176075"/>
          </a:xfrm>
        </p:grpSpPr>
        <p:sp>
          <p:nvSpPr>
            <p:cNvPr id="188" name="Shape"/>
            <p:cNvSpPr/>
            <p:nvPr/>
          </p:nvSpPr>
          <p:spPr>
            <a:xfrm>
              <a:off x="2085313" y="1408037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9" name="SR DIR, SRCNG,, ,EXPERIENCE, &amp;amp;, ,ATTRACTION Wagner Emily Anne"/>
            <p:cNvSpPr/>
            <p:nvPr/>
          </p:nvSpPr>
          <p:spPr>
            <a:xfrm>
              <a:off x="2103336" y="141912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DIR, SRCNG, EXPERIENCE, &amp; ATTRACTION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Wagner Emily Anne</a:t>
              </a:r>
            </a:p>
          </p:txBody>
        </p:sp>
        <p:sp>
          <p:nvSpPr>
            <p:cNvPr id="650" name="Shape"/>
            <p:cNvSpPr/>
            <p:nvPr/>
          </p:nvSpPr>
          <p:spPr>
            <a:xfrm>
              <a:off x="2089472" y="154251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1" name="Band (CLT Group)"/>
            <p:cNvSpPr/>
            <p:nvPr/>
          </p:nvSpPr>
          <p:spPr>
            <a:xfrm>
              <a:off x="2107496" y="154945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52" name="S"/>
            <p:cNvSpPr/>
            <p:nvPr/>
          </p:nvSpPr>
          <p:spPr>
            <a:xfrm>
              <a:off x="2322390" y="154945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653" name="Group"/>
          <p:cNvGrpSpPr/>
          <p:nvPr/>
        </p:nvGrpSpPr>
        <p:grpSpPr>
          <a:xfrm>
            <a:off x="2129678" y="1600749"/>
            <a:ext cx="274510" cy="176075"/>
            <a:chOff x="2129678" y="1600749"/>
            <a:chExt cx="274510" cy="176075"/>
          </a:xfrm>
        </p:grpSpPr>
        <p:sp>
          <p:nvSpPr>
            <p:cNvPr id="190" name="Shape"/>
            <p:cNvSpPr/>
            <p:nvPr/>
          </p:nvSpPr>
          <p:spPr>
            <a:xfrm>
              <a:off x="2129678" y="1600749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4" name="DIR, TA RESEARCH, ,&amp;amp; STRATEGIC, ,SOURCING Medioni Eric Isaac"/>
            <p:cNvSpPr/>
            <p:nvPr/>
          </p:nvSpPr>
          <p:spPr>
            <a:xfrm>
              <a:off x="2147702" y="1611840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DIR, TA RESEARCH &amp; STRATEGIC SOURCING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Medioni Eric Isaac</a:t>
              </a:r>
            </a:p>
          </p:txBody>
        </p:sp>
        <p:sp>
          <p:nvSpPr>
            <p:cNvPr id="655" name="Shape"/>
            <p:cNvSpPr/>
            <p:nvPr/>
          </p:nvSpPr>
          <p:spPr>
            <a:xfrm>
              <a:off x="2133838" y="173523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6" name="Band (CLT Group)"/>
            <p:cNvSpPr/>
            <p:nvPr/>
          </p:nvSpPr>
          <p:spPr>
            <a:xfrm>
              <a:off x="2151861" y="1742163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57" name="E"/>
            <p:cNvSpPr/>
            <p:nvPr/>
          </p:nvSpPr>
          <p:spPr>
            <a:xfrm>
              <a:off x="2366755" y="1742163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658" name="Group"/>
          <p:cNvGrpSpPr/>
          <p:nvPr/>
        </p:nvGrpSpPr>
        <p:grpSpPr>
          <a:xfrm>
            <a:off x="2174044" y="1793460"/>
            <a:ext cx="274510" cy="115073"/>
            <a:chOff x="2174044" y="1793460"/>
            <a:chExt cx="274510" cy="115073"/>
          </a:xfrm>
        </p:grpSpPr>
        <p:sp>
          <p:nvSpPr>
            <p:cNvPr id="192" name="Shape"/>
            <p:cNvSpPr/>
            <p:nvPr/>
          </p:nvSpPr>
          <p:spPr>
            <a:xfrm>
              <a:off x="2174044" y="1793460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9" name="TA RECRUITER Open Position"/>
            <p:cNvSpPr/>
            <p:nvPr/>
          </p:nvSpPr>
          <p:spPr>
            <a:xfrm>
              <a:off x="2192067" y="1804551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60" name="Shape"/>
            <p:cNvSpPr/>
            <p:nvPr/>
          </p:nvSpPr>
          <p:spPr>
            <a:xfrm>
              <a:off x="2178203" y="186694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1" name="Band (CLT Group)"/>
            <p:cNvSpPr/>
            <p:nvPr/>
          </p:nvSpPr>
          <p:spPr>
            <a:xfrm>
              <a:off x="2196226" y="187387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2" name="U"/>
            <p:cNvSpPr/>
            <p:nvPr/>
          </p:nvSpPr>
          <p:spPr>
            <a:xfrm>
              <a:off x="2411120" y="187387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63" name="Group"/>
          <p:cNvGrpSpPr/>
          <p:nvPr/>
        </p:nvGrpSpPr>
        <p:grpSpPr>
          <a:xfrm>
            <a:off x="2412507" y="1408037"/>
            <a:ext cx="274510" cy="176075"/>
            <a:chOff x="2412507" y="1408037"/>
            <a:chExt cx="274510" cy="176075"/>
          </a:xfrm>
        </p:grpSpPr>
        <p:sp>
          <p:nvSpPr>
            <p:cNvPr id="194" name="Shape"/>
            <p:cNvSpPr/>
            <p:nvPr/>
          </p:nvSpPr>
          <p:spPr>
            <a:xfrm>
              <a:off x="2412507" y="1408037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4" name="SR. DIR TA, ,CONSUMER &amp;amp;, ,MARKETPLACE Rudge Judith Glenda"/>
            <p:cNvSpPr/>
            <p:nvPr/>
          </p:nvSpPr>
          <p:spPr>
            <a:xfrm>
              <a:off x="2430530" y="141912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SR. DIR TA CONSUMER &amp; MARKETPLACE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Rudge Judith Glenda</a:t>
              </a:r>
            </a:p>
          </p:txBody>
        </p:sp>
        <p:sp>
          <p:nvSpPr>
            <p:cNvPr id="665" name="Shape"/>
            <p:cNvSpPr/>
            <p:nvPr/>
          </p:nvSpPr>
          <p:spPr>
            <a:xfrm>
              <a:off x="2416666" y="154251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6" name="Band (CLT Group)"/>
            <p:cNvSpPr/>
            <p:nvPr/>
          </p:nvSpPr>
          <p:spPr>
            <a:xfrm>
              <a:off x="2434689" y="154945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67" name="S"/>
            <p:cNvSpPr/>
            <p:nvPr/>
          </p:nvSpPr>
          <p:spPr>
            <a:xfrm>
              <a:off x="2649583" y="154945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668" name="Group"/>
          <p:cNvGrpSpPr/>
          <p:nvPr/>
        </p:nvGrpSpPr>
        <p:grpSpPr>
          <a:xfrm>
            <a:off x="2456872" y="1600749"/>
            <a:ext cx="274510" cy="176075"/>
            <a:chOff x="2456872" y="1600749"/>
            <a:chExt cx="274510" cy="176075"/>
          </a:xfrm>
        </p:grpSpPr>
        <p:sp>
          <p:nvSpPr>
            <p:cNvPr id="196" name="Shape"/>
            <p:cNvSpPr/>
            <p:nvPr/>
          </p:nvSpPr>
          <p:spPr>
            <a:xfrm>
              <a:off x="2456872" y="1600749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9" name="TALENT, ,ACQUISITION, ,DIRECTOR - GC Xu Frank"/>
            <p:cNvSpPr/>
            <p:nvPr/>
          </p:nvSpPr>
          <p:spPr>
            <a:xfrm>
              <a:off x="2474895" y="1611840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TALENT ACQUISITION DIRECTOR -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Xu Frank</a:t>
              </a:r>
            </a:p>
          </p:txBody>
        </p:sp>
        <p:sp>
          <p:nvSpPr>
            <p:cNvPr id="670" name="Shape"/>
            <p:cNvSpPr/>
            <p:nvPr/>
          </p:nvSpPr>
          <p:spPr>
            <a:xfrm>
              <a:off x="2461031" y="173523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1" name="Band (CLT Group)"/>
            <p:cNvSpPr/>
            <p:nvPr/>
          </p:nvSpPr>
          <p:spPr>
            <a:xfrm>
              <a:off x="2479054" y="1742163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2" name="E"/>
            <p:cNvSpPr/>
            <p:nvPr/>
          </p:nvSpPr>
          <p:spPr>
            <a:xfrm>
              <a:off x="2693948" y="1742163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73" name="Group"/>
          <p:cNvGrpSpPr/>
          <p:nvPr/>
        </p:nvGrpSpPr>
        <p:grpSpPr>
          <a:xfrm>
            <a:off x="2501237" y="1793460"/>
            <a:ext cx="274510" cy="176075"/>
            <a:chOff x="2501237" y="1793460"/>
            <a:chExt cx="274510" cy="176075"/>
          </a:xfrm>
        </p:grpSpPr>
        <p:sp>
          <p:nvSpPr>
            <p:cNvPr id="198" name="Shape"/>
            <p:cNvSpPr/>
            <p:nvPr/>
          </p:nvSpPr>
          <p:spPr>
            <a:xfrm>
              <a:off x="2501237" y="1793460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4" name="TALENT, ,ACQUISITION SR., ,MANAGER Tang YiRen"/>
            <p:cNvSpPr/>
            <p:nvPr/>
          </p:nvSpPr>
          <p:spPr>
            <a:xfrm>
              <a:off x="2519260" y="1804551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TALENT ACQUISITION SR.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Tang YiRen</a:t>
              </a:r>
            </a:p>
          </p:txBody>
        </p:sp>
        <p:sp>
          <p:nvSpPr>
            <p:cNvPr id="675" name="Shape"/>
            <p:cNvSpPr/>
            <p:nvPr/>
          </p:nvSpPr>
          <p:spPr>
            <a:xfrm>
              <a:off x="2505396" y="192794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6" name="Band (CLT Group)"/>
            <p:cNvSpPr/>
            <p:nvPr/>
          </p:nvSpPr>
          <p:spPr>
            <a:xfrm>
              <a:off x="2523420" y="1934874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7" name="U"/>
            <p:cNvSpPr/>
            <p:nvPr/>
          </p:nvSpPr>
          <p:spPr>
            <a:xfrm>
              <a:off x="2738314" y="1934874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78" name="Group"/>
          <p:cNvGrpSpPr/>
          <p:nvPr/>
        </p:nvGrpSpPr>
        <p:grpSpPr>
          <a:xfrm>
            <a:off x="2545602" y="1986171"/>
            <a:ext cx="274510" cy="176075"/>
            <a:chOff x="2545602" y="1986171"/>
            <a:chExt cx="274510" cy="176075"/>
          </a:xfrm>
        </p:grpSpPr>
        <p:sp>
          <p:nvSpPr>
            <p:cNvPr id="200" name="Shape"/>
            <p:cNvSpPr/>
            <p:nvPr/>
          </p:nvSpPr>
          <p:spPr>
            <a:xfrm>
              <a:off x="2545602" y="1986171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9" name="TALENT, ,ACQUISITION LEAD, ,RECRUITER Wu Ting"/>
            <p:cNvSpPr/>
            <p:nvPr/>
          </p:nvSpPr>
          <p:spPr>
            <a:xfrm>
              <a:off x="2563626" y="1997263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TALENT ACQUISITION LEAD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Wu Ting</a:t>
              </a:r>
            </a:p>
          </p:txBody>
        </p:sp>
        <p:sp>
          <p:nvSpPr>
            <p:cNvPr id="680" name="Shape"/>
            <p:cNvSpPr/>
            <p:nvPr/>
          </p:nvSpPr>
          <p:spPr>
            <a:xfrm>
              <a:off x="2549762" y="2120654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1" name="Band (CLT Group)"/>
            <p:cNvSpPr/>
            <p:nvPr/>
          </p:nvSpPr>
          <p:spPr>
            <a:xfrm>
              <a:off x="2567785" y="2127586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2" name="U"/>
            <p:cNvSpPr/>
            <p:nvPr/>
          </p:nvSpPr>
          <p:spPr>
            <a:xfrm>
              <a:off x="2782679" y="2127586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83" name="Group"/>
          <p:cNvGrpSpPr/>
          <p:nvPr/>
        </p:nvGrpSpPr>
        <p:grpSpPr>
          <a:xfrm>
            <a:off x="2545602" y="2178883"/>
            <a:ext cx="274510" cy="176075"/>
            <a:chOff x="2545602" y="2178883"/>
            <a:chExt cx="274510" cy="176075"/>
          </a:xfrm>
        </p:grpSpPr>
        <p:sp>
          <p:nvSpPr>
            <p:cNvPr id="202" name="Shape"/>
            <p:cNvSpPr/>
            <p:nvPr/>
          </p:nvSpPr>
          <p:spPr>
            <a:xfrm>
              <a:off x="2545602" y="2178883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4" name="TALENT, ,ACQUISITION, ,RECRUITER Zhang Cheng"/>
            <p:cNvSpPr/>
            <p:nvPr/>
          </p:nvSpPr>
          <p:spPr>
            <a:xfrm>
              <a:off x="2563626" y="2189974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TALENT ACQUISITION RECRUITER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Zhang Cheng</a:t>
              </a:r>
            </a:p>
          </p:txBody>
        </p:sp>
        <p:sp>
          <p:nvSpPr>
            <p:cNvPr id="685" name="Shape"/>
            <p:cNvSpPr/>
            <p:nvPr/>
          </p:nvSpPr>
          <p:spPr>
            <a:xfrm>
              <a:off x="2549762" y="2313365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6" name="Band (CLT Group)"/>
            <p:cNvSpPr/>
            <p:nvPr/>
          </p:nvSpPr>
          <p:spPr>
            <a:xfrm>
              <a:off x="2567785" y="2320297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7" name="L"/>
            <p:cNvSpPr/>
            <p:nvPr/>
          </p:nvSpPr>
          <p:spPr>
            <a:xfrm>
              <a:off x="2784065" y="2320297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88" name="Group"/>
          <p:cNvGrpSpPr/>
          <p:nvPr/>
        </p:nvGrpSpPr>
        <p:grpSpPr>
          <a:xfrm>
            <a:off x="2545602" y="2371594"/>
            <a:ext cx="274510" cy="176075"/>
            <a:chOff x="2545602" y="2371594"/>
            <a:chExt cx="274510" cy="176075"/>
          </a:xfrm>
        </p:grpSpPr>
        <p:sp>
          <p:nvSpPr>
            <p:cNvPr id="204" name="Shape"/>
            <p:cNvSpPr/>
            <p:nvPr/>
          </p:nvSpPr>
          <p:spPr>
            <a:xfrm>
              <a:off x="2545602" y="2371594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9" name="TALENT, ,ACQUISITION SR, ,RECRUITER Xia Wen Qi Sookie"/>
            <p:cNvSpPr/>
            <p:nvPr/>
          </p:nvSpPr>
          <p:spPr>
            <a:xfrm>
              <a:off x="2563626" y="2382686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TALENT ACQUISITION SR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Xia Wen Qi Sookie</a:t>
              </a:r>
            </a:p>
          </p:txBody>
        </p:sp>
        <p:sp>
          <p:nvSpPr>
            <p:cNvPr id="690" name="Shape"/>
            <p:cNvSpPr/>
            <p:nvPr/>
          </p:nvSpPr>
          <p:spPr>
            <a:xfrm>
              <a:off x="2549762" y="2506076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1" name="Band (CLT Group)"/>
            <p:cNvSpPr/>
            <p:nvPr/>
          </p:nvSpPr>
          <p:spPr>
            <a:xfrm>
              <a:off x="2567785" y="2513008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2" name="U"/>
            <p:cNvSpPr/>
            <p:nvPr/>
          </p:nvSpPr>
          <p:spPr>
            <a:xfrm>
              <a:off x="2782679" y="2513008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93" name="Group"/>
          <p:cNvGrpSpPr/>
          <p:nvPr/>
        </p:nvGrpSpPr>
        <p:grpSpPr>
          <a:xfrm>
            <a:off x="2545602" y="2564306"/>
            <a:ext cx="274510" cy="176075"/>
            <a:chOff x="2545602" y="2564306"/>
            <a:chExt cx="274510" cy="176075"/>
          </a:xfrm>
        </p:grpSpPr>
        <p:sp>
          <p:nvSpPr>
            <p:cNvPr id="206" name="Shape"/>
            <p:cNvSpPr/>
            <p:nvPr/>
          </p:nvSpPr>
          <p:spPr>
            <a:xfrm>
              <a:off x="2545602" y="2564306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4" name="TALENT, ,ACQUISITION, ,SENIOR RECRUITER Chang Daisy"/>
            <p:cNvSpPr/>
            <p:nvPr/>
          </p:nvSpPr>
          <p:spPr>
            <a:xfrm>
              <a:off x="2563626" y="2575397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TALENT ACQUISITION SENIOR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Chang Daisy</a:t>
              </a:r>
            </a:p>
          </p:txBody>
        </p:sp>
        <p:sp>
          <p:nvSpPr>
            <p:cNvPr id="695" name="Shape"/>
            <p:cNvSpPr/>
            <p:nvPr/>
          </p:nvSpPr>
          <p:spPr>
            <a:xfrm>
              <a:off x="2549762" y="269878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6" name="Band (CLT Group)"/>
            <p:cNvSpPr/>
            <p:nvPr/>
          </p:nvSpPr>
          <p:spPr>
            <a:xfrm>
              <a:off x="2567785" y="2705720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7" name="U"/>
            <p:cNvSpPr/>
            <p:nvPr/>
          </p:nvSpPr>
          <p:spPr>
            <a:xfrm>
              <a:off x="2782679" y="2705720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98" name="Group"/>
          <p:cNvGrpSpPr/>
          <p:nvPr/>
        </p:nvGrpSpPr>
        <p:grpSpPr>
          <a:xfrm>
            <a:off x="2501237" y="2757017"/>
            <a:ext cx="274510" cy="176075"/>
            <a:chOff x="2501237" y="2757017"/>
            <a:chExt cx="274510" cy="176075"/>
          </a:xfrm>
        </p:grpSpPr>
        <p:sp>
          <p:nvSpPr>
            <p:cNvPr id="208" name="Shape"/>
            <p:cNvSpPr/>
            <p:nvPr/>
          </p:nvSpPr>
          <p:spPr>
            <a:xfrm>
              <a:off x="2501237" y="2757017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9" name="TALENT, ,ACQUISITION SR., ,MANAGER Huang Shan"/>
            <p:cNvSpPr/>
            <p:nvPr/>
          </p:nvSpPr>
          <p:spPr>
            <a:xfrm>
              <a:off x="2519260" y="2768108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TALENT ACQUISITION SR.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Huang Shan</a:t>
              </a:r>
            </a:p>
          </p:txBody>
        </p:sp>
        <p:sp>
          <p:nvSpPr>
            <p:cNvPr id="700" name="Shape"/>
            <p:cNvSpPr/>
            <p:nvPr/>
          </p:nvSpPr>
          <p:spPr>
            <a:xfrm>
              <a:off x="2505396" y="289149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1" name="Band (CLT Group)"/>
            <p:cNvSpPr/>
            <p:nvPr/>
          </p:nvSpPr>
          <p:spPr>
            <a:xfrm>
              <a:off x="2523420" y="289843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2" name="U"/>
            <p:cNvSpPr/>
            <p:nvPr/>
          </p:nvSpPr>
          <p:spPr>
            <a:xfrm>
              <a:off x="2738314" y="289843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03" name="Group"/>
          <p:cNvGrpSpPr/>
          <p:nvPr/>
        </p:nvGrpSpPr>
        <p:grpSpPr>
          <a:xfrm>
            <a:off x="2545602" y="2949729"/>
            <a:ext cx="274510" cy="145574"/>
            <a:chOff x="2545602" y="2949729"/>
            <a:chExt cx="274510" cy="145574"/>
          </a:xfrm>
        </p:grpSpPr>
        <p:sp>
          <p:nvSpPr>
            <p:cNvPr id="210" name="Shape"/>
            <p:cNvSpPr/>
            <p:nvPr/>
          </p:nvSpPr>
          <p:spPr>
            <a:xfrm>
              <a:off x="2545602" y="2949729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4" name="TALENT ACQ LEAD, ,RECRUITER Zhao Dan"/>
            <p:cNvSpPr/>
            <p:nvPr/>
          </p:nvSpPr>
          <p:spPr>
            <a:xfrm>
              <a:off x="2563626" y="2960820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TALENT ACQ LEAD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Zhao Dan</a:t>
              </a:r>
            </a:p>
          </p:txBody>
        </p:sp>
        <p:sp>
          <p:nvSpPr>
            <p:cNvPr id="705" name="Shape"/>
            <p:cNvSpPr/>
            <p:nvPr/>
          </p:nvSpPr>
          <p:spPr>
            <a:xfrm>
              <a:off x="2549762" y="305371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6" name="Band (CLT Group)"/>
            <p:cNvSpPr/>
            <p:nvPr/>
          </p:nvSpPr>
          <p:spPr>
            <a:xfrm>
              <a:off x="2567785" y="306064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7" name="U"/>
            <p:cNvSpPr/>
            <p:nvPr/>
          </p:nvSpPr>
          <p:spPr>
            <a:xfrm>
              <a:off x="2782679" y="306064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08" name="Group"/>
          <p:cNvGrpSpPr/>
          <p:nvPr/>
        </p:nvGrpSpPr>
        <p:grpSpPr>
          <a:xfrm>
            <a:off x="2545602" y="3111939"/>
            <a:ext cx="274510" cy="176075"/>
            <a:chOff x="2545602" y="3111939"/>
            <a:chExt cx="274510" cy="176075"/>
          </a:xfrm>
        </p:grpSpPr>
        <p:sp>
          <p:nvSpPr>
            <p:cNvPr id="212" name="Shape"/>
            <p:cNvSpPr/>
            <p:nvPr/>
          </p:nvSpPr>
          <p:spPr>
            <a:xfrm>
              <a:off x="2545602" y="3111939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9" name="TALENT, ,ACQUISITION, ,RECRUITER Lee Ja-Way"/>
            <p:cNvSpPr/>
            <p:nvPr/>
          </p:nvSpPr>
          <p:spPr>
            <a:xfrm>
              <a:off x="2563626" y="3123030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TALENT ACQUISITION RECRUITER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Lee Ja-Way</a:t>
              </a:r>
            </a:p>
          </p:txBody>
        </p:sp>
        <p:sp>
          <p:nvSpPr>
            <p:cNvPr id="710" name="Shape"/>
            <p:cNvSpPr/>
            <p:nvPr/>
          </p:nvSpPr>
          <p:spPr>
            <a:xfrm>
              <a:off x="2549762" y="324642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1" name="Band (CLT Group)"/>
            <p:cNvSpPr/>
            <p:nvPr/>
          </p:nvSpPr>
          <p:spPr>
            <a:xfrm>
              <a:off x="2567785" y="3253353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2" name="L"/>
            <p:cNvSpPr/>
            <p:nvPr/>
          </p:nvSpPr>
          <p:spPr>
            <a:xfrm>
              <a:off x="2784065" y="3253353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13" name="Group"/>
          <p:cNvGrpSpPr/>
          <p:nvPr/>
        </p:nvGrpSpPr>
        <p:grpSpPr>
          <a:xfrm>
            <a:off x="2501237" y="3304650"/>
            <a:ext cx="274510" cy="145574"/>
            <a:chOff x="2501237" y="3304650"/>
            <a:chExt cx="274510" cy="145574"/>
          </a:xfrm>
        </p:grpSpPr>
        <p:sp>
          <p:nvSpPr>
            <p:cNvPr id="214" name="Shape"/>
            <p:cNvSpPr/>
            <p:nvPr/>
          </p:nvSpPr>
          <p:spPr>
            <a:xfrm>
              <a:off x="2501237" y="3304650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DB0B5B"/>
            </a:solidFill>
            <a:ln w="2773">
              <a:solidFill>
                <a:srgbClr val="DB0B5B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4" name="RECRUITER -, ,CONTRACT Leung Yuen Chong"/>
            <p:cNvSpPr/>
            <p:nvPr/>
          </p:nvSpPr>
          <p:spPr>
            <a:xfrm>
              <a:off x="2519260" y="3315742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RECRUITER - CONTRACT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Leung Yuen Chong</a:t>
              </a:r>
            </a:p>
          </p:txBody>
        </p:sp>
        <p:sp>
          <p:nvSpPr>
            <p:cNvPr id="715" name="Shape"/>
            <p:cNvSpPr/>
            <p:nvPr/>
          </p:nvSpPr>
          <p:spPr>
            <a:xfrm>
              <a:off x="2505396" y="340863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6" name="Band (CLT Group)"/>
            <p:cNvSpPr/>
            <p:nvPr/>
          </p:nvSpPr>
          <p:spPr>
            <a:xfrm>
              <a:off x="2523420" y="3415563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7" name="V"/>
            <p:cNvSpPr/>
            <p:nvPr/>
          </p:nvSpPr>
          <p:spPr>
            <a:xfrm>
              <a:off x="2738314" y="3415563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V</a:t>
              </a:r>
            </a:p>
          </p:txBody>
        </p:sp>
      </p:grpSp>
      <p:grpSp>
        <p:nvGrpSpPr>
          <p:cNvPr id="718" name="Group"/>
          <p:cNvGrpSpPr/>
          <p:nvPr/>
        </p:nvGrpSpPr>
        <p:grpSpPr>
          <a:xfrm>
            <a:off x="2501237" y="3466861"/>
            <a:ext cx="274510" cy="176075"/>
            <a:chOff x="2501237" y="3466861"/>
            <a:chExt cx="274510" cy="176075"/>
          </a:xfrm>
        </p:grpSpPr>
        <p:sp>
          <p:nvSpPr>
            <p:cNvPr id="216" name="Shape"/>
            <p:cNvSpPr/>
            <p:nvPr/>
          </p:nvSpPr>
          <p:spPr>
            <a:xfrm>
              <a:off x="2501237" y="3466861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9" name="TALENT, ,ACQUISITION, ,MANAGER Xu ShuLin"/>
            <p:cNvSpPr/>
            <p:nvPr/>
          </p:nvSpPr>
          <p:spPr>
            <a:xfrm>
              <a:off x="2519260" y="3477952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TALENT ACQUISITION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Xu ShuLin</a:t>
              </a:r>
            </a:p>
          </p:txBody>
        </p:sp>
        <p:sp>
          <p:nvSpPr>
            <p:cNvPr id="720" name="Shape"/>
            <p:cNvSpPr/>
            <p:nvPr/>
          </p:nvSpPr>
          <p:spPr>
            <a:xfrm>
              <a:off x="2505396" y="360134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1" name="Band (CLT Group)"/>
            <p:cNvSpPr/>
            <p:nvPr/>
          </p:nvSpPr>
          <p:spPr>
            <a:xfrm>
              <a:off x="2523420" y="3608275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2" name="U"/>
            <p:cNvSpPr/>
            <p:nvPr/>
          </p:nvSpPr>
          <p:spPr>
            <a:xfrm>
              <a:off x="2738314" y="3608275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23" name="Group"/>
          <p:cNvGrpSpPr/>
          <p:nvPr/>
        </p:nvGrpSpPr>
        <p:grpSpPr>
          <a:xfrm>
            <a:off x="2501237" y="3659572"/>
            <a:ext cx="274510" cy="176075"/>
            <a:chOff x="2501237" y="3659572"/>
            <a:chExt cx="274510" cy="176075"/>
          </a:xfrm>
        </p:grpSpPr>
        <p:sp>
          <p:nvSpPr>
            <p:cNvPr id="218" name="Shape"/>
            <p:cNvSpPr/>
            <p:nvPr/>
          </p:nvSpPr>
          <p:spPr>
            <a:xfrm>
              <a:off x="2501237" y="3659572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4" name="UNIVERSITY, ,RELATIONS, ,MANAGER - GC Zhu XueQi"/>
            <p:cNvSpPr/>
            <p:nvPr/>
          </p:nvSpPr>
          <p:spPr>
            <a:xfrm>
              <a:off x="2519260" y="3670663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UNIVERSITY RELATIONS MANAGER -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Zhu XueQi</a:t>
              </a:r>
            </a:p>
          </p:txBody>
        </p:sp>
        <p:sp>
          <p:nvSpPr>
            <p:cNvPr id="725" name="Shape"/>
            <p:cNvSpPr/>
            <p:nvPr/>
          </p:nvSpPr>
          <p:spPr>
            <a:xfrm>
              <a:off x="2505396" y="3794054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6" name="Band (CLT Group)"/>
            <p:cNvSpPr/>
            <p:nvPr/>
          </p:nvSpPr>
          <p:spPr>
            <a:xfrm>
              <a:off x="2523420" y="3800986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7" name="U"/>
            <p:cNvSpPr/>
            <p:nvPr/>
          </p:nvSpPr>
          <p:spPr>
            <a:xfrm>
              <a:off x="2738314" y="3800986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28" name="Group"/>
          <p:cNvGrpSpPr/>
          <p:nvPr/>
        </p:nvGrpSpPr>
        <p:grpSpPr>
          <a:xfrm>
            <a:off x="2545602" y="3852284"/>
            <a:ext cx="274510" cy="206576"/>
            <a:chOff x="2545602" y="3852284"/>
            <a:chExt cx="274510" cy="206576"/>
          </a:xfrm>
        </p:grpSpPr>
        <p:sp>
          <p:nvSpPr>
            <p:cNvPr id="220" name="Shape"/>
            <p:cNvSpPr/>
            <p:nvPr/>
          </p:nvSpPr>
          <p:spPr>
            <a:xfrm>
              <a:off x="2545602" y="3852284"/>
              <a:ext cx="274510" cy="20657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9" name="UNIVERSITY, ,RELATIONS, ,ASSISTANT MGR -, ,GC Liang Yan"/>
            <p:cNvSpPr/>
            <p:nvPr/>
          </p:nvSpPr>
          <p:spPr>
            <a:xfrm>
              <a:off x="2563626" y="3863375"/>
              <a:ext cx="238464" cy="1469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UNIVERSITY RELATIONS ASSISTANT MGR - GC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Liang Yan</a:t>
              </a:r>
            </a:p>
          </p:txBody>
        </p:sp>
        <p:sp>
          <p:nvSpPr>
            <p:cNvPr id="730" name="Shape"/>
            <p:cNvSpPr/>
            <p:nvPr/>
          </p:nvSpPr>
          <p:spPr>
            <a:xfrm>
              <a:off x="2549762" y="401726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1" name="Band (CLT Group)"/>
            <p:cNvSpPr/>
            <p:nvPr/>
          </p:nvSpPr>
          <p:spPr>
            <a:xfrm>
              <a:off x="2567785" y="4024199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2" name="L"/>
            <p:cNvSpPr/>
            <p:nvPr/>
          </p:nvSpPr>
          <p:spPr>
            <a:xfrm>
              <a:off x="2784065" y="4024199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33" name="Group"/>
          <p:cNvGrpSpPr/>
          <p:nvPr/>
        </p:nvGrpSpPr>
        <p:grpSpPr>
          <a:xfrm>
            <a:off x="2828431" y="1408037"/>
            <a:ext cx="274510" cy="145574"/>
            <a:chOff x="2828431" y="1408037"/>
            <a:chExt cx="274510" cy="145574"/>
          </a:xfrm>
        </p:grpSpPr>
        <p:sp>
          <p:nvSpPr>
            <p:cNvPr id="222" name="Shape"/>
            <p:cNvSpPr/>
            <p:nvPr/>
          </p:nvSpPr>
          <p:spPr>
            <a:xfrm>
              <a:off x="2828431" y="1408037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4" name="SR DIR TA, ,TECHNOLOGY Thompson Stephen Jon"/>
            <p:cNvSpPr/>
            <p:nvPr/>
          </p:nvSpPr>
          <p:spPr>
            <a:xfrm>
              <a:off x="2846454" y="141912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 TA TECHNOLOGY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Thompson Stephen Jon</a:t>
              </a:r>
            </a:p>
          </p:txBody>
        </p:sp>
        <p:sp>
          <p:nvSpPr>
            <p:cNvPr id="735" name="Shape"/>
            <p:cNvSpPr/>
            <p:nvPr/>
          </p:nvSpPr>
          <p:spPr>
            <a:xfrm>
              <a:off x="2832590" y="151201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6" name="Band (CLT Group)"/>
            <p:cNvSpPr/>
            <p:nvPr/>
          </p:nvSpPr>
          <p:spPr>
            <a:xfrm>
              <a:off x="2850613" y="1518950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37" name="S"/>
            <p:cNvSpPr/>
            <p:nvPr/>
          </p:nvSpPr>
          <p:spPr>
            <a:xfrm>
              <a:off x="3065507" y="1518950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738" name="Group"/>
          <p:cNvGrpSpPr/>
          <p:nvPr/>
        </p:nvGrpSpPr>
        <p:grpSpPr>
          <a:xfrm>
            <a:off x="2872796" y="1570248"/>
            <a:ext cx="274510" cy="176075"/>
            <a:chOff x="2872796" y="1570248"/>
            <a:chExt cx="274510" cy="176075"/>
          </a:xfrm>
        </p:grpSpPr>
        <p:sp>
          <p:nvSpPr>
            <p:cNvPr id="224" name="Shape"/>
            <p:cNvSpPr/>
            <p:nvPr/>
          </p:nvSpPr>
          <p:spPr>
            <a:xfrm>
              <a:off x="2872796" y="157024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9" name="TALENT ACQ DIR -, ,TECHNOLOGY -, ,INDIA Vyas Namita"/>
            <p:cNvSpPr/>
            <p:nvPr/>
          </p:nvSpPr>
          <p:spPr>
            <a:xfrm>
              <a:off x="2890819" y="158133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TALENT ACQ DIR - TECHNOLOGY - INDIA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Vyas Namita</a:t>
              </a:r>
            </a:p>
          </p:txBody>
        </p:sp>
        <p:sp>
          <p:nvSpPr>
            <p:cNvPr id="740" name="Shape"/>
            <p:cNvSpPr/>
            <p:nvPr/>
          </p:nvSpPr>
          <p:spPr>
            <a:xfrm>
              <a:off x="2876955" y="170473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1" name="Band (CLT Group)"/>
            <p:cNvSpPr/>
            <p:nvPr/>
          </p:nvSpPr>
          <p:spPr>
            <a:xfrm>
              <a:off x="2894978" y="171166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42" name="E"/>
            <p:cNvSpPr/>
            <p:nvPr/>
          </p:nvSpPr>
          <p:spPr>
            <a:xfrm>
              <a:off x="3109872" y="171166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743" name="Group"/>
          <p:cNvGrpSpPr/>
          <p:nvPr/>
        </p:nvGrpSpPr>
        <p:grpSpPr>
          <a:xfrm>
            <a:off x="2917161" y="1762959"/>
            <a:ext cx="274510" cy="176075"/>
            <a:chOff x="2917161" y="1762959"/>
            <a:chExt cx="274510" cy="176075"/>
          </a:xfrm>
        </p:grpSpPr>
        <p:sp>
          <p:nvSpPr>
            <p:cNvPr id="226" name="Shape"/>
            <p:cNvSpPr/>
            <p:nvPr/>
          </p:nvSpPr>
          <p:spPr>
            <a:xfrm>
              <a:off x="2917161" y="1762959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4" name="LEAD TA, ,TECHNICAL, ,RECRUITER Ke Qi"/>
            <p:cNvSpPr/>
            <p:nvPr/>
          </p:nvSpPr>
          <p:spPr>
            <a:xfrm>
              <a:off x="2935184" y="1774050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LEAD TA TECHNICAL RECRUITER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Ke Qi</a:t>
              </a:r>
            </a:p>
          </p:txBody>
        </p:sp>
        <p:sp>
          <p:nvSpPr>
            <p:cNvPr id="745" name="Shape"/>
            <p:cNvSpPr/>
            <p:nvPr/>
          </p:nvSpPr>
          <p:spPr>
            <a:xfrm>
              <a:off x="2921320" y="189744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6" name="Band (CLT Group)"/>
            <p:cNvSpPr/>
            <p:nvPr/>
          </p:nvSpPr>
          <p:spPr>
            <a:xfrm>
              <a:off x="2939344" y="1904373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7" name="L"/>
            <p:cNvSpPr/>
            <p:nvPr/>
          </p:nvSpPr>
          <p:spPr>
            <a:xfrm>
              <a:off x="3155624" y="1904373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48" name="Group"/>
          <p:cNvGrpSpPr/>
          <p:nvPr/>
        </p:nvGrpSpPr>
        <p:grpSpPr>
          <a:xfrm>
            <a:off x="2917161" y="1955670"/>
            <a:ext cx="274510" cy="176075"/>
            <a:chOff x="2917161" y="1955670"/>
            <a:chExt cx="274510" cy="176075"/>
          </a:xfrm>
        </p:grpSpPr>
        <p:sp>
          <p:nvSpPr>
            <p:cNvPr id="228" name="Shape"/>
            <p:cNvSpPr/>
            <p:nvPr/>
          </p:nvSpPr>
          <p:spPr>
            <a:xfrm>
              <a:off x="2917161" y="1955670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9" name="LEAD TA, ,TECHNICAL, ,RECRUITER Dong JiangYao"/>
            <p:cNvSpPr/>
            <p:nvPr/>
          </p:nvSpPr>
          <p:spPr>
            <a:xfrm>
              <a:off x="2935184" y="1966762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LEAD TA TECHNICAL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Dong JiangYao</a:t>
              </a:r>
            </a:p>
          </p:txBody>
        </p:sp>
        <p:sp>
          <p:nvSpPr>
            <p:cNvPr id="750" name="Shape"/>
            <p:cNvSpPr/>
            <p:nvPr/>
          </p:nvSpPr>
          <p:spPr>
            <a:xfrm>
              <a:off x="2921320" y="209015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1" name="Band (CLT Group)"/>
            <p:cNvSpPr/>
            <p:nvPr/>
          </p:nvSpPr>
          <p:spPr>
            <a:xfrm>
              <a:off x="2939344" y="2097085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2" name="U"/>
            <p:cNvSpPr/>
            <p:nvPr/>
          </p:nvSpPr>
          <p:spPr>
            <a:xfrm>
              <a:off x="3154238" y="2097085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53" name="Group"/>
          <p:cNvGrpSpPr/>
          <p:nvPr/>
        </p:nvGrpSpPr>
        <p:grpSpPr>
          <a:xfrm>
            <a:off x="2917161" y="2148382"/>
            <a:ext cx="274510" cy="145574"/>
            <a:chOff x="2917161" y="2148382"/>
            <a:chExt cx="274510" cy="145574"/>
          </a:xfrm>
        </p:grpSpPr>
        <p:sp>
          <p:nvSpPr>
            <p:cNvPr id="230" name="Shape"/>
            <p:cNvSpPr/>
            <p:nvPr/>
          </p:nvSpPr>
          <p:spPr>
            <a:xfrm>
              <a:off x="2917161" y="2148382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4" name="SENIOR TECHNICAL, ,RECRUITER Luo WenWei"/>
            <p:cNvSpPr/>
            <p:nvPr/>
          </p:nvSpPr>
          <p:spPr>
            <a:xfrm>
              <a:off x="2935184" y="2159473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SENIOR TECHNICAL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Luo WenWei</a:t>
              </a:r>
            </a:p>
          </p:txBody>
        </p:sp>
        <p:sp>
          <p:nvSpPr>
            <p:cNvPr id="755" name="Shape"/>
            <p:cNvSpPr/>
            <p:nvPr/>
          </p:nvSpPr>
          <p:spPr>
            <a:xfrm>
              <a:off x="2921320" y="225236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6" name="Band (CLT Group)"/>
            <p:cNvSpPr/>
            <p:nvPr/>
          </p:nvSpPr>
          <p:spPr>
            <a:xfrm>
              <a:off x="2939344" y="2259295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7" name="U"/>
            <p:cNvSpPr/>
            <p:nvPr/>
          </p:nvSpPr>
          <p:spPr>
            <a:xfrm>
              <a:off x="3154238" y="2259295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58" name="Group"/>
          <p:cNvGrpSpPr/>
          <p:nvPr/>
        </p:nvGrpSpPr>
        <p:grpSpPr>
          <a:xfrm>
            <a:off x="2917161" y="2310592"/>
            <a:ext cx="274510" cy="145574"/>
            <a:chOff x="2917161" y="2310592"/>
            <a:chExt cx="274510" cy="145574"/>
          </a:xfrm>
        </p:grpSpPr>
        <p:sp>
          <p:nvSpPr>
            <p:cNvPr id="232" name="Shape"/>
            <p:cNvSpPr/>
            <p:nvPr/>
          </p:nvSpPr>
          <p:spPr>
            <a:xfrm>
              <a:off x="2917161" y="2310592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9" name="SENIOR TECHNICAL, ,RECRUITER Sun YanYing"/>
            <p:cNvSpPr/>
            <p:nvPr/>
          </p:nvSpPr>
          <p:spPr>
            <a:xfrm>
              <a:off x="2935184" y="2321683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SENIOR TECHNICAL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Sun YanYing</a:t>
              </a:r>
            </a:p>
          </p:txBody>
        </p:sp>
        <p:sp>
          <p:nvSpPr>
            <p:cNvPr id="760" name="Shape"/>
            <p:cNvSpPr/>
            <p:nvPr/>
          </p:nvSpPr>
          <p:spPr>
            <a:xfrm>
              <a:off x="2921320" y="241457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1" name="Band (CLT Group)"/>
            <p:cNvSpPr/>
            <p:nvPr/>
          </p:nvSpPr>
          <p:spPr>
            <a:xfrm>
              <a:off x="2939344" y="2421505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2" name="U"/>
            <p:cNvSpPr/>
            <p:nvPr/>
          </p:nvSpPr>
          <p:spPr>
            <a:xfrm>
              <a:off x="3154238" y="2421505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63" name="Group"/>
          <p:cNvGrpSpPr/>
          <p:nvPr/>
        </p:nvGrpSpPr>
        <p:grpSpPr>
          <a:xfrm>
            <a:off x="2917161" y="2472802"/>
            <a:ext cx="274510" cy="115073"/>
            <a:chOff x="2917161" y="2472802"/>
            <a:chExt cx="274510" cy="115073"/>
          </a:xfrm>
        </p:grpSpPr>
        <p:sp>
          <p:nvSpPr>
            <p:cNvPr id="234" name="Shape"/>
            <p:cNvSpPr/>
            <p:nvPr/>
          </p:nvSpPr>
          <p:spPr>
            <a:xfrm>
              <a:off x="2917161" y="2472802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4" name="TA COORDINATOR Gu ZhaoHan"/>
            <p:cNvSpPr/>
            <p:nvPr/>
          </p:nvSpPr>
          <p:spPr>
            <a:xfrm>
              <a:off x="2935184" y="2483894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TA COORDINATOR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Gu ZhaoHan</a:t>
              </a:r>
            </a:p>
          </p:txBody>
        </p:sp>
        <p:sp>
          <p:nvSpPr>
            <p:cNvPr id="765" name="Shape"/>
            <p:cNvSpPr/>
            <p:nvPr/>
          </p:nvSpPr>
          <p:spPr>
            <a:xfrm>
              <a:off x="2921320" y="254628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6" name="Band (CLT Group)"/>
            <p:cNvSpPr/>
            <p:nvPr/>
          </p:nvSpPr>
          <p:spPr>
            <a:xfrm>
              <a:off x="2939344" y="2553214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7" name="L"/>
            <p:cNvSpPr/>
            <p:nvPr/>
          </p:nvSpPr>
          <p:spPr>
            <a:xfrm>
              <a:off x="3155624" y="2553214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68" name="Group"/>
          <p:cNvGrpSpPr/>
          <p:nvPr/>
        </p:nvGrpSpPr>
        <p:grpSpPr>
          <a:xfrm>
            <a:off x="2917161" y="2604512"/>
            <a:ext cx="274510" cy="115073"/>
            <a:chOff x="2917161" y="2604512"/>
            <a:chExt cx="274510" cy="115073"/>
          </a:xfrm>
        </p:grpSpPr>
        <p:sp>
          <p:nvSpPr>
            <p:cNvPr id="236" name="Shape"/>
            <p:cNvSpPr/>
            <p:nvPr/>
          </p:nvSpPr>
          <p:spPr>
            <a:xfrm>
              <a:off x="2917161" y="2604512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9" name="TA RECRUITER Open Position"/>
            <p:cNvSpPr/>
            <p:nvPr/>
          </p:nvSpPr>
          <p:spPr>
            <a:xfrm>
              <a:off x="2935184" y="2615603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770" name="Shape"/>
            <p:cNvSpPr/>
            <p:nvPr/>
          </p:nvSpPr>
          <p:spPr>
            <a:xfrm>
              <a:off x="2921320" y="267799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1" name="Band (CLT Group)"/>
            <p:cNvSpPr/>
            <p:nvPr/>
          </p:nvSpPr>
          <p:spPr>
            <a:xfrm>
              <a:off x="2939344" y="2684924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2" name="U"/>
            <p:cNvSpPr/>
            <p:nvPr/>
          </p:nvSpPr>
          <p:spPr>
            <a:xfrm>
              <a:off x="3154238" y="2684924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73" name="Group"/>
          <p:cNvGrpSpPr/>
          <p:nvPr/>
        </p:nvGrpSpPr>
        <p:grpSpPr>
          <a:xfrm>
            <a:off x="2917161" y="2736221"/>
            <a:ext cx="274510" cy="115073"/>
            <a:chOff x="2917161" y="2736221"/>
            <a:chExt cx="274510" cy="115073"/>
          </a:xfrm>
        </p:grpSpPr>
        <p:sp>
          <p:nvSpPr>
            <p:cNvPr id="238" name="Shape"/>
            <p:cNvSpPr/>
            <p:nvPr/>
          </p:nvSpPr>
          <p:spPr>
            <a:xfrm>
              <a:off x="2917161" y="2736221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4" name="TA SUPPORT Chen Yun"/>
            <p:cNvSpPr/>
            <p:nvPr/>
          </p:nvSpPr>
          <p:spPr>
            <a:xfrm>
              <a:off x="2935184" y="2747312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TA SUPPORT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Chen Yun</a:t>
              </a:r>
            </a:p>
          </p:txBody>
        </p:sp>
        <p:sp>
          <p:nvSpPr>
            <p:cNvPr id="775" name="Shape"/>
            <p:cNvSpPr/>
            <p:nvPr/>
          </p:nvSpPr>
          <p:spPr>
            <a:xfrm>
              <a:off x="2921320" y="280970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6" name="Band (CLT Group)"/>
            <p:cNvSpPr/>
            <p:nvPr/>
          </p:nvSpPr>
          <p:spPr>
            <a:xfrm>
              <a:off x="2939344" y="2816633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7" name="L"/>
            <p:cNvSpPr/>
            <p:nvPr/>
          </p:nvSpPr>
          <p:spPr>
            <a:xfrm>
              <a:off x="3155624" y="2816633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78" name="Group"/>
          <p:cNvGrpSpPr/>
          <p:nvPr/>
        </p:nvGrpSpPr>
        <p:grpSpPr>
          <a:xfrm>
            <a:off x="2917161" y="2867930"/>
            <a:ext cx="274510" cy="115073"/>
            <a:chOff x="2917161" y="2867930"/>
            <a:chExt cx="274510" cy="115073"/>
          </a:xfrm>
        </p:grpSpPr>
        <p:sp>
          <p:nvSpPr>
            <p:cNvPr id="240" name="Shape"/>
            <p:cNvSpPr/>
            <p:nvPr/>
          </p:nvSpPr>
          <p:spPr>
            <a:xfrm>
              <a:off x="2917161" y="2867930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9" name="TA MANAGER Open Position"/>
            <p:cNvSpPr/>
            <p:nvPr/>
          </p:nvSpPr>
          <p:spPr>
            <a:xfrm>
              <a:off x="2935184" y="2879022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780" name="Shape"/>
            <p:cNvSpPr/>
            <p:nvPr/>
          </p:nvSpPr>
          <p:spPr>
            <a:xfrm>
              <a:off x="2921320" y="294141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1" name="Band (CLT Group)"/>
            <p:cNvSpPr/>
            <p:nvPr/>
          </p:nvSpPr>
          <p:spPr>
            <a:xfrm>
              <a:off x="2939344" y="294834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2" name="U"/>
            <p:cNvSpPr/>
            <p:nvPr/>
          </p:nvSpPr>
          <p:spPr>
            <a:xfrm>
              <a:off x="3154238" y="294834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83" name="Group"/>
          <p:cNvGrpSpPr/>
          <p:nvPr/>
        </p:nvGrpSpPr>
        <p:grpSpPr>
          <a:xfrm>
            <a:off x="2917161" y="2999639"/>
            <a:ext cx="274510" cy="145574"/>
            <a:chOff x="2917161" y="2999639"/>
            <a:chExt cx="274510" cy="145574"/>
          </a:xfrm>
        </p:grpSpPr>
        <p:sp>
          <p:nvSpPr>
            <p:cNvPr id="242" name="Shape"/>
            <p:cNvSpPr/>
            <p:nvPr/>
          </p:nvSpPr>
          <p:spPr>
            <a:xfrm>
              <a:off x="2917161" y="2999639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4" name="TECHNICAL, ,RECRUITER Meng Xin"/>
            <p:cNvSpPr/>
            <p:nvPr/>
          </p:nvSpPr>
          <p:spPr>
            <a:xfrm>
              <a:off x="2935184" y="3010731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TECHNICAL RECRUITER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Meng Xin</a:t>
              </a:r>
            </a:p>
          </p:txBody>
        </p:sp>
        <p:sp>
          <p:nvSpPr>
            <p:cNvPr id="785" name="Shape"/>
            <p:cNvSpPr/>
            <p:nvPr/>
          </p:nvSpPr>
          <p:spPr>
            <a:xfrm>
              <a:off x="2921320" y="310362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6" name="Band (CLT Group)"/>
            <p:cNvSpPr/>
            <p:nvPr/>
          </p:nvSpPr>
          <p:spPr>
            <a:xfrm>
              <a:off x="2939344" y="3110553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7" name="L"/>
            <p:cNvSpPr/>
            <p:nvPr/>
          </p:nvSpPr>
          <p:spPr>
            <a:xfrm>
              <a:off x="3155624" y="3110553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88" name="Group"/>
          <p:cNvGrpSpPr/>
          <p:nvPr/>
        </p:nvGrpSpPr>
        <p:grpSpPr>
          <a:xfrm>
            <a:off x="2917161" y="3161850"/>
            <a:ext cx="274510" cy="145574"/>
            <a:chOff x="2917161" y="3161850"/>
            <a:chExt cx="274510" cy="145574"/>
          </a:xfrm>
        </p:grpSpPr>
        <p:sp>
          <p:nvSpPr>
            <p:cNvPr id="244" name="Shape"/>
            <p:cNvSpPr/>
            <p:nvPr/>
          </p:nvSpPr>
          <p:spPr>
            <a:xfrm>
              <a:off x="2917161" y="3161850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9" name="TECHNICAL, ,RECRUITER Liang Ying"/>
            <p:cNvSpPr/>
            <p:nvPr/>
          </p:nvSpPr>
          <p:spPr>
            <a:xfrm>
              <a:off x="2935184" y="3172941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TECHNICAL RECRUITER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Liang Ying</a:t>
              </a:r>
            </a:p>
          </p:txBody>
        </p:sp>
        <p:sp>
          <p:nvSpPr>
            <p:cNvPr id="790" name="Shape"/>
            <p:cNvSpPr/>
            <p:nvPr/>
          </p:nvSpPr>
          <p:spPr>
            <a:xfrm>
              <a:off x="2921320" y="326583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1" name="Band (CLT Group)"/>
            <p:cNvSpPr/>
            <p:nvPr/>
          </p:nvSpPr>
          <p:spPr>
            <a:xfrm>
              <a:off x="2939344" y="3272763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2" name="L"/>
            <p:cNvSpPr/>
            <p:nvPr/>
          </p:nvSpPr>
          <p:spPr>
            <a:xfrm>
              <a:off x="3155624" y="3272763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93" name="Group"/>
          <p:cNvGrpSpPr/>
          <p:nvPr/>
        </p:nvGrpSpPr>
        <p:grpSpPr>
          <a:xfrm>
            <a:off x="2917161" y="3324060"/>
            <a:ext cx="274510" cy="115073"/>
            <a:chOff x="2917161" y="3324060"/>
            <a:chExt cx="274510" cy="115073"/>
          </a:xfrm>
        </p:grpSpPr>
        <p:sp>
          <p:nvSpPr>
            <p:cNvPr id="246" name="Shape"/>
            <p:cNvSpPr/>
            <p:nvPr/>
          </p:nvSpPr>
          <p:spPr>
            <a:xfrm>
              <a:off x="2917161" y="3324060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4" name="TA RECRUITER Open Position"/>
            <p:cNvSpPr/>
            <p:nvPr/>
          </p:nvSpPr>
          <p:spPr>
            <a:xfrm>
              <a:off x="2935184" y="3335151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795" name="Shape"/>
            <p:cNvSpPr/>
            <p:nvPr/>
          </p:nvSpPr>
          <p:spPr>
            <a:xfrm>
              <a:off x="2921320" y="339754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6" name="Band (CLT Group)"/>
            <p:cNvSpPr/>
            <p:nvPr/>
          </p:nvSpPr>
          <p:spPr>
            <a:xfrm>
              <a:off x="2939344" y="340447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7" name="U"/>
            <p:cNvSpPr/>
            <p:nvPr/>
          </p:nvSpPr>
          <p:spPr>
            <a:xfrm>
              <a:off x="3154238" y="340447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98" name="Group"/>
          <p:cNvGrpSpPr/>
          <p:nvPr/>
        </p:nvGrpSpPr>
        <p:grpSpPr>
          <a:xfrm>
            <a:off x="2872796" y="3455769"/>
            <a:ext cx="274510" cy="115073"/>
            <a:chOff x="2872796" y="3455769"/>
            <a:chExt cx="274510" cy="115073"/>
          </a:xfrm>
        </p:grpSpPr>
        <p:sp>
          <p:nvSpPr>
            <p:cNvPr id="248" name="Shape"/>
            <p:cNvSpPr/>
            <p:nvPr/>
          </p:nvSpPr>
          <p:spPr>
            <a:xfrm>
              <a:off x="2872796" y="3455769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9" name="RECRUITER Open Position"/>
            <p:cNvSpPr/>
            <p:nvPr/>
          </p:nvSpPr>
          <p:spPr>
            <a:xfrm>
              <a:off x="2890819" y="3466861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800" name="Shape"/>
            <p:cNvSpPr/>
            <p:nvPr/>
          </p:nvSpPr>
          <p:spPr>
            <a:xfrm>
              <a:off x="2876955" y="352924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1" name="Band (CLT Group)"/>
            <p:cNvSpPr/>
            <p:nvPr/>
          </p:nvSpPr>
          <p:spPr>
            <a:xfrm>
              <a:off x="2894978" y="353618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2" name="U"/>
            <p:cNvSpPr/>
            <p:nvPr/>
          </p:nvSpPr>
          <p:spPr>
            <a:xfrm>
              <a:off x="3109872" y="353618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03" name="Group"/>
          <p:cNvGrpSpPr/>
          <p:nvPr/>
        </p:nvGrpSpPr>
        <p:grpSpPr>
          <a:xfrm>
            <a:off x="3111259" y="967158"/>
            <a:ext cx="274510" cy="176075"/>
            <a:chOff x="3111259" y="967158"/>
            <a:chExt cx="274510" cy="176075"/>
          </a:xfrm>
        </p:grpSpPr>
        <p:sp>
          <p:nvSpPr>
            <p:cNvPr id="250" name="Shape"/>
            <p:cNvSpPr/>
            <p:nvPr/>
          </p:nvSpPr>
          <p:spPr>
            <a:xfrm>
              <a:off x="3111259" y="96715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4" name="VP, HR GOT &amp;amp;, ,CORPORATE, ,FUNCTIONS Bedon Jr. Bernard Gabriel"/>
            <p:cNvSpPr/>
            <p:nvPr/>
          </p:nvSpPr>
          <p:spPr>
            <a:xfrm>
              <a:off x="3129282" y="97824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VP, HR GOT &amp; CORPORATE FUNCTIONS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Bedon Jr. Bernard Gabriel</a:t>
              </a:r>
            </a:p>
          </p:txBody>
        </p:sp>
        <p:sp>
          <p:nvSpPr>
            <p:cNvPr id="805" name="Shape"/>
            <p:cNvSpPr/>
            <p:nvPr/>
          </p:nvSpPr>
          <p:spPr>
            <a:xfrm>
              <a:off x="3115418" y="110164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6" name="Band (CLT Group)"/>
            <p:cNvSpPr/>
            <p:nvPr/>
          </p:nvSpPr>
          <p:spPr>
            <a:xfrm>
              <a:off x="3133441" y="1108572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07" name="CLT"/>
            <p:cNvSpPr/>
            <p:nvPr/>
          </p:nvSpPr>
          <p:spPr>
            <a:xfrm>
              <a:off x="3327539" y="1108572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08" name="Group"/>
          <p:cNvGrpSpPr/>
          <p:nvPr/>
        </p:nvGrpSpPr>
        <p:grpSpPr>
          <a:xfrm>
            <a:off x="3155624" y="1159869"/>
            <a:ext cx="274510" cy="145574"/>
            <a:chOff x="3155624" y="1159869"/>
            <a:chExt cx="274510" cy="145574"/>
          </a:xfrm>
        </p:grpSpPr>
        <p:sp>
          <p:nvSpPr>
            <p:cNvPr id="252" name="Shape"/>
            <p:cNvSpPr/>
            <p:nvPr/>
          </p:nvSpPr>
          <p:spPr>
            <a:xfrm>
              <a:off x="3155624" y="1159869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9" name="VP, HR GLOBAL, ,SUPPLY CHAIN Douglas Omar Kareem"/>
            <p:cNvSpPr/>
            <p:nvPr/>
          </p:nvSpPr>
          <p:spPr>
            <a:xfrm>
              <a:off x="3173647" y="1170961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VP, HR GLOBAL SUPPLY CHAIN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Douglas Omar Kareem</a:t>
              </a:r>
            </a:p>
          </p:txBody>
        </p:sp>
        <p:sp>
          <p:nvSpPr>
            <p:cNvPr id="810" name="Shape"/>
            <p:cNvSpPr/>
            <p:nvPr/>
          </p:nvSpPr>
          <p:spPr>
            <a:xfrm>
              <a:off x="3159783" y="126385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1" name="Band (CLT Group)"/>
            <p:cNvSpPr/>
            <p:nvPr/>
          </p:nvSpPr>
          <p:spPr>
            <a:xfrm>
              <a:off x="3177807" y="1270782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12" name="CLT"/>
            <p:cNvSpPr/>
            <p:nvPr/>
          </p:nvSpPr>
          <p:spPr>
            <a:xfrm>
              <a:off x="3371904" y="1270782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13" name="Group"/>
          <p:cNvGrpSpPr/>
          <p:nvPr/>
        </p:nvGrpSpPr>
        <p:grpSpPr>
          <a:xfrm>
            <a:off x="3199989" y="1322080"/>
            <a:ext cx="274510" cy="176075"/>
            <a:chOff x="3199989" y="1322080"/>
            <a:chExt cx="274510" cy="176075"/>
          </a:xfrm>
        </p:grpSpPr>
        <p:sp>
          <p:nvSpPr>
            <p:cNvPr id="254" name="Shape"/>
            <p:cNvSpPr/>
            <p:nvPr/>
          </p:nvSpPr>
          <p:spPr>
            <a:xfrm>
              <a:off x="3199989" y="1322080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4" name="SR DIRECTOR HRBP, ,- SOURCING &amp;amp; MFG, ,ASIA Park Melissa Tiro"/>
            <p:cNvSpPr/>
            <p:nvPr/>
          </p:nvSpPr>
          <p:spPr>
            <a:xfrm>
              <a:off x="3218013" y="1333171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DIRECTOR HRBP - SOURCING &amp; MFG ASIA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Park Melissa Tiro</a:t>
              </a:r>
            </a:p>
          </p:txBody>
        </p:sp>
        <p:sp>
          <p:nvSpPr>
            <p:cNvPr id="815" name="Shape"/>
            <p:cNvSpPr/>
            <p:nvPr/>
          </p:nvSpPr>
          <p:spPr>
            <a:xfrm>
              <a:off x="3204149" y="145656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6" name="Band (CLT Group)"/>
            <p:cNvSpPr/>
            <p:nvPr/>
          </p:nvSpPr>
          <p:spPr>
            <a:xfrm>
              <a:off x="3222172" y="1463494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17" name="S"/>
            <p:cNvSpPr/>
            <p:nvPr/>
          </p:nvSpPr>
          <p:spPr>
            <a:xfrm>
              <a:off x="3437066" y="1463494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18" name="Group"/>
          <p:cNvGrpSpPr/>
          <p:nvPr/>
        </p:nvGrpSpPr>
        <p:grpSpPr>
          <a:xfrm>
            <a:off x="3244354" y="1514791"/>
            <a:ext cx="274510" cy="176075"/>
            <a:chOff x="3244354" y="1514791"/>
            <a:chExt cx="274510" cy="176075"/>
          </a:xfrm>
        </p:grpSpPr>
        <p:sp>
          <p:nvSpPr>
            <p:cNvPr id="256" name="Shape"/>
            <p:cNvSpPr/>
            <p:nvPr/>
          </p:nvSpPr>
          <p:spPr>
            <a:xfrm>
              <a:off x="3244354" y="1514791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9" name="HR MGR - CHINA, ,SOURCING &amp;amp;, ,MANUFACTURING Pan Cassie"/>
            <p:cNvSpPr/>
            <p:nvPr/>
          </p:nvSpPr>
          <p:spPr>
            <a:xfrm>
              <a:off x="3262378" y="1525882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HR MGR - CHINA SOURCING &amp; MANUFACTURING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Pan Cassie</a:t>
              </a:r>
            </a:p>
          </p:txBody>
        </p:sp>
        <p:sp>
          <p:nvSpPr>
            <p:cNvPr id="820" name="Shape"/>
            <p:cNvSpPr/>
            <p:nvPr/>
          </p:nvSpPr>
          <p:spPr>
            <a:xfrm>
              <a:off x="3248514" y="164927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1" name="Band (CLT Group)"/>
            <p:cNvSpPr/>
            <p:nvPr/>
          </p:nvSpPr>
          <p:spPr>
            <a:xfrm>
              <a:off x="3266537" y="1656205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2" name="U"/>
            <p:cNvSpPr/>
            <p:nvPr/>
          </p:nvSpPr>
          <p:spPr>
            <a:xfrm>
              <a:off x="3481431" y="1656205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23" name="Group"/>
          <p:cNvGrpSpPr/>
          <p:nvPr/>
        </p:nvGrpSpPr>
        <p:grpSpPr>
          <a:xfrm>
            <a:off x="3244354" y="1707502"/>
            <a:ext cx="274510" cy="176075"/>
            <a:chOff x="3244354" y="1707502"/>
            <a:chExt cx="274510" cy="176075"/>
          </a:xfrm>
        </p:grpSpPr>
        <p:sp>
          <p:nvSpPr>
            <p:cNvPr id="258" name="Shape"/>
            <p:cNvSpPr/>
            <p:nvPr/>
          </p:nvSpPr>
          <p:spPr>
            <a:xfrm>
              <a:off x="3244354" y="1707502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4" name="HR MGR - TAIWAN, ,SOURCING &amp;amp;, ,MANUFACTURING Su Annie"/>
            <p:cNvSpPr/>
            <p:nvPr/>
          </p:nvSpPr>
          <p:spPr>
            <a:xfrm>
              <a:off x="3262378" y="1718594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HR MGR - TAIWAN SOURCING &amp; MANUFACTURING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Su Annie</a:t>
              </a:r>
            </a:p>
          </p:txBody>
        </p:sp>
        <p:sp>
          <p:nvSpPr>
            <p:cNvPr id="825" name="Shape"/>
            <p:cNvSpPr/>
            <p:nvPr/>
          </p:nvSpPr>
          <p:spPr>
            <a:xfrm>
              <a:off x="3248514" y="1841985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6" name="Band (CLT Group)"/>
            <p:cNvSpPr/>
            <p:nvPr/>
          </p:nvSpPr>
          <p:spPr>
            <a:xfrm>
              <a:off x="3266537" y="1848917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7" name="U"/>
            <p:cNvSpPr/>
            <p:nvPr/>
          </p:nvSpPr>
          <p:spPr>
            <a:xfrm>
              <a:off x="3481431" y="1848917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28" name="Group"/>
          <p:cNvGrpSpPr/>
          <p:nvPr/>
        </p:nvGrpSpPr>
        <p:grpSpPr>
          <a:xfrm>
            <a:off x="3288720" y="1900214"/>
            <a:ext cx="274510" cy="115073"/>
            <a:chOff x="3288720" y="1900214"/>
            <a:chExt cx="274510" cy="115073"/>
          </a:xfrm>
        </p:grpSpPr>
        <p:sp>
          <p:nvSpPr>
            <p:cNvPr id="260" name="Shape"/>
            <p:cNvSpPr/>
            <p:nvPr/>
          </p:nvSpPr>
          <p:spPr>
            <a:xfrm>
              <a:off x="3288720" y="1900214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9" name="HR COORDINATOR Lin Cassie"/>
            <p:cNvSpPr/>
            <p:nvPr/>
          </p:nvSpPr>
          <p:spPr>
            <a:xfrm>
              <a:off x="3306743" y="1911305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HR COORDINATOR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Lin Cassie</a:t>
              </a:r>
            </a:p>
          </p:txBody>
        </p:sp>
        <p:sp>
          <p:nvSpPr>
            <p:cNvPr id="830" name="Shape"/>
            <p:cNvSpPr/>
            <p:nvPr/>
          </p:nvSpPr>
          <p:spPr>
            <a:xfrm>
              <a:off x="3292879" y="1973694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1" name="Band (CLT Group)"/>
            <p:cNvSpPr/>
            <p:nvPr/>
          </p:nvSpPr>
          <p:spPr>
            <a:xfrm>
              <a:off x="3310902" y="1980626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32" name="L"/>
            <p:cNvSpPr/>
            <p:nvPr/>
          </p:nvSpPr>
          <p:spPr>
            <a:xfrm>
              <a:off x="3527183" y="1980626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33" name="Group"/>
          <p:cNvGrpSpPr/>
          <p:nvPr/>
        </p:nvGrpSpPr>
        <p:grpSpPr>
          <a:xfrm>
            <a:off x="3438452" y="967158"/>
            <a:ext cx="274510" cy="145574"/>
            <a:chOff x="3438452" y="967158"/>
            <a:chExt cx="274510" cy="145574"/>
          </a:xfrm>
        </p:grpSpPr>
        <p:sp>
          <p:nvSpPr>
            <p:cNvPr id="262" name="Shape"/>
            <p:cNvSpPr/>
            <p:nvPr/>
          </p:nvSpPr>
          <p:spPr>
            <a:xfrm>
              <a:off x="3438452" y="96715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4" name="VP, GLOBAL ORG, ,EFFECTIVENESS Watson Carl B"/>
            <p:cNvSpPr/>
            <p:nvPr/>
          </p:nvSpPr>
          <p:spPr>
            <a:xfrm>
              <a:off x="3456476" y="97824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VP, GLOBAL ORG EFFECTIVENESS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Watson Carl B</a:t>
              </a:r>
            </a:p>
          </p:txBody>
        </p:sp>
        <p:sp>
          <p:nvSpPr>
            <p:cNvPr id="835" name="Shape"/>
            <p:cNvSpPr/>
            <p:nvPr/>
          </p:nvSpPr>
          <p:spPr>
            <a:xfrm>
              <a:off x="3442612" y="107113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6" name="Band (CLT Group)"/>
            <p:cNvSpPr/>
            <p:nvPr/>
          </p:nvSpPr>
          <p:spPr>
            <a:xfrm>
              <a:off x="3460635" y="1078071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37" name="CLT"/>
            <p:cNvSpPr/>
            <p:nvPr/>
          </p:nvSpPr>
          <p:spPr>
            <a:xfrm>
              <a:off x="3654733" y="1078071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38" name="Group"/>
          <p:cNvGrpSpPr/>
          <p:nvPr/>
        </p:nvGrpSpPr>
        <p:grpSpPr>
          <a:xfrm>
            <a:off x="3482818" y="1129368"/>
            <a:ext cx="274510" cy="176075"/>
            <a:chOff x="3482818" y="1129368"/>
            <a:chExt cx="274510" cy="176075"/>
          </a:xfrm>
        </p:grpSpPr>
        <p:sp>
          <p:nvSpPr>
            <p:cNvPr id="264" name="Shape"/>
            <p:cNvSpPr/>
            <p:nvPr/>
          </p:nvSpPr>
          <p:spPr>
            <a:xfrm>
              <a:off x="3482818" y="112936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9" name="SR DIR OE, ,CONSUMER, ,MKTPLC Simpson Todd Yale"/>
            <p:cNvSpPr/>
            <p:nvPr/>
          </p:nvSpPr>
          <p:spPr>
            <a:xfrm>
              <a:off x="3500841" y="114045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 OE CONSUMER MKTPLC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Simpson Todd Yale</a:t>
              </a:r>
            </a:p>
          </p:txBody>
        </p:sp>
        <p:sp>
          <p:nvSpPr>
            <p:cNvPr id="840" name="Shape"/>
            <p:cNvSpPr/>
            <p:nvPr/>
          </p:nvSpPr>
          <p:spPr>
            <a:xfrm>
              <a:off x="3486977" y="126385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1" name="Band (CLT Group)"/>
            <p:cNvSpPr/>
            <p:nvPr/>
          </p:nvSpPr>
          <p:spPr>
            <a:xfrm>
              <a:off x="3505000" y="127078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42" name="S"/>
            <p:cNvSpPr/>
            <p:nvPr/>
          </p:nvSpPr>
          <p:spPr>
            <a:xfrm>
              <a:off x="3719894" y="127078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43" name="Group"/>
          <p:cNvGrpSpPr/>
          <p:nvPr/>
        </p:nvGrpSpPr>
        <p:grpSpPr>
          <a:xfrm>
            <a:off x="3527183" y="1322080"/>
            <a:ext cx="274510" cy="115073"/>
            <a:chOff x="3527183" y="1322080"/>
            <a:chExt cx="274510" cy="115073"/>
          </a:xfrm>
        </p:grpSpPr>
        <p:sp>
          <p:nvSpPr>
            <p:cNvPr id="266" name="Shape"/>
            <p:cNvSpPr/>
            <p:nvPr/>
          </p:nvSpPr>
          <p:spPr>
            <a:xfrm>
              <a:off x="3527183" y="1322080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4" name="GC - OE DIRECTOR Song Ke"/>
            <p:cNvSpPr/>
            <p:nvPr/>
          </p:nvSpPr>
          <p:spPr>
            <a:xfrm>
              <a:off x="3545206" y="1333171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GC - OE DIRECTOR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Song Ke</a:t>
              </a:r>
            </a:p>
          </p:txBody>
        </p:sp>
        <p:sp>
          <p:nvSpPr>
            <p:cNvPr id="845" name="Shape"/>
            <p:cNvSpPr/>
            <p:nvPr/>
          </p:nvSpPr>
          <p:spPr>
            <a:xfrm>
              <a:off x="3531342" y="139556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6" name="Band (CLT Group)"/>
            <p:cNvSpPr/>
            <p:nvPr/>
          </p:nvSpPr>
          <p:spPr>
            <a:xfrm>
              <a:off x="3549365" y="140249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47" name="E"/>
            <p:cNvSpPr/>
            <p:nvPr/>
          </p:nvSpPr>
          <p:spPr>
            <a:xfrm>
              <a:off x="3764259" y="140249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48" name="Group"/>
          <p:cNvGrpSpPr/>
          <p:nvPr/>
        </p:nvGrpSpPr>
        <p:grpSpPr>
          <a:xfrm>
            <a:off x="3571548" y="1453789"/>
            <a:ext cx="274510" cy="115073"/>
            <a:chOff x="3571548" y="1453789"/>
            <a:chExt cx="274510" cy="115073"/>
          </a:xfrm>
        </p:grpSpPr>
        <p:sp>
          <p:nvSpPr>
            <p:cNvPr id="268" name="Shape"/>
            <p:cNvSpPr/>
            <p:nvPr/>
          </p:nvSpPr>
          <p:spPr>
            <a:xfrm>
              <a:off x="3571548" y="1453789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9" name="GC, OE MANAGER Jiang Nan"/>
            <p:cNvSpPr/>
            <p:nvPr/>
          </p:nvSpPr>
          <p:spPr>
            <a:xfrm>
              <a:off x="3589571" y="1464880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GC, OE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Jiang Nan</a:t>
              </a:r>
            </a:p>
          </p:txBody>
        </p:sp>
        <p:sp>
          <p:nvSpPr>
            <p:cNvPr id="850" name="Shape"/>
            <p:cNvSpPr/>
            <p:nvPr/>
          </p:nvSpPr>
          <p:spPr>
            <a:xfrm>
              <a:off x="3575707" y="152726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1" name="Band (CLT Group)"/>
            <p:cNvSpPr/>
            <p:nvPr/>
          </p:nvSpPr>
          <p:spPr>
            <a:xfrm>
              <a:off x="3593731" y="153420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2" name="U"/>
            <p:cNvSpPr/>
            <p:nvPr/>
          </p:nvSpPr>
          <p:spPr>
            <a:xfrm>
              <a:off x="3808625" y="153420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53" name="Group"/>
          <p:cNvGrpSpPr/>
          <p:nvPr/>
        </p:nvGrpSpPr>
        <p:grpSpPr>
          <a:xfrm>
            <a:off x="4891413" y="967158"/>
            <a:ext cx="274510" cy="176075"/>
            <a:chOff x="4891413" y="967158"/>
            <a:chExt cx="274510" cy="176075"/>
          </a:xfrm>
        </p:grpSpPr>
        <p:sp>
          <p:nvSpPr>
            <p:cNvPr id="270" name="Shape"/>
            <p:cNvSpPr/>
            <p:nvPr/>
          </p:nvSpPr>
          <p:spPr>
            <a:xfrm>
              <a:off x="4891413" y="96715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4" name="VP, HR SERVICES,, ,OPERATIONS &amp;amp;, ,ANALYTICS Adams Michele Erica"/>
            <p:cNvSpPr/>
            <p:nvPr/>
          </p:nvSpPr>
          <p:spPr>
            <a:xfrm>
              <a:off x="4909437" y="97824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VP, HR SERVICES, OPERATIONS &amp; ANALYTICS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Adams Michele Erica</a:t>
              </a:r>
            </a:p>
          </p:txBody>
        </p:sp>
        <p:sp>
          <p:nvSpPr>
            <p:cNvPr id="855" name="Shape"/>
            <p:cNvSpPr/>
            <p:nvPr/>
          </p:nvSpPr>
          <p:spPr>
            <a:xfrm>
              <a:off x="4895573" y="110164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6" name="Band (CLT Group)"/>
            <p:cNvSpPr/>
            <p:nvPr/>
          </p:nvSpPr>
          <p:spPr>
            <a:xfrm>
              <a:off x="4913596" y="1108572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57" name="CLT"/>
            <p:cNvSpPr/>
            <p:nvPr/>
          </p:nvSpPr>
          <p:spPr>
            <a:xfrm>
              <a:off x="5107694" y="1108572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58" name="Group"/>
          <p:cNvGrpSpPr/>
          <p:nvPr/>
        </p:nvGrpSpPr>
        <p:grpSpPr>
          <a:xfrm>
            <a:off x="3832194" y="1187598"/>
            <a:ext cx="274510" cy="145574"/>
            <a:chOff x="3832194" y="1187598"/>
            <a:chExt cx="274510" cy="145574"/>
          </a:xfrm>
        </p:grpSpPr>
        <p:sp>
          <p:nvSpPr>
            <p:cNvPr id="272" name="Shape"/>
            <p:cNvSpPr/>
            <p:nvPr/>
          </p:nvSpPr>
          <p:spPr>
            <a:xfrm>
              <a:off x="3832194" y="118759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9" name="SR DIR, GLOBAL, ,PAYROLL Durao Donna Marie"/>
            <p:cNvSpPr/>
            <p:nvPr/>
          </p:nvSpPr>
          <p:spPr>
            <a:xfrm>
              <a:off x="3850217" y="119868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DIR, GLOBAL PAYROLL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Durao Donna Marie</a:t>
              </a:r>
            </a:p>
          </p:txBody>
        </p:sp>
        <p:sp>
          <p:nvSpPr>
            <p:cNvPr id="860" name="Shape"/>
            <p:cNvSpPr/>
            <p:nvPr/>
          </p:nvSpPr>
          <p:spPr>
            <a:xfrm>
              <a:off x="3836353" y="129157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1" name="Band (CLT Group)"/>
            <p:cNvSpPr/>
            <p:nvPr/>
          </p:nvSpPr>
          <p:spPr>
            <a:xfrm>
              <a:off x="3854376" y="129851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62" name="S"/>
            <p:cNvSpPr/>
            <p:nvPr/>
          </p:nvSpPr>
          <p:spPr>
            <a:xfrm>
              <a:off x="4069270" y="129851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63" name="Group"/>
          <p:cNvGrpSpPr/>
          <p:nvPr/>
        </p:nvGrpSpPr>
        <p:grpSpPr>
          <a:xfrm>
            <a:off x="3876559" y="1349808"/>
            <a:ext cx="274510" cy="145574"/>
            <a:chOff x="3876559" y="1349808"/>
            <a:chExt cx="274510" cy="145574"/>
          </a:xfrm>
        </p:grpSpPr>
        <p:sp>
          <p:nvSpPr>
            <p:cNvPr id="274" name="Shape"/>
            <p:cNvSpPr/>
            <p:nvPr/>
          </p:nvSpPr>
          <p:spPr>
            <a:xfrm>
              <a:off x="3876559" y="134980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4" name="DIRECTOR APAC, ,PAYROLL Shi Ivy"/>
            <p:cNvSpPr/>
            <p:nvPr/>
          </p:nvSpPr>
          <p:spPr>
            <a:xfrm>
              <a:off x="3894582" y="136089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DIRECTOR APAC PAYROLL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Shi Ivy</a:t>
              </a:r>
            </a:p>
          </p:txBody>
        </p:sp>
        <p:sp>
          <p:nvSpPr>
            <p:cNvPr id="865" name="Shape"/>
            <p:cNvSpPr/>
            <p:nvPr/>
          </p:nvSpPr>
          <p:spPr>
            <a:xfrm>
              <a:off x="3880718" y="145378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6" name="Band (CLT Group)"/>
            <p:cNvSpPr/>
            <p:nvPr/>
          </p:nvSpPr>
          <p:spPr>
            <a:xfrm>
              <a:off x="3898741" y="146072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7" name="E"/>
            <p:cNvSpPr/>
            <p:nvPr/>
          </p:nvSpPr>
          <p:spPr>
            <a:xfrm>
              <a:off x="4113636" y="146072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68" name="Group"/>
          <p:cNvGrpSpPr/>
          <p:nvPr/>
        </p:nvGrpSpPr>
        <p:grpSpPr>
          <a:xfrm>
            <a:off x="3920924" y="1512018"/>
            <a:ext cx="274510" cy="145574"/>
            <a:chOff x="3920924" y="1512018"/>
            <a:chExt cx="274510" cy="145574"/>
          </a:xfrm>
        </p:grpSpPr>
        <p:sp>
          <p:nvSpPr>
            <p:cNvPr id="276" name="Shape"/>
            <p:cNvSpPr/>
            <p:nvPr/>
          </p:nvSpPr>
          <p:spPr>
            <a:xfrm>
              <a:off x="3920924" y="151201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9" name="SR PAYROLL, ,SPECIALIST Li MingYue"/>
            <p:cNvSpPr/>
            <p:nvPr/>
          </p:nvSpPr>
          <p:spPr>
            <a:xfrm>
              <a:off x="3938947" y="1523110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PAYROLL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 MingYue</a:t>
              </a:r>
            </a:p>
          </p:txBody>
        </p:sp>
        <p:sp>
          <p:nvSpPr>
            <p:cNvPr id="870" name="Shape"/>
            <p:cNvSpPr/>
            <p:nvPr/>
          </p:nvSpPr>
          <p:spPr>
            <a:xfrm>
              <a:off x="3925083" y="161599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1" name="Band (CLT Group)"/>
            <p:cNvSpPr/>
            <p:nvPr/>
          </p:nvSpPr>
          <p:spPr>
            <a:xfrm>
              <a:off x="3943107" y="162293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2" name="A"/>
            <p:cNvSpPr/>
            <p:nvPr/>
          </p:nvSpPr>
          <p:spPr>
            <a:xfrm>
              <a:off x="4158001" y="162293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873" name="Group"/>
          <p:cNvGrpSpPr/>
          <p:nvPr/>
        </p:nvGrpSpPr>
        <p:grpSpPr>
          <a:xfrm>
            <a:off x="3920924" y="1674229"/>
            <a:ext cx="274510" cy="145574"/>
            <a:chOff x="3920924" y="1674229"/>
            <a:chExt cx="274510" cy="145574"/>
          </a:xfrm>
        </p:grpSpPr>
        <p:sp>
          <p:nvSpPr>
            <p:cNvPr id="278" name="Shape"/>
            <p:cNvSpPr/>
            <p:nvPr/>
          </p:nvSpPr>
          <p:spPr>
            <a:xfrm>
              <a:off x="3920924" y="1674229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4" name="SR PAYROLL, ,CONSULTANT Ni Celine"/>
            <p:cNvSpPr/>
            <p:nvPr/>
          </p:nvSpPr>
          <p:spPr>
            <a:xfrm>
              <a:off x="3938947" y="1685320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SR PAYROLL CONSULTANT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Ni Celine</a:t>
              </a:r>
            </a:p>
          </p:txBody>
        </p:sp>
        <p:sp>
          <p:nvSpPr>
            <p:cNvPr id="875" name="Shape"/>
            <p:cNvSpPr/>
            <p:nvPr/>
          </p:nvSpPr>
          <p:spPr>
            <a:xfrm>
              <a:off x="3925083" y="177821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6" name="Band (CLT Group)"/>
            <p:cNvSpPr/>
            <p:nvPr/>
          </p:nvSpPr>
          <p:spPr>
            <a:xfrm>
              <a:off x="3943107" y="178514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7" name="U"/>
            <p:cNvSpPr/>
            <p:nvPr/>
          </p:nvSpPr>
          <p:spPr>
            <a:xfrm>
              <a:off x="4158001" y="178514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78" name="Group"/>
          <p:cNvGrpSpPr/>
          <p:nvPr/>
        </p:nvGrpSpPr>
        <p:grpSpPr>
          <a:xfrm>
            <a:off x="3920924" y="1836439"/>
            <a:ext cx="274510" cy="145574"/>
            <a:chOff x="3920924" y="1836439"/>
            <a:chExt cx="274510" cy="145574"/>
          </a:xfrm>
        </p:grpSpPr>
        <p:sp>
          <p:nvSpPr>
            <p:cNvPr id="280" name="Shape"/>
            <p:cNvSpPr/>
            <p:nvPr/>
          </p:nvSpPr>
          <p:spPr>
            <a:xfrm>
              <a:off x="3920924" y="1836439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9" name="SR PAYROLL, ,ANALYST He YiXuan"/>
            <p:cNvSpPr/>
            <p:nvPr/>
          </p:nvSpPr>
          <p:spPr>
            <a:xfrm>
              <a:off x="3938947" y="1847530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PAYROLL ANALYST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He YiXuan</a:t>
              </a:r>
            </a:p>
          </p:txBody>
        </p:sp>
        <p:sp>
          <p:nvSpPr>
            <p:cNvPr id="880" name="Shape"/>
            <p:cNvSpPr/>
            <p:nvPr/>
          </p:nvSpPr>
          <p:spPr>
            <a:xfrm>
              <a:off x="3925083" y="194042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1" name="Band (CLT Group)"/>
            <p:cNvSpPr/>
            <p:nvPr/>
          </p:nvSpPr>
          <p:spPr>
            <a:xfrm>
              <a:off x="3943107" y="1947352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2" name="L"/>
            <p:cNvSpPr/>
            <p:nvPr/>
          </p:nvSpPr>
          <p:spPr>
            <a:xfrm>
              <a:off x="4159387" y="1947352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3" name="Group"/>
          <p:cNvGrpSpPr/>
          <p:nvPr/>
        </p:nvGrpSpPr>
        <p:grpSpPr>
          <a:xfrm>
            <a:off x="3920924" y="1998649"/>
            <a:ext cx="274510" cy="115073"/>
            <a:chOff x="3920924" y="1998649"/>
            <a:chExt cx="274510" cy="115073"/>
          </a:xfrm>
        </p:grpSpPr>
        <p:sp>
          <p:nvSpPr>
            <p:cNvPr id="282" name="Shape"/>
            <p:cNvSpPr/>
            <p:nvPr/>
          </p:nvSpPr>
          <p:spPr>
            <a:xfrm>
              <a:off x="3920924" y="1998649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4" name="PAYROLL ANALYST Wang HaoXin"/>
            <p:cNvSpPr/>
            <p:nvPr/>
          </p:nvSpPr>
          <p:spPr>
            <a:xfrm>
              <a:off x="3938947" y="2009741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PAYROLL ANALYST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Wang HaoXin</a:t>
              </a:r>
            </a:p>
          </p:txBody>
        </p:sp>
        <p:sp>
          <p:nvSpPr>
            <p:cNvPr id="885" name="Shape"/>
            <p:cNvSpPr/>
            <p:nvPr/>
          </p:nvSpPr>
          <p:spPr>
            <a:xfrm>
              <a:off x="3925083" y="207212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6" name="Band (CLT Group)"/>
            <p:cNvSpPr/>
            <p:nvPr/>
          </p:nvSpPr>
          <p:spPr>
            <a:xfrm>
              <a:off x="3943107" y="2079061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7" name="L"/>
            <p:cNvSpPr/>
            <p:nvPr/>
          </p:nvSpPr>
          <p:spPr>
            <a:xfrm>
              <a:off x="4159387" y="2079061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8" name="Group"/>
          <p:cNvGrpSpPr/>
          <p:nvPr/>
        </p:nvGrpSpPr>
        <p:grpSpPr>
          <a:xfrm>
            <a:off x="3920924" y="2130358"/>
            <a:ext cx="274510" cy="145574"/>
            <a:chOff x="3920924" y="2130358"/>
            <a:chExt cx="274510" cy="145574"/>
          </a:xfrm>
        </p:grpSpPr>
        <p:sp>
          <p:nvSpPr>
            <p:cNvPr id="284" name="Shape"/>
            <p:cNvSpPr/>
            <p:nvPr/>
          </p:nvSpPr>
          <p:spPr>
            <a:xfrm>
              <a:off x="3920924" y="213035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9" name="SR PAYROLL, ,ANALYST Open Position"/>
            <p:cNvSpPr/>
            <p:nvPr/>
          </p:nvSpPr>
          <p:spPr>
            <a:xfrm>
              <a:off x="3938947" y="2141450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PAYROLL ANALYST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890" name="Shape"/>
            <p:cNvSpPr/>
            <p:nvPr/>
          </p:nvSpPr>
          <p:spPr>
            <a:xfrm>
              <a:off x="3925083" y="223433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1" name="Band (CLT Group)"/>
            <p:cNvSpPr/>
            <p:nvPr/>
          </p:nvSpPr>
          <p:spPr>
            <a:xfrm>
              <a:off x="3943107" y="2241272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2" name="L"/>
            <p:cNvSpPr/>
            <p:nvPr/>
          </p:nvSpPr>
          <p:spPr>
            <a:xfrm>
              <a:off x="4159387" y="2241272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93" name="Group"/>
          <p:cNvGrpSpPr/>
          <p:nvPr/>
        </p:nvGrpSpPr>
        <p:grpSpPr>
          <a:xfrm>
            <a:off x="3920924" y="2292569"/>
            <a:ext cx="274510" cy="115073"/>
            <a:chOff x="3920924" y="2292569"/>
            <a:chExt cx="274510" cy="115073"/>
          </a:xfrm>
        </p:grpSpPr>
        <p:sp>
          <p:nvSpPr>
            <p:cNvPr id="286" name="Shape"/>
            <p:cNvSpPr/>
            <p:nvPr/>
          </p:nvSpPr>
          <p:spPr>
            <a:xfrm>
              <a:off x="3920924" y="2292569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4" name="PAYROLL ANALYST Zhao HuiYing"/>
            <p:cNvSpPr/>
            <p:nvPr/>
          </p:nvSpPr>
          <p:spPr>
            <a:xfrm>
              <a:off x="3938947" y="2303660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PAYROLL ANALYST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Zhao HuiYing</a:t>
              </a:r>
            </a:p>
          </p:txBody>
        </p:sp>
        <p:sp>
          <p:nvSpPr>
            <p:cNvPr id="895" name="Shape"/>
            <p:cNvSpPr/>
            <p:nvPr/>
          </p:nvSpPr>
          <p:spPr>
            <a:xfrm>
              <a:off x="3925083" y="236604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6" name="Band (CLT Group)"/>
            <p:cNvSpPr/>
            <p:nvPr/>
          </p:nvSpPr>
          <p:spPr>
            <a:xfrm>
              <a:off x="3943107" y="2372981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7" name="L"/>
            <p:cNvSpPr/>
            <p:nvPr/>
          </p:nvSpPr>
          <p:spPr>
            <a:xfrm>
              <a:off x="4159387" y="2372981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98" name="Group"/>
          <p:cNvGrpSpPr/>
          <p:nvPr/>
        </p:nvGrpSpPr>
        <p:grpSpPr>
          <a:xfrm>
            <a:off x="3920924" y="2424278"/>
            <a:ext cx="274510" cy="115073"/>
            <a:chOff x="3920924" y="2424278"/>
            <a:chExt cx="274510" cy="115073"/>
          </a:xfrm>
        </p:grpSpPr>
        <p:sp>
          <p:nvSpPr>
            <p:cNvPr id="288" name="Shape"/>
            <p:cNvSpPr/>
            <p:nvPr/>
          </p:nvSpPr>
          <p:spPr>
            <a:xfrm>
              <a:off x="3920924" y="2424278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9" name="PAYROLL ANALYST Chen Liang"/>
            <p:cNvSpPr/>
            <p:nvPr/>
          </p:nvSpPr>
          <p:spPr>
            <a:xfrm>
              <a:off x="3938947" y="2435369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PAYROLL ANALYST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Chen Liang</a:t>
              </a:r>
            </a:p>
          </p:txBody>
        </p:sp>
        <p:sp>
          <p:nvSpPr>
            <p:cNvPr id="900" name="Shape"/>
            <p:cNvSpPr/>
            <p:nvPr/>
          </p:nvSpPr>
          <p:spPr>
            <a:xfrm>
              <a:off x="3925083" y="249775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1" name="Band (CLT Group)"/>
            <p:cNvSpPr/>
            <p:nvPr/>
          </p:nvSpPr>
          <p:spPr>
            <a:xfrm>
              <a:off x="3943107" y="2504690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2" name="L"/>
            <p:cNvSpPr/>
            <p:nvPr/>
          </p:nvSpPr>
          <p:spPr>
            <a:xfrm>
              <a:off x="4159387" y="2504690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03" name="Group"/>
          <p:cNvGrpSpPr/>
          <p:nvPr/>
        </p:nvGrpSpPr>
        <p:grpSpPr>
          <a:xfrm>
            <a:off x="3920924" y="2555987"/>
            <a:ext cx="274510" cy="145574"/>
            <a:chOff x="3920924" y="2555987"/>
            <a:chExt cx="274510" cy="145574"/>
          </a:xfrm>
        </p:grpSpPr>
        <p:sp>
          <p:nvSpPr>
            <p:cNvPr id="290" name="Shape"/>
            <p:cNvSpPr/>
            <p:nvPr/>
          </p:nvSpPr>
          <p:spPr>
            <a:xfrm>
              <a:off x="3920924" y="2555987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4" name="SR PAYROLL, ,SPECIALIST Xu XiaoHui"/>
            <p:cNvSpPr/>
            <p:nvPr/>
          </p:nvSpPr>
          <p:spPr>
            <a:xfrm>
              <a:off x="3938947" y="256707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PAYROLL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Xu XiaoHui</a:t>
              </a:r>
            </a:p>
          </p:txBody>
        </p:sp>
        <p:sp>
          <p:nvSpPr>
            <p:cNvPr id="905" name="Shape"/>
            <p:cNvSpPr/>
            <p:nvPr/>
          </p:nvSpPr>
          <p:spPr>
            <a:xfrm>
              <a:off x="3925083" y="265996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6" name="Band (CLT Group)"/>
            <p:cNvSpPr/>
            <p:nvPr/>
          </p:nvSpPr>
          <p:spPr>
            <a:xfrm>
              <a:off x="3943107" y="2666900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7" name="A"/>
            <p:cNvSpPr/>
            <p:nvPr/>
          </p:nvSpPr>
          <p:spPr>
            <a:xfrm>
              <a:off x="4158001" y="2666900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908" name="Group"/>
          <p:cNvGrpSpPr/>
          <p:nvPr/>
        </p:nvGrpSpPr>
        <p:grpSpPr>
          <a:xfrm>
            <a:off x="4181570" y="1187598"/>
            <a:ext cx="274510" cy="176075"/>
            <a:chOff x="4181570" y="1187598"/>
            <a:chExt cx="274510" cy="176075"/>
          </a:xfrm>
        </p:grpSpPr>
        <p:sp>
          <p:nvSpPr>
            <p:cNvPr id="292" name="Shape"/>
            <p:cNvSpPr/>
            <p:nvPr/>
          </p:nvSpPr>
          <p:spPr>
            <a:xfrm>
              <a:off x="4181570" y="118759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9" name="SR DIR HR, ,EMEA/AP/GC CORE, ,SERVICES &amp;amp; OPS Van Nes Jakobien"/>
            <p:cNvSpPr/>
            <p:nvPr/>
          </p:nvSpPr>
          <p:spPr>
            <a:xfrm>
              <a:off x="4199593" y="119868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 HR EMEA/AP/GC CORE SERVICES &amp; OPS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Van Nes Jakobien</a:t>
              </a:r>
            </a:p>
          </p:txBody>
        </p:sp>
        <p:sp>
          <p:nvSpPr>
            <p:cNvPr id="910" name="Shape"/>
            <p:cNvSpPr/>
            <p:nvPr/>
          </p:nvSpPr>
          <p:spPr>
            <a:xfrm>
              <a:off x="4185729" y="132208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1" name="Band (CLT Group)"/>
            <p:cNvSpPr/>
            <p:nvPr/>
          </p:nvSpPr>
          <p:spPr>
            <a:xfrm>
              <a:off x="4203752" y="132901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12" name="S"/>
            <p:cNvSpPr/>
            <p:nvPr/>
          </p:nvSpPr>
          <p:spPr>
            <a:xfrm>
              <a:off x="4418646" y="132901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913" name="Group"/>
          <p:cNvGrpSpPr/>
          <p:nvPr/>
        </p:nvGrpSpPr>
        <p:grpSpPr>
          <a:xfrm>
            <a:off x="4225935" y="1380309"/>
            <a:ext cx="274510" cy="176075"/>
            <a:chOff x="4225935" y="1380309"/>
            <a:chExt cx="274510" cy="176075"/>
          </a:xfrm>
        </p:grpSpPr>
        <p:sp>
          <p:nvSpPr>
            <p:cNvPr id="294" name="Shape"/>
            <p:cNvSpPr/>
            <p:nvPr/>
          </p:nvSpPr>
          <p:spPr>
            <a:xfrm>
              <a:off x="4225935" y="1380309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4" name="DR HR SERVICES, ,AND OPS GREATER, ,CHINA Chen Caddy"/>
            <p:cNvSpPr/>
            <p:nvPr/>
          </p:nvSpPr>
          <p:spPr>
            <a:xfrm>
              <a:off x="4243958" y="1391400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DR HR SERVICES AND OPS GREATER CHINA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Chen Caddy</a:t>
              </a:r>
            </a:p>
          </p:txBody>
        </p:sp>
        <p:sp>
          <p:nvSpPr>
            <p:cNvPr id="915" name="Shape"/>
            <p:cNvSpPr/>
            <p:nvPr/>
          </p:nvSpPr>
          <p:spPr>
            <a:xfrm>
              <a:off x="4230094" y="151479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6" name="Band (CLT Group)"/>
            <p:cNvSpPr/>
            <p:nvPr/>
          </p:nvSpPr>
          <p:spPr>
            <a:xfrm>
              <a:off x="4248118" y="1521723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7" name="E"/>
            <p:cNvSpPr/>
            <p:nvPr/>
          </p:nvSpPr>
          <p:spPr>
            <a:xfrm>
              <a:off x="4463012" y="1521723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918" name="Group"/>
          <p:cNvGrpSpPr/>
          <p:nvPr/>
        </p:nvGrpSpPr>
        <p:grpSpPr>
          <a:xfrm>
            <a:off x="4270300" y="1573020"/>
            <a:ext cx="274510" cy="145574"/>
            <a:chOff x="4270300" y="1573020"/>
            <a:chExt cx="274510" cy="145574"/>
          </a:xfrm>
        </p:grpSpPr>
        <p:sp>
          <p:nvSpPr>
            <p:cNvPr id="296" name="Shape"/>
            <p:cNvSpPr/>
            <p:nvPr/>
          </p:nvSpPr>
          <p:spPr>
            <a:xfrm>
              <a:off x="4270300" y="1573020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9" name="MANAGER HRD, ,GREATER CHINA Pan WeiLin"/>
            <p:cNvSpPr/>
            <p:nvPr/>
          </p:nvSpPr>
          <p:spPr>
            <a:xfrm>
              <a:off x="4288324" y="1584112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MANAGER HRD GREATER CHINA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Pan WeiLin</a:t>
              </a:r>
            </a:p>
          </p:txBody>
        </p:sp>
        <p:sp>
          <p:nvSpPr>
            <p:cNvPr id="920" name="Shape"/>
            <p:cNvSpPr/>
            <p:nvPr/>
          </p:nvSpPr>
          <p:spPr>
            <a:xfrm>
              <a:off x="4274459" y="167700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1" name="Band (CLT Group)"/>
            <p:cNvSpPr/>
            <p:nvPr/>
          </p:nvSpPr>
          <p:spPr>
            <a:xfrm>
              <a:off x="4292483" y="1683933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2" name="U"/>
            <p:cNvSpPr/>
            <p:nvPr/>
          </p:nvSpPr>
          <p:spPr>
            <a:xfrm>
              <a:off x="4507377" y="1683933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23" name="Group"/>
          <p:cNvGrpSpPr/>
          <p:nvPr/>
        </p:nvGrpSpPr>
        <p:grpSpPr>
          <a:xfrm>
            <a:off x="4314665" y="1735231"/>
            <a:ext cx="274510" cy="115073"/>
            <a:chOff x="4314665" y="1735231"/>
            <a:chExt cx="274510" cy="115073"/>
          </a:xfrm>
        </p:grpSpPr>
        <p:sp>
          <p:nvSpPr>
            <p:cNvPr id="298" name="Shape"/>
            <p:cNvSpPr/>
            <p:nvPr/>
          </p:nvSpPr>
          <p:spPr>
            <a:xfrm>
              <a:off x="4314665" y="1735231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4" name="SR HR ADVISOR Chen ShuWen"/>
            <p:cNvSpPr/>
            <p:nvPr/>
          </p:nvSpPr>
          <p:spPr>
            <a:xfrm>
              <a:off x="4332689" y="1746322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HR ADVISOR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Chen ShuWen</a:t>
              </a:r>
            </a:p>
          </p:txBody>
        </p:sp>
        <p:sp>
          <p:nvSpPr>
            <p:cNvPr id="925" name="Shape"/>
            <p:cNvSpPr/>
            <p:nvPr/>
          </p:nvSpPr>
          <p:spPr>
            <a:xfrm>
              <a:off x="4318825" y="180871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6" name="Band (CLT Group)"/>
            <p:cNvSpPr/>
            <p:nvPr/>
          </p:nvSpPr>
          <p:spPr>
            <a:xfrm>
              <a:off x="4336848" y="1815643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7" name="L"/>
            <p:cNvSpPr/>
            <p:nvPr/>
          </p:nvSpPr>
          <p:spPr>
            <a:xfrm>
              <a:off x="4553128" y="1815643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28" name="Group"/>
          <p:cNvGrpSpPr/>
          <p:nvPr/>
        </p:nvGrpSpPr>
        <p:grpSpPr>
          <a:xfrm>
            <a:off x="4314665" y="1866940"/>
            <a:ext cx="274510" cy="115073"/>
            <a:chOff x="4314665" y="1866940"/>
            <a:chExt cx="274510" cy="115073"/>
          </a:xfrm>
        </p:grpSpPr>
        <p:sp>
          <p:nvSpPr>
            <p:cNvPr id="300" name="Shape"/>
            <p:cNvSpPr/>
            <p:nvPr/>
          </p:nvSpPr>
          <p:spPr>
            <a:xfrm>
              <a:off x="4314665" y="1866940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9" name="HR ADVISOR Liu YiDing"/>
            <p:cNvSpPr/>
            <p:nvPr/>
          </p:nvSpPr>
          <p:spPr>
            <a:xfrm>
              <a:off x="4332689" y="1878031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HR ADVISOR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Liu YiDing</a:t>
              </a:r>
            </a:p>
          </p:txBody>
        </p:sp>
        <p:sp>
          <p:nvSpPr>
            <p:cNvPr id="930" name="Shape"/>
            <p:cNvSpPr/>
            <p:nvPr/>
          </p:nvSpPr>
          <p:spPr>
            <a:xfrm>
              <a:off x="4318825" y="194042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1" name="Band (CLT Group)"/>
            <p:cNvSpPr/>
            <p:nvPr/>
          </p:nvSpPr>
          <p:spPr>
            <a:xfrm>
              <a:off x="4336848" y="194735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2" name="A"/>
            <p:cNvSpPr/>
            <p:nvPr/>
          </p:nvSpPr>
          <p:spPr>
            <a:xfrm>
              <a:off x="4551742" y="194735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933" name="Group"/>
          <p:cNvGrpSpPr/>
          <p:nvPr/>
        </p:nvGrpSpPr>
        <p:grpSpPr>
          <a:xfrm>
            <a:off x="4314665" y="1998649"/>
            <a:ext cx="274510" cy="115073"/>
            <a:chOff x="4314665" y="1998649"/>
            <a:chExt cx="274510" cy="115073"/>
          </a:xfrm>
        </p:grpSpPr>
        <p:sp>
          <p:nvSpPr>
            <p:cNvPr id="302" name="Shape"/>
            <p:cNvSpPr/>
            <p:nvPr/>
          </p:nvSpPr>
          <p:spPr>
            <a:xfrm>
              <a:off x="4314665" y="1998649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4" name="SR HR ADVISOR He Yu"/>
            <p:cNvSpPr/>
            <p:nvPr/>
          </p:nvSpPr>
          <p:spPr>
            <a:xfrm>
              <a:off x="4332689" y="2009741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HR ADVISOR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He Yu</a:t>
              </a:r>
            </a:p>
          </p:txBody>
        </p:sp>
        <p:sp>
          <p:nvSpPr>
            <p:cNvPr id="935" name="Shape"/>
            <p:cNvSpPr/>
            <p:nvPr/>
          </p:nvSpPr>
          <p:spPr>
            <a:xfrm>
              <a:off x="4318825" y="207212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6" name="Band (CLT Group)"/>
            <p:cNvSpPr/>
            <p:nvPr/>
          </p:nvSpPr>
          <p:spPr>
            <a:xfrm>
              <a:off x="4336848" y="2079061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7" name="L"/>
            <p:cNvSpPr/>
            <p:nvPr/>
          </p:nvSpPr>
          <p:spPr>
            <a:xfrm>
              <a:off x="4553128" y="2079061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38" name="Group"/>
          <p:cNvGrpSpPr/>
          <p:nvPr/>
        </p:nvGrpSpPr>
        <p:grpSpPr>
          <a:xfrm>
            <a:off x="4314665" y="2130358"/>
            <a:ext cx="274510" cy="115073"/>
            <a:chOff x="4314665" y="2130358"/>
            <a:chExt cx="274510" cy="115073"/>
          </a:xfrm>
        </p:grpSpPr>
        <p:sp>
          <p:nvSpPr>
            <p:cNvPr id="304" name="Shape"/>
            <p:cNvSpPr/>
            <p:nvPr/>
          </p:nvSpPr>
          <p:spPr>
            <a:xfrm>
              <a:off x="4314665" y="2130358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9" name="HR ADVISOR GC Lu HuiTing"/>
            <p:cNvSpPr/>
            <p:nvPr/>
          </p:nvSpPr>
          <p:spPr>
            <a:xfrm>
              <a:off x="4332689" y="2141450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HR ADVISOR GC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Lu HuiTing</a:t>
              </a:r>
            </a:p>
          </p:txBody>
        </p:sp>
        <p:sp>
          <p:nvSpPr>
            <p:cNvPr id="940" name="Shape"/>
            <p:cNvSpPr/>
            <p:nvPr/>
          </p:nvSpPr>
          <p:spPr>
            <a:xfrm>
              <a:off x="4318825" y="220383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1" name="Band (CLT Group)"/>
            <p:cNvSpPr/>
            <p:nvPr/>
          </p:nvSpPr>
          <p:spPr>
            <a:xfrm>
              <a:off x="4336848" y="2210770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42" name="A"/>
            <p:cNvSpPr/>
            <p:nvPr/>
          </p:nvSpPr>
          <p:spPr>
            <a:xfrm>
              <a:off x="4551742" y="2210770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943" name="Group"/>
          <p:cNvGrpSpPr/>
          <p:nvPr/>
        </p:nvGrpSpPr>
        <p:grpSpPr>
          <a:xfrm>
            <a:off x="4738908" y="1187598"/>
            <a:ext cx="274510" cy="145574"/>
            <a:chOff x="4738908" y="1187598"/>
            <a:chExt cx="274510" cy="145574"/>
          </a:xfrm>
        </p:grpSpPr>
        <p:sp>
          <p:nvSpPr>
            <p:cNvPr id="306" name="Shape"/>
            <p:cNvSpPr/>
            <p:nvPr/>
          </p:nvSpPr>
          <p:spPr>
            <a:xfrm>
              <a:off x="4738908" y="118759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4" name="SR DIR TALENT, ,OPERATIONS &amp;amp; WFA Laboe Daniel Gerard"/>
            <p:cNvSpPr/>
            <p:nvPr/>
          </p:nvSpPr>
          <p:spPr>
            <a:xfrm>
              <a:off x="4756931" y="119868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 TALENT OPERATIONS &amp; WFA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Laboe Daniel Gerard</a:t>
              </a:r>
            </a:p>
          </p:txBody>
        </p:sp>
        <p:sp>
          <p:nvSpPr>
            <p:cNvPr id="945" name="Shape"/>
            <p:cNvSpPr/>
            <p:nvPr/>
          </p:nvSpPr>
          <p:spPr>
            <a:xfrm>
              <a:off x="4743067" y="129157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6" name="Band (CLT Group)"/>
            <p:cNvSpPr/>
            <p:nvPr/>
          </p:nvSpPr>
          <p:spPr>
            <a:xfrm>
              <a:off x="4761090" y="129851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47" name="S"/>
            <p:cNvSpPr/>
            <p:nvPr/>
          </p:nvSpPr>
          <p:spPr>
            <a:xfrm>
              <a:off x="4975984" y="129851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948" name="Group"/>
          <p:cNvGrpSpPr/>
          <p:nvPr/>
        </p:nvGrpSpPr>
        <p:grpSpPr>
          <a:xfrm>
            <a:off x="4553128" y="1377536"/>
            <a:ext cx="274510" cy="115073"/>
            <a:chOff x="4553128" y="1377536"/>
            <a:chExt cx="274510" cy="115073"/>
          </a:xfrm>
        </p:grpSpPr>
        <p:sp>
          <p:nvSpPr>
            <p:cNvPr id="308" name="Shape"/>
            <p:cNvSpPr/>
            <p:nvPr/>
          </p:nvSpPr>
          <p:spPr>
            <a:xfrm>
              <a:off x="4553128" y="1377536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9" name="TA OPERATIONS DIR Lam Jonathan Michael"/>
            <p:cNvSpPr/>
            <p:nvPr/>
          </p:nvSpPr>
          <p:spPr>
            <a:xfrm>
              <a:off x="4571152" y="1388627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TA OPERATIONS DIR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Lam Jonathan Michael</a:t>
              </a:r>
            </a:p>
          </p:txBody>
        </p:sp>
        <p:sp>
          <p:nvSpPr>
            <p:cNvPr id="950" name="Shape"/>
            <p:cNvSpPr/>
            <p:nvPr/>
          </p:nvSpPr>
          <p:spPr>
            <a:xfrm>
              <a:off x="4557288" y="1451016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1" name="Band (CLT Group)"/>
            <p:cNvSpPr/>
            <p:nvPr/>
          </p:nvSpPr>
          <p:spPr>
            <a:xfrm>
              <a:off x="4575311" y="1457948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52" name="E"/>
            <p:cNvSpPr/>
            <p:nvPr/>
          </p:nvSpPr>
          <p:spPr>
            <a:xfrm>
              <a:off x="4790205" y="1457948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953" name="Group"/>
          <p:cNvGrpSpPr/>
          <p:nvPr/>
        </p:nvGrpSpPr>
        <p:grpSpPr>
          <a:xfrm>
            <a:off x="4597494" y="1509245"/>
            <a:ext cx="274510" cy="176075"/>
            <a:chOff x="4597494" y="1509245"/>
            <a:chExt cx="274510" cy="176075"/>
          </a:xfrm>
        </p:grpSpPr>
        <p:sp>
          <p:nvSpPr>
            <p:cNvPr id="310" name="Shape"/>
            <p:cNvSpPr/>
            <p:nvPr/>
          </p:nvSpPr>
          <p:spPr>
            <a:xfrm>
              <a:off x="4597494" y="1509245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4" name="TALENT, ,ACQUISITION OPS, ,SR MANAGER Wang Bei Besty"/>
            <p:cNvSpPr/>
            <p:nvPr/>
          </p:nvSpPr>
          <p:spPr>
            <a:xfrm>
              <a:off x="4615517" y="1520337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TALENT ACQUISITION OPS SR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Wang Bei Besty</a:t>
              </a:r>
            </a:p>
          </p:txBody>
        </p:sp>
        <p:sp>
          <p:nvSpPr>
            <p:cNvPr id="955" name="Shape"/>
            <p:cNvSpPr/>
            <p:nvPr/>
          </p:nvSpPr>
          <p:spPr>
            <a:xfrm>
              <a:off x="4601653" y="164372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6" name="Band (CLT Group)"/>
            <p:cNvSpPr/>
            <p:nvPr/>
          </p:nvSpPr>
          <p:spPr>
            <a:xfrm>
              <a:off x="4619676" y="1650660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57" name="U"/>
            <p:cNvSpPr/>
            <p:nvPr/>
          </p:nvSpPr>
          <p:spPr>
            <a:xfrm>
              <a:off x="4834570" y="1650660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58" name="Group"/>
          <p:cNvGrpSpPr/>
          <p:nvPr/>
        </p:nvGrpSpPr>
        <p:grpSpPr>
          <a:xfrm>
            <a:off x="4641859" y="1701957"/>
            <a:ext cx="274510" cy="115073"/>
            <a:chOff x="4641859" y="1701957"/>
            <a:chExt cx="274510" cy="115073"/>
          </a:xfrm>
        </p:grpSpPr>
        <p:sp>
          <p:nvSpPr>
            <p:cNvPr id="312" name="Shape"/>
            <p:cNvSpPr/>
            <p:nvPr/>
          </p:nvSpPr>
          <p:spPr>
            <a:xfrm>
              <a:off x="4641859" y="1701957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9" name="TA OPS SPECIALIST Wang Jue"/>
            <p:cNvSpPr/>
            <p:nvPr/>
          </p:nvSpPr>
          <p:spPr>
            <a:xfrm>
              <a:off x="4659882" y="1713048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TA OPS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Wang Jue</a:t>
              </a:r>
            </a:p>
          </p:txBody>
        </p:sp>
        <p:sp>
          <p:nvSpPr>
            <p:cNvPr id="960" name="Shape"/>
            <p:cNvSpPr/>
            <p:nvPr/>
          </p:nvSpPr>
          <p:spPr>
            <a:xfrm>
              <a:off x="4646018" y="177543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1" name="Band (CLT Group)"/>
            <p:cNvSpPr/>
            <p:nvPr/>
          </p:nvSpPr>
          <p:spPr>
            <a:xfrm>
              <a:off x="4664042" y="1782369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62" name="L"/>
            <p:cNvSpPr/>
            <p:nvPr/>
          </p:nvSpPr>
          <p:spPr>
            <a:xfrm>
              <a:off x="4880322" y="1782369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63" name="Group"/>
          <p:cNvGrpSpPr/>
          <p:nvPr/>
        </p:nvGrpSpPr>
        <p:grpSpPr>
          <a:xfrm>
            <a:off x="4641859" y="1833666"/>
            <a:ext cx="274510" cy="145574"/>
            <a:chOff x="4641859" y="1833666"/>
            <a:chExt cx="274510" cy="145574"/>
          </a:xfrm>
        </p:grpSpPr>
        <p:sp>
          <p:nvSpPr>
            <p:cNvPr id="314" name="Shape"/>
            <p:cNvSpPr/>
            <p:nvPr/>
          </p:nvSpPr>
          <p:spPr>
            <a:xfrm>
              <a:off x="4641859" y="183366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4" name="MANAGEMENT, ,TRAINEE Yu Sheng"/>
            <p:cNvSpPr/>
            <p:nvPr/>
          </p:nvSpPr>
          <p:spPr>
            <a:xfrm>
              <a:off x="4659882" y="1844757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Yu Sheng</a:t>
              </a:r>
            </a:p>
          </p:txBody>
        </p:sp>
        <p:sp>
          <p:nvSpPr>
            <p:cNvPr id="965" name="Shape"/>
            <p:cNvSpPr/>
            <p:nvPr/>
          </p:nvSpPr>
          <p:spPr>
            <a:xfrm>
              <a:off x="4646018" y="193764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6" name="Band (CLT Group)"/>
            <p:cNvSpPr/>
            <p:nvPr/>
          </p:nvSpPr>
          <p:spPr>
            <a:xfrm>
              <a:off x="4664042" y="1944579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67" name="L"/>
            <p:cNvSpPr/>
            <p:nvPr/>
          </p:nvSpPr>
          <p:spPr>
            <a:xfrm>
              <a:off x="4880322" y="1944579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68" name="Group"/>
          <p:cNvGrpSpPr/>
          <p:nvPr/>
        </p:nvGrpSpPr>
        <p:grpSpPr>
          <a:xfrm>
            <a:off x="4641859" y="1995876"/>
            <a:ext cx="274510" cy="145574"/>
            <a:chOff x="4641859" y="1995876"/>
            <a:chExt cx="274510" cy="145574"/>
          </a:xfrm>
        </p:grpSpPr>
        <p:sp>
          <p:nvSpPr>
            <p:cNvPr id="316" name="Shape"/>
            <p:cNvSpPr/>
            <p:nvPr/>
          </p:nvSpPr>
          <p:spPr>
            <a:xfrm>
              <a:off x="4641859" y="199587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9" name="MANAGEMENT, ,TRAINEE Li MingHui"/>
            <p:cNvSpPr/>
            <p:nvPr/>
          </p:nvSpPr>
          <p:spPr>
            <a:xfrm>
              <a:off x="4659882" y="2006968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 MingHui</a:t>
              </a:r>
            </a:p>
          </p:txBody>
        </p:sp>
        <p:sp>
          <p:nvSpPr>
            <p:cNvPr id="970" name="Shape"/>
            <p:cNvSpPr/>
            <p:nvPr/>
          </p:nvSpPr>
          <p:spPr>
            <a:xfrm>
              <a:off x="4646018" y="209985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1" name="Band (CLT Group)"/>
            <p:cNvSpPr/>
            <p:nvPr/>
          </p:nvSpPr>
          <p:spPr>
            <a:xfrm>
              <a:off x="4664042" y="2106789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72" name="L"/>
            <p:cNvSpPr/>
            <p:nvPr/>
          </p:nvSpPr>
          <p:spPr>
            <a:xfrm>
              <a:off x="4880322" y="2106789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73" name="Group"/>
          <p:cNvGrpSpPr/>
          <p:nvPr/>
        </p:nvGrpSpPr>
        <p:grpSpPr>
          <a:xfrm>
            <a:off x="4641859" y="2158087"/>
            <a:ext cx="274510" cy="145574"/>
            <a:chOff x="4641859" y="2158087"/>
            <a:chExt cx="274510" cy="145574"/>
          </a:xfrm>
        </p:grpSpPr>
        <p:sp>
          <p:nvSpPr>
            <p:cNvPr id="318" name="Shape"/>
            <p:cNvSpPr/>
            <p:nvPr/>
          </p:nvSpPr>
          <p:spPr>
            <a:xfrm>
              <a:off x="4641859" y="2158087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4" name="MANAGEMENT, ,TRAINEE Zheng ChengLiang"/>
            <p:cNvSpPr/>
            <p:nvPr/>
          </p:nvSpPr>
          <p:spPr>
            <a:xfrm>
              <a:off x="4659882" y="2169178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Zheng ChengLiang</a:t>
              </a:r>
            </a:p>
          </p:txBody>
        </p:sp>
        <p:sp>
          <p:nvSpPr>
            <p:cNvPr id="975" name="Shape"/>
            <p:cNvSpPr/>
            <p:nvPr/>
          </p:nvSpPr>
          <p:spPr>
            <a:xfrm>
              <a:off x="4646018" y="226206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6" name="Band (CLT Group)"/>
            <p:cNvSpPr/>
            <p:nvPr/>
          </p:nvSpPr>
          <p:spPr>
            <a:xfrm>
              <a:off x="4664042" y="2269000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77" name="L"/>
            <p:cNvSpPr/>
            <p:nvPr/>
          </p:nvSpPr>
          <p:spPr>
            <a:xfrm>
              <a:off x="4880322" y="2269000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78" name="Group"/>
          <p:cNvGrpSpPr/>
          <p:nvPr/>
        </p:nvGrpSpPr>
        <p:grpSpPr>
          <a:xfrm>
            <a:off x="4641859" y="2320297"/>
            <a:ext cx="274510" cy="145574"/>
            <a:chOff x="4641859" y="2320297"/>
            <a:chExt cx="274510" cy="145574"/>
          </a:xfrm>
        </p:grpSpPr>
        <p:sp>
          <p:nvSpPr>
            <p:cNvPr id="320" name="Shape"/>
            <p:cNvSpPr/>
            <p:nvPr/>
          </p:nvSpPr>
          <p:spPr>
            <a:xfrm>
              <a:off x="4641859" y="2320297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9" name="MANAGEMENT, ,TRAINEE Ma Yan"/>
            <p:cNvSpPr/>
            <p:nvPr/>
          </p:nvSpPr>
          <p:spPr>
            <a:xfrm>
              <a:off x="4659882" y="2331388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Ma Yan</a:t>
              </a:r>
            </a:p>
          </p:txBody>
        </p:sp>
        <p:sp>
          <p:nvSpPr>
            <p:cNvPr id="980" name="Shape"/>
            <p:cNvSpPr/>
            <p:nvPr/>
          </p:nvSpPr>
          <p:spPr>
            <a:xfrm>
              <a:off x="4646018" y="242427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1" name="Band (CLT Group)"/>
            <p:cNvSpPr/>
            <p:nvPr/>
          </p:nvSpPr>
          <p:spPr>
            <a:xfrm>
              <a:off x="4664042" y="2431210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82" name="L"/>
            <p:cNvSpPr/>
            <p:nvPr/>
          </p:nvSpPr>
          <p:spPr>
            <a:xfrm>
              <a:off x="4880322" y="2431210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83" name="Group"/>
          <p:cNvGrpSpPr/>
          <p:nvPr/>
        </p:nvGrpSpPr>
        <p:grpSpPr>
          <a:xfrm>
            <a:off x="4641859" y="2482507"/>
            <a:ext cx="274510" cy="145574"/>
            <a:chOff x="4641859" y="2482507"/>
            <a:chExt cx="274510" cy="145574"/>
          </a:xfrm>
        </p:grpSpPr>
        <p:sp>
          <p:nvSpPr>
            <p:cNvPr id="322" name="Shape"/>
            <p:cNvSpPr/>
            <p:nvPr/>
          </p:nvSpPr>
          <p:spPr>
            <a:xfrm>
              <a:off x="4641859" y="2482507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4" name="MANAGEMENT, ,TRAINEE Zhou YuTing"/>
            <p:cNvSpPr/>
            <p:nvPr/>
          </p:nvSpPr>
          <p:spPr>
            <a:xfrm>
              <a:off x="4659882" y="249359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Zhou YuTing</a:t>
              </a:r>
            </a:p>
          </p:txBody>
        </p:sp>
        <p:sp>
          <p:nvSpPr>
            <p:cNvPr id="985" name="Shape"/>
            <p:cNvSpPr/>
            <p:nvPr/>
          </p:nvSpPr>
          <p:spPr>
            <a:xfrm>
              <a:off x="4646018" y="258648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6" name="Band (CLT Group)"/>
            <p:cNvSpPr/>
            <p:nvPr/>
          </p:nvSpPr>
          <p:spPr>
            <a:xfrm>
              <a:off x="4664042" y="2593420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87" name="L"/>
            <p:cNvSpPr/>
            <p:nvPr/>
          </p:nvSpPr>
          <p:spPr>
            <a:xfrm>
              <a:off x="4880322" y="2593420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88" name="Group"/>
          <p:cNvGrpSpPr/>
          <p:nvPr/>
        </p:nvGrpSpPr>
        <p:grpSpPr>
          <a:xfrm>
            <a:off x="4641859" y="2644718"/>
            <a:ext cx="274510" cy="145574"/>
            <a:chOff x="4641859" y="2644718"/>
            <a:chExt cx="274510" cy="145574"/>
          </a:xfrm>
        </p:grpSpPr>
        <p:sp>
          <p:nvSpPr>
            <p:cNvPr id="324" name="Shape"/>
            <p:cNvSpPr/>
            <p:nvPr/>
          </p:nvSpPr>
          <p:spPr>
            <a:xfrm>
              <a:off x="4641859" y="264471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9" name="MANAGEMENT, ,TRAINEE Deng HuiLing"/>
            <p:cNvSpPr/>
            <p:nvPr/>
          </p:nvSpPr>
          <p:spPr>
            <a:xfrm>
              <a:off x="4659882" y="265580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Deng HuiLing</a:t>
              </a:r>
            </a:p>
          </p:txBody>
        </p:sp>
        <p:sp>
          <p:nvSpPr>
            <p:cNvPr id="990" name="Shape"/>
            <p:cNvSpPr/>
            <p:nvPr/>
          </p:nvSpPr>
          <p:spPr>
            <a:xfrm>
              <a:off x="4646018" y="274869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1" name="Band (CLT Group)"/>
            <p:cNvSpPr/>
            <p:nvPr/>
          </p:nvSpPr>
          <p:spPr>
            <a:xfrm>
              <a:off x="4664042" y="2755631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2" name="L"/>
            <p:cNvSpPr/>
            <p:nvPr/>
          </p:nvSpPr>
          <p:spPr>
            <a:xfrm>
              <a:off x="4880322" y="2755631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93" name="Group"/>
          <p:cNvGrpSpPr/>
          <p:nvPr/>
        </p:nvGrpSpPr>
        <p:grpSpPr>
          <a:xfrm>
            <a:off x="4641859" y="2806928"/>
            <a:ext cx="274510" cy="145574"/>
            <a:chOff x="4641859" y="2806928"/>
            <a:chExt cx="274510" cy="145574"/>
          </a:xfrm>
        </p:grpSpPr>
        <p:sp>
          <p:nvSpPr>
            <p:cNvPr id="326" name="Shape"/>
            <p:cNvSpPr/>
            <p:nvPr/>
          </p:nvSpPr>
          <p:spPr>
            <a:xfrm>
              <a:off x="4641859" y="280692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4" name="MANAGEMENT, ,TRAINEE Mao Hai-Xuan"/>
            <p:cNvSpPr/>
            <p:nvPr/>
          </p:nvSpPr>
          <p:spPr>
            <a:xfrm>
              <a:off x="4659882" y="281801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Mao Hai-Xuan</a:t>
              </a:r>
            </a:p>
          </p:txBody>
        </p:sp>
        <p:sp>
          <p:nvSpPr>
            <p:cNvPr id="995" name="Shape"/>
            <p:cNvSpPr/>
            <p:nvPr/>
          </p:nvSpPr>
          <p:spPr>
            <a:xfrm>
              <a:off x="4646018" y="291090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6" name="Band (CLT Group)"/>
            <p:cNvSpPr/>
            <p:nvPr/>
          </p:nvSpPr>
          <p:spPr>
            <a:xfrm>
              <a:off x="4664042" y="2917841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7" name="L"/>
            <p:cNvSpPr/>
            <p:nvPr/>
          </p:nvSpPr>
          <p:spPr>
            <a:xfrm>
              <a:off x="4880322" y="2917841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98" name="Group"/>
          <p:cNvGrpSpPr/>
          <p:nvPr/>
        </p:nvGrpSpPr>
        <p:grpSpPr>
          <a:xfrm>
            <a:off x="4641859" y="2969138"/>
            <a:ext cx="274510" cy="145574"/>
            <a:chOff x="4641859" y="2969138"/>
            <a:chExt cx="274510" cy="145574"/>
          </a:xfrm>
        </p:grpSpPr>
        <p:sp>
          <p:nvSpPr>
            <p:cNvPr id="328" name="Shape"/>
            <p:cNvSpPr/>
            <p:nvPr/>
          </p:nvSpPr>
          <p:spPr>
            <a:xfrm>
              <a:off x="4641859" y="296913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9" name="MANAGEMENT, ,TRAINEE Ruan Qi"/>
            <p:cNvSpPr/>
            <p:nvPr/>
          </p:nvSpPr>
          <p:spPr>
            <a:xfrm>
              <a:off x="4659882" y="2980230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Ruan Qi</a:t>
              </a:r>
            </a:p>
          </p:txBody>
        </p:sp>
        <p:sp>
          <p:nvSpPr>
            <p:cNvPr id="1000" name="Shape"/>
            <p:cNvSpPr/>
            <p:nvPr/>
          </p:nvSpPr>
          <p:spPr>
            <a:xfrm>
              <a:off x="4646018" y="307311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1" name="Band (CLT Group)"/>
            <p:cNvSpPr/>
            <p:nvPr/>
          </p:nvSpPr>
          <p:spPr>
            <a:xfrm>
              <a:off x="4664042" y="3080051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2" name="L"/>
            <p:cNvSpPr/>
            <p:nvPr/>
          </p:nvSpPr>
          <p:spPr>
            <a:xfrm>
              <a:off x="4880322" y="3080051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03" name="Group"/>
          <p:cNvGrpSpPr/>
          <p:nvPr/>
        </p:nvGrpSpPr>
        <p:grpSpPr>
          <a:xfrm>
            <a:off x="4641859" y="3131349"/>
            <a:ext cx="274510" cy="145574"/>
            <a:chOff x="4641859" y="3131349"/>
            <a:chExt cx="274510" cy="145574"/>
          </a:xfrm>
        </p:grpSpPr>
        <p:sp>
          <p:nvSpPr>
            <p:cNvPr id="330" name="Shape"/>
            <p:cNvSpPr/>
            <p:nvPr/>
          </p:nvSpPr>
          <p:spPr>
            <a:xfrm>
              <a:off x="4641859" y="3131349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4" name="MANAGEMENT, ,TRAINEE Chen WenJing"/>
            <p:cNvSpPr/>
            <p:nvPr/>
          </p:nvSpPr>
          <p:spPr>
            <a:xfrm>
              <a:off x="4659882" y="3142440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Chen WenJing</a:t>
              </a:r>
            </a:p>
          </p:txBody>
        </p:sp>
        <p:sp>
          <p:nvSpPr>
            <p:cNvPr id="1005" name="Shape"/>
            <p:cNvSpPr/>
            <p:nvPr/>
          </p:nvSpPr>
          <p:spPr>
            <a:xfrm>
              <a:off x="4646018" y="323533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6" name="Band (CLT Group)"/>
            <p:cNvSpPr/>
            <p:nvPr/>
          </p:nvSpPr>
          <p:spPr>
            <a:xfrm>
              <a:off x="4664042" y="3242262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7" name="L"/>
            <p:cNvSpPr/>
            <p:nvPr/>
          </p:nvSpPr>
          <p:spPr>
            <a:xfrm>
              <a:off x="4880322" y="3242262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08" name="Group"/>
          <p:cNvGrpSpPr/>
          <p:nvPr/>
        </p:nvGrpSpPr>
        <p:grpSpPr>
          <a:xfrm>
            <a:off x="4641859" y="3293559"/>
            <a:ext cx="274510" cy="145574"/>
            <a:chOff x="4641859" y="3293559"/>
            <a:chExt cx="274510" cy="145574"/>
          </a:xfrm>
        </p:grpSpPr>
        <p:sp>
          <p:nvSpPr>
            <p:cNvPr id="332" name="Shape"/>
            <p:cNvSpPr/>
            <p:nvPr/>
          </p:nvSpPr>
          <p:spPr>
            <a:xfrm>
              <a:off x="4641859" y="3293559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9" name="MANAGEMENT, ,TRAINEE Open Position"/>
            <p:cNvSpPr/>
            <p:nvPr/>
          </p:nvSpPr>
          <p:spPr>
            <a:xfrm>
              <a:off x="4659882" y="3304650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10" name="Shape"/>
            <p:cNvSpPr/>
            <p:nvPr/>
          </p:nvSpPr>
          <p:spPr>
            <a:xfrm>
              <a:off x="4646018" y="339754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1" name="Band (CLT Group)"/>
            <p:cNvSpPr/>
            <p:nvPr/>
          </p:nvSpPr>
          <p:spPr>
            <a:xfrm>
              <a:off x="4664042" y="3404472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12" name="L"/>
            <p:cNvSpPr/>
            <p:nvPr/>
          </p:nvSpPr>
          <p:spPr>
            <a:xfrm>
              <a:off x="4880322" y="3404472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13" name="Group"/>
          <p:cNvGrpSpPr/>
          <p:nvPr/>
        </p:nvGrpSpPr>
        <p:grpSpPr>
          <a:xfrm>
            <a:off x="4641859" y="3455769"/>
            <a:ext cx="274510" cy="145574"/>
            <a:chOff x="4641859" y="3455769"/>
            <a:chExt cx="274510" cy="145574"/>
          </a:xfrm>
        </p:grpSpPr>
        <p:sp>
          <p:nvSpPr>
            <p:cNvPr id="334" name="Shape"/>
            <p:cNvSpPr/>
            <p:nvPr/>
          </p:nvSpPr>
          <p:spPr>
            <a:xfrm>
              <a:off x="4641859" y="3455769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4" name="MANAGEMENT, ,TRAINEE Open Position"/>
            <p:cNvSpPr/>
            <p:nvPr/>
          </p:nvSpPr>
          <p:spPr>
            <a:xfrm>
              <a:off x="4659882" y="3466861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15" name="Shape"/>
            <p:cNvSpPr/>
            <p:nvPr/>
          </p:nvSpPr>
          <p:spPr>
            <a:xfrm>
              <a:off x="4646018" y="355975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6" name="Band (CLT Group)"/>
            <p:cNvSpPr/>
            <p:nvPr/>
          </p:nvSpPr>
          <p:spPr>
            <a:xfrm>
              <a:off x="4664042" y="3566682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17" name="L"/>
            <p:cNvSpPr/>
            <p:nvPr/>
          </p:nvSpPr>
          <p:spPr>
            <a:xfrm>
              <a:off x="4880322" y="3566682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18" name="Group"/>
          <p:cNvGrpSpPr/>
          <p:nvPr/>
        </p:nvGrpSpPr>
        <p:grpSpPr>
          <a:xfrm>
            <a:off x="4641859" y="3617980"/>
            <a:ext cx="274510" cy="145574"/>
            <a:chOff x="4641859" y="3617980"/>
            <a:chExt cx="274510" cy="145574"/>
          </a:xfrm>
        </p:grpSpPr>
        <p:sp>
          <p:nvSpPr>
            <p:cNvPr id="336" name="Shape"/>
            <p:cNvSpPr/>
            <p:nvPr/>
          </p:nvSpPr>
          <p:spPr>
            <a:xfrm>
              <a:off x="4641859" y="3617980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9" name="MANAGEMENT, ,TRAINEE Open Position"/>
            <p:cNvSpPr/>
            <p:nvPr/>
          </p:nvSpPr>
          <p:spPr>
            <a:xfrm>
              <a:off x="4659882" y="3629071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20" name="Shape"/>
            <p:cNvSpPr/>
            <p:nvPr/>
          </p:nvSpPr>
          <p:spPr>
            <a:xfrm>
              <a:off x="4646018" y="372196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1" name="Band (CLT Group)"/>
            <p:cNvSpPr/>
            <p:nvPr/>
          </p:nvSpPr>
          <p:spPr>
            <a:xfrm>
              <a:off x="4664042" y="3728893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22" name="L"/>
            <p:cNvSpPr/>
            <p:nvPr/>
          </p:nvSpPr>
          <p:spPr>
            <a:xfrm>
              <a:off x="4880322" y="3728893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23" name="Group"/>
          <p:cNvGrpSpPr/>
          <p:nvPr/>
        </p:nvGrpSpPr>
        <p:grpSpPr>
          <a:xfrm>
            <a:off x="4641859" y="3780190"/>
            <a:ext cx="274510" cy="145574"/>
            <a:chOff x="4641859" y="3780190"/>
            <a:chExt cx="274510" cy="145574"/>
          </a:xfrm>
        </p:grpSpPr>
        <p:sp>
          <p:nvSpPr>
            <p:cNvPr id="338" name="Shape"/>
            <p:cNvSpPr/>
            <p:nvPr/>
          </p:nvSpPr>
          <p:spPr>
            <a:xfrm>
              <a:off x="4641859" y="3780190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4" name="MANAGEMENT, ,TRAINEE Open Position"/>
            <p:cNvSpPr/>
            <p:nvPr/>
          </p:nvSpPr>
          <p:spPr>
            <a:xfrm>
              <a:off x="4659882" y="3791281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25" name="Shape"/>
            <p:cNvSpPr/>
            <p:nvPr/>
          </p:nvSpPr>
          <p:spPr>
            <a:xfrm>
              <a:off x="4646018" y="388417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6" name="Band (CLT Group)"/>
            <p:cNvSpPr/>
            <p:nvPr/>
          </p:nvSpPr>
          <p:spPr>
            <a:xfrm>
              <a:off x="4664042" y="3891103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27" name="L"/>
            <p:cNvSpPr/>
            <p:nvPr/>
          </p:nvSpPr>
          <p:spPr>
            <a:xfrm>
              <a:off x="4880322" y="3891103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28" name="Group"/>
          <p:cNvGrpSpPr/>
          <p:nvPr/>
        </p:nvGrpSpPr>
        <p:grpSpPr>
          <a:xfrm>
            <a:off x="4641859" y="3942400"/>
            <a:ext cx="274510" cy="145574"/>
            <a:chOff x="4641859" y="3942400"/>
            <a:chExt cx="274510" cy="145574"/>
          </a:xfrm>
        </p:grpSpPr>
        <p:sp>
          <p:nvSpPr>
            <p:cNvPr id="340" name="Shape"/>
            <p:cNvSpPr/>
            <p:nvPr/>
          </p:nvSpPr>
          <p:spPr>
            <a:xfrm>
              <a:off x="4641859" y="3942400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9" name="MANAGEMENT, ,TRAINEE Open Position"/>
            <p:cNvSpPr/>
            <p:nvPr/>
          </p:nvSpPr>
          <p:spPr>
            <a:xfrm>
              <a:off x="4659882" y="3953492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30" name="Shape"/>
            <p:cNvSpPr/>
            <p:nvPr/>
          </p:nvSpPr>
          <p:spPr>
            <a:xfrm>
              <a:off x="4646018" y="404638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1" name="Band (CLT Group)"/>
            <p:cNvSpPr/>
            <p:nvPr/>
          </p:nvSpPr>
          <p:spPr>
            <a:xfrm>
              <a:off x="4664042" y="4053313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32" name="L"/>
            <p:cNvSpPr/>
            <p:nvPr/>
          </p:nvSpPr>
          <p:spPr>
            <a:xfrm>
              <a:off x="4880322" y="4053313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33" name="Group"/>
          <p:cNvGrpSpPr/>
          <p:nvPr/>
        </p:nvGrpSpPr>
        <p:grpSpPr>
          <a:xfrm>
            <a:off x="4641859" y="4104611"/>
            <a:ext cx="274510" cy="145574"/>
            <a:chOff x="4641859" y="4104611"/>
            <a:chExt cx="274510" cy="145574"/>
          </a:xfrm>
        </p:grpSpPr>
        <p:sp>
          <p:nvSpPr>
            <p:cNvPr id="342" name="Shape"/>
            <p:cNvSpPr/>
            <p:nvPr/>
          </p:nvSpPr>
          <p:spPr>
            <a:xfrm>
              <a:off x="4641859" y="4104611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4" name="MANAGEMENT, ,TRAINEE Open Position"/>
            <p:cNvSpPr/>
            <p:nvPr/>
          </p:nvSpPr>
          <p:spPr>
            <a:xfrm>
              <a:off x="4659882" y="4115702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35" name="Shape"/>
            <p:cNvSpPr/>
            <p:nvPr/>
          </p:nvSpPr>
          <p:spPr>
            <a:xfrm>
              <a:off x="4646018" y="420859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6" name="Band (CLT Group)"/>
            <p:cNvSpPr/>
            <p:nvPr/>
          </p:nvSpPr>
          <p:spPr>
            <a:xfrm>
              <a:off x="4664042" y="4215524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37" name="L"/>
            <p:cNvSpPr/>
            <p:nvPr/>
          </p:nvSpPr>
          <p:spPr>
            <a:xfrm>
              <a:off x="4880322" y="4215524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38" name="Group"/>
          <p:cNvGrpSpPr/>
          <p:nvPr/>
        </p:nvGrpSpPr>
        <p:grpSpPr>
          <a:xfrm>
            <a:off x="4641859" y="4266821"/>
            <a:ext cx="274510" cy="145574"/>
            <a:chOff x="4641859" y="4266821"/>
            <a:chExt cx="274510" cy="145574"/>
          </a:xfrm>
        </p:grpSpPr>
        <p:sp>
          <p:nvSpPr>
            <p:cNvPr id="344" name="Shape"/>
            <p:cNvSpPr/>
            <p:nvPr/>
          </p:nvSpPr>
          <p:spPr>
            <a:xfrm>
              <a:off x="4641859" y="4266821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9" name="MANAGEMENT, ,TRAINEE Open Position"/>
            <p:cNvSpPr/>
            <p:nvPr/>
          </p:nvSpPr>
          <p:spPr>
            <a:xfrm>
              <a:off x="4659882" y="4277912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40" name="Shape"/>
            <p:cNvSpPr/>
            <p:nvPr/>
          </p:nvSpPr>
          <p:spPr>
            <a:xfrm>
              <a:off x="4646018" y="437080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1" name="Band (CLT Group)"/>
            <p:cNvSpPr/>
            <p:nvPr/>
          </p:nvSpPr>
          <p:spPr>
            <a:xfrm>
              <a:off x="4664042" y="4377734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42" name="L"/>
            <p:cNvSpPr/>
            <p:nvPr/>
          </p:nvSpPr>
          <p:spPr>
            <a:xfrm>
              <a:off x="4880322" y="4377734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43" name="Group"/>
          <p:cNvGrpSpPr/>
          <p:nvPr/>
        </p:nvGrpSpPr>
        <p:grpSpPr>
          <a:xfrm>
            <a:off x="4641859" y="4429031"/>
            <a:ext cx="274510" cy="145574"/>
            <a:chOff x="4641859" y="4429031"/>
            <a:chExt cx="274510" cy="145574"/>
          </a:xfrm>
        </p:grpSpPr>
        <p:sp>
          <p:nvSpPr>
            <p:cNvPr id="346" name="Shape"/>
            <p:cNvSpPr/>
            <p:nvPr/>
          </p:nvSpPr>
          <p:spPr>
            <a:xfrm>
              <a:off x="4641859" y="4429031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4" name="MANAGEMENT, ,TRAINEE Open Position"/>
            <p:cNvSpPr/>
            <p:nvPr/>
          </p:nvSpPr>
          <p:spPr>
            <a:xfrm>
              <a:off x="4659882" y="4440123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45" name="Shape"/>
            <p:cNvSpPr/>
            <p:nvPr/>
          </p:nvSpPr>
          <p:spPr>
            <a:xfrm>
              <a:off x="4646018" y="453301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6" name="Band (CLT Group)"/>
            <p:cNvSpPr/>
            <p:nvPr/>
          </p:nvSpPr>
          <p:spPr>
            <a:xfrm>
              <a:off x="4664042" y="4539944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47" name="L"/>
            <p:cNvSpPr/>
            <p:nvPr/>
          </p:nvSpPr>
          <p:spPr>
            <a:xfrm>
              <a:off x="4880322" y="4539944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48" name="Group"/>
          <p:cNvGrpSpPr/>
          <p:nvPr/>
        </p:nvGrpSpPr>
        <p:grpSpPr>
          <a:xfrm>
            <a:off x="4641859" y="4591242"/>
            <a:ext cx="274510" cy="145574"/>
            <a:chOff x="4641859" y="4591242"/>
            <a:chExt cx="274510" cy="145574"/>
          </a:xfrm>
        </p:grpSpPr>
        <p:sp>
          <p:nvSpPr>
            <p:cNvPr id="348" name="Shape"/>
            <p:cNvSpPr/>
            <p:nvPr/>
          </p:nvSpPr>
          <p:spPr>
            <a:xfrm>
              <a:off x="4641859" y="4591242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9" name="TA OPERATIONS, ,SPECIALIST Lin YuBin"/>
            <p:cNvSpPr/>
            <p:nvPr/>
          </p:nvSpPr>
          <p:spPr>
            <a:xfrm>
              <a:off x="4659882" y="4602333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TA OPERATIONS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Lin YuBin</a:t>
              </a:r>
            </a:p>
          </p:txBody>
        </p:sp>
        <p:sp>
          <p:nvSpPr>
            <p:cNvPr id="1050" name="Shape"/>
            <p:cNvSpPr/>
            <p:nvPr/>
          </p:nvSpPr>
          <p:spPr>
            <a:xfrm>
              <a:off x="4646018" y="469522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1" name="Band (CLT Group)"/>
            <p:cNvSpPr/>
            <p:nvPr/>
          </p:nvSpPr>
          <p:spPr>
            <a:xfrm>
              <a:off x="4664042" y="4702155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52" name="L"/>
            <p:cNvSpPr/>
            <p:nvPr/>
          </p:nvSpPr>
          <p:spPr>
            <a:xfrm>
              <a:off x="4880322" y="4702155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53" name="Group"/>
          <p:cNvGrpSpPr/>
          <p:nvPr/>
        </p:nvGrpSpPr>
        <p:grpSpPr>
          <a:xfrm>
            <a:off x="4924687" y="1377536"/>
            <a:ext cx="274510" cy="145574"/>
            <a:chOff x="4924687" y="1377536"/>
            <a:chExt cx="274510" cy="145574"/>
          </a:xfrm>
        </p:grpSpPr>
        <p:sp>
          <p:nvSpPr>
            <p:cNvPr id="350" name="Shape"/>
            <p:cNvSpPr/>
            <p:nvPr/>
          </p:nvSpPr>
          <p:spPr>
            <a:xfrm>
              <a:off x="4924687" y="137753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4" name="GC &amp;amp; AP WFA SR, ,MANAGER Zhou Ying"/>
            <p:cNvSpPr/>
            <p:nvPr/>
          </p:nvSpPr>
          <p:spPr>
            <a:xfrm>
              <a:off x="4942711" y="1388627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GC &amp; AP WFA SR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Zhou Ying</a:t>
              </a:r>
            </a:p>
          </p:txBody>
        </p:sp>
        <p:sp>
          <p:nvSpPr>
            <p:cNvPr id="1055" name="Shape"/>
            <p:cNvSpPr/>
            <p:nvPr/>
          </p:nvSpPr>
          <p:spPr>
            <a:xfrm>
              <a:off x="4928846" y="148151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6" name="Band (CLT Group)"/>
            <p:cNvSpPr/>
            <p:nvPr/>
          </p:nvSpPr>
          <p:spPr>
            <a:xfrm>
              <a:off x="4946870" y="1488449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57" name="U"/>
            <p:cNvSpPr/>
            <p:nvPr/>
          </p:nvSpPr>
          <p:spPr>
            <a:xfrm>
              <a:off x="5161764" y="1488449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58" name="Group"/>
          <p:cNvGrpSpPr/>
          <p:nvPr/>
        </p:nvGrpSpPr>
        <p:grpSpPr>
          <a:xfrm>
            <a:off x="4969052" y="1539746"/>
            <a:ext cx="274510" cy="145574"/>
            <a:chOff x="4969052" y="1539746"/>
            <a:chExt cx="274510" cy="145574"/>
          </a:xfrm>
        </p:grpSpPr>
        <p:sp>
          <p:nvSpPr>
            <p:cNvPr id="352" name="Shape"/>
            <p:cNvSpPr/>
            <p:nvPr/>
          </p:nvSpPr>
          <p:spPr>
            <a:xfrm>
              <a:off x="4969052" y="153974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9" name="GC WFA, ,SPECIALIST Cao QiuJin"/>
            <p:cNvSpPr/>
            <p:nvPr/>
          </p:nvSpPr>
          <p:spPr>
            <a:xfrm>
              <a:off x="4987076" y="1550838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GC WFA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Cao QiuJin</a:t>
              </a:r>
            </a:p>
          </p:txBody>
        </p:sp>
        <p:sp>
          <p:nvSpPr>
            <p:cNvPr id="1060" name="Shape"/>
            <p:cNvSpPr/>
            <p:nvPr/>
          </p:nvSpPr>
          <p:spPr>
            <a:xfrm>
              <a:off x="4973212" y="164372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1" name="Band (CLT Group)"/>
            <p:cNvSpPr/>
            <p:nvPr/>
          </p:nvSpPr>
          <p:spPr>
            <a:xfrm>
              <a:off x="4991235" y="1650660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62" name="A"/>
            <p:cNvSpPr/>
            <p:nvPr/>
          </p:nvSpPr>
          <p:spPr>
            <a:xfrm>
              <a:off x="5206129" y="1650660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063" name="Group"/>
          <p:cNvGrpSpPr/>
          <p:nvPr/>
        </p:nvGrpSpPr>
        <p:grpSpPr>
          <a:xfrm>
            <a:off x="4969052" y="1701957"/>
            <a:ext cx="274510" cy="115073"/>
            <a:chOff x="4969052" y="1701957"/>
            <a:chExt cx="274510" cy="115073"/>
          </a:xfrm>
        </p:grpSpPr>
        <p:sp>
          <p:nvSpPr>
            <p:cNvPr id="354" name="Shape"/>
            <p:cNvSpPr/>
            <p:nvPr/>
          </p:nvSpPr>
          <p:spPr>
            <a:xfrm>
              <a:off x="4969052" y="1701957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4" name="WFA SR SPECIALIST Liu LiYun"/>
            <p:cNvSpPr/>
            <p:nvPr/>
          </p:nvSpPr>
          <p:spPr>
            <a:xfrm>
              <a:off x="4987076" y="1713048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WFA SR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Liu LiYun</a:t>
              </a:r>
            </a:p>
          </p:txBody>
        </p:sp>
        <p:sp>
          <p:nvSpPr>
            <p:cNvPr id="1065" name="Shape"/>
            <p:cNvSpPr/>
            <p:nvPr/>
          </p:nvSpPr>
          <p:spPr>
            <a:xfrm>
              <a:off x="4973212" y="177543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6" name="Band (CLT Group)"/>
            <p:cNvSpPr/>
            <p:nvPr/>
          </p:nvSpPr>
          <p:spPr>
            <a:xfrm>
              <a:off x="4991235" y="1782369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67" name="L"/>
            <p:cNvSpPr/>
            <p:nvPr/>
          </p:nvSpPr>
          <p:spPr>
            <a:xfrm>
              <a:off x="5207515" y="1782369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68" name="Group"/>
          <p:cNvGrpSpPr/>
          <p:nvPr/>
        </p:nvGrpSpPr>
        <p:grpSpPr>
          <a:xfrm>
            <a:off x="4969052" y="1833666"/>
            <a:ext cx="274510" cy="145574"/>
            <a:chOff x="4969052" y="1833666"/>
            <a:chExt cx="274510" cy="145574"/>
          </a:xfrm>
        </p:grpSpPr>
        <p:sp>
          <p:nvSpPr>
            <p:cNvPr id="356" name="Shape"/>
            <p:cNvSpPr/>
            <p:nvPr/>
          </p:nvSpPr>
          <p:spPr>
            <a:xfrm>
              <a:off x="4969052" y="183366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9" name="GC WFA SENIOR, ,SPECIALIST Mao YunTing"/>
            <p:cNvSpPr/>
            <p:nvPr/>
          </p:nvSpPr>
          <p:spPr>
            <a:xfrm>
              <a:off x="4987076" y="1844757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GC WFA SENIOR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Mao YunTing</a:t>
              </a:r>
            </a:p>
          </p:txBody>
        </p:sp>
        <p:sp>
          <p:nvSpPr>
            <p:cNvPr id="1070" name="Shape"/>
            <p:cNvSpPr/>
            <p:nvPr/>
          </p:nvSpPr>
          <p:spPr>
            <a:xfrm>
              <a:off x="4973212" y="193764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1" name="Band (CLT Group)"/>
            <p:cNvSpPr/>
            <p:nvPr/>
          </p:nvSpPr>
          <p:spPr>
            <a:xfrm>
              <a:off x="4991235" y="1944579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72" name="L"/>
            <p:cNvSpPr/>
            <p:nvPr/>
          </p:nvSpPr>
          <p:spPr>
            <a:xfrm>
              <a:off x="5207515" y="1944579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73" name="Group"/>
          <p:cNvGrpSpPr/>
          <p:nvPr/>
        </p:nvGrpSpPr>
        <p:grpSpPr>
          <a:xfrm>
            <a:off x="4969052" y="1995876"/>
            <a:ext cx="274510" cy="145574"/>
            <a:chOff x="4969052" y="1995876"/>
            <a:chExt cx="274510" cy="145574"/>
          </a:xfrm>
        </p:grpSpPr>
        <p:sp>
          <p:nvSpPr>
            <p:cNvPr id="358" name="Shape"/>
            <p:cNvSpPr/>
            <p:nvPr/>
          </p:nvSpPr>
          <p:spPr>
            <a:xfrm>
              <a:off x="4969052" y="199587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4" name="GC WFA SENIOR, ,SPECIALIST Wan JiYu"/>
            <p:cNvSpPr/>
            <p:nvPr/>
          </p:nvSpPr>
          <p:spPr>
            <a:xfrm>
              <a:off x="4987076" y="2006968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GC WFA SENIOR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Wan JiYu</a:t>
              </a:r>
            </a:p>
          </p:txBody>
        </p:sp>
        <p:sp>
          <p:nvSpPr>
            <p:cNvPr id="1075" name="Shape"/>
            <p:cNvSpPr/>
            <p:nvPr/>
          </p:nvSpPr>
          <p:spPr>
            <a:xfrm>
              <a:off x="4973212" y="209985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6" name="Band (CLT Group)"/>
            <p:cNvSpPr/>
            <p:nvPr/>
          </p:nvSpPr>
          <p:spPr>
            <a:xfrm>
              <a:off x="4991235" y="2106789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77" name="L"/>
            <p:cNvSpPr/>
            <p:nvPr/>
          </p:nvSpPr>
          <p:spPr>
            <a:xfrm>
              <a:off x="5207515" y="2106789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78" name="Group"/>
          <p:cNvGrpSpPr/>
          <p:nvPr/>
        </p:nvGrpSpPr>
        <p:grpSpPr>
          <a:xfrm>
            <a:off x="4969052" y="2158087"/>
            <a:ext cx="274510" cy="115073"/>
            <a:chOff x="4969052" y="2158087"/>
            <a:chExt cx="274510" cy="115073"/>
          </a:xfrm>
        </p:grpSpPr>
        <p:sp>
          <p:nvSpPr>
            <p:cNvPr id="360" name="Shape"/>
            <p:cNvSpPr/>
            <p:nvPr/>
          </p:nvSpPr>
          <p:spPr>
            <a:xfrm>
              <a:off x="4969052" y="2158087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9" name="WFA SPECIALIST I Yao JiaHui"/>
            <p:cNvSpPr/>
            <p:nvPr/>
          </p:nvSpPr>
          <p:spPr>
            <a:xfrm>
              <a:off x="4987076" y="2169178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WFA SPECIALIST I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Yao JiaHui</a:t>
              </a:r>
            </a:p>
          </p:txBody>
        </p:sp>
        <p:sp>
          <p:nvSpPr>
            <p:cNvPr id="1080" name="Shape"/>
            <p:cNvSpPr/>
            <p:nvPr/>
          </p:nvSpPr>
          <p:spPr>
            <a:xfrm>
              <a:off x="4973212" y="223156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1" name="Band (CLT Group)"/>
            <p:cNvSpPr/>
            <p:nvPr/>
          </p:nvSpPr>
          <p:spPr>
            <a:xfrm>
              <a:off x="4991235" y="2238499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82" name="A"/>
            <p:cNvSpPr/>
            <p:nvPr/>
          </p:nvSpPr>
          <p:spPr>
            <a:xfrm>
              <a:off x="5206129" y="2238499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083" name="Group"/>
          <p:cNvGrpSpPr/>
          <p:nvPr/>
        </p:nvGrpSpPr>
        <p:grpSpPr>
          <a:xfrm>
            <a:off x="4969052" y="2289796"/>
            <a:ext cx="274510" cy="145574"/>
            <a:chOff x="4969052" y="2289796"/>
            <a:chExt cx="274510" cy="145574"/>
          </a:xfrm>
        </p:grpSpPr>
        <p:sp>
          <p:nvSpPr>
            <p:cNvPr id="362" name="Shape"/>
            <p:cNvSpPr/>
            <p:nvPr/>
          </p:nvSpPr>
          <p:spPr>
            <a:xfrm>
              <a:off x="4969052" y="228979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4" name="SR CONSULTANT, ,APGC Open Position"/>
            <p:cNvSpPr/>
            <p:nvPr/>
          </p:nvSpPr>
          <p:spPr>
            <a:xfrm>
              <a:off x="4987076" y="2300887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SR CONSULTANT APGC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085" name="Shape"/>
            <p:cNvSpPr/>
            <p:nvPr/>
          </p:nvSpPr>
          <p:spPr>
            <a:xfrm>
              <a:off x="4973212" y="239377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6" name="Band (CLT Group)"/>
            <p:cNvSpPr/>
            <p:nvPr/>
          </p:nvSpPr>
          <p:spPr>
            <a:xfrm>
              <a:off x="4991235" y="2400709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87" name="U"/>
            <p:cNvSpPr/>
            <p:nvPr/>
          </p:nvSpPr>
          <p:spPr>
            <a:xfrm>
              <a:off x="5206129" y="2400709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88" name="Group"/>
          <p:cNvGrpSpPr/>
          <p:nvPr/>
        </p:nvGrpSpPr>
        <p:grpSpPr>
          <a:xfrm>
            <a:off x="4969052" y="2452006"/>
            <a:ext cx="274510" cy="145574"/>
            <a:chOff x="4969052" y="2452006"/>
            <a:chExt cx="274510" cy="145574"/>
          </a:xfrm>
        </p:grpSpPr>
        <p:sp>
          <p:nvSpPr>
            <p:cNvPr id="364" name="Shape"/>
            <p:cNvSpPr/>
            <p:nvPr/>
          </p:nvSpPr>
          <p:spPr>
            <a:xfrm>
              <a:off x="4969052" y="2452006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9" name="WFO OPS, ,SPECIALIST I Gong JiaYi"/>
            <p:cNvSpPr/>
            <p:nvPr/>
          </p:nvSpPr>
          <p:spPr>
            <a:xfrm>
              <a:off x="4987076" y="2463098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WFO OPS SPECIALIST I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Gong JiaYi</a:t>
              </a:r>
            </a:p>
          </p:txBody>
        </p:sp>
        <p:sp>
          <p:nvSpPr>
            <p:cNvPr id="1090" name="Shape"/>
            <p:cNvSpPr/>
            <p:nvPr/>
          </p:nvSpPr>
          <p:spPr>
            <a:xfrm>
              <a:off x="4973212" y="255598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1" name="Band (CLT Group)"/>
            <p:cNvSpPr/>
            <p:nvPr/>
          </p:nvSpPr>
          <p:spPr>
            <a:xfrm>
              <a:off x="4991235" y="2562919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92" name="A"/>
            <p:cNvSpPr/>
            <p:nvPr/>
          </p:nvSpPr>
          <p:spPr>
            <a:xfrm>
              <a:off x="5206129" y="2562919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093" name="Group"/>
          <p:cNvGrpSpPr/>
          <p:nvPr/>
        </p:nvGrpSpPr>
        <p:grpSpPr>
          <a:xfrm>
            <a:off x="4969052" y="2614217"/>
            <a:ext cx="274510" cy="145574"/>
            <a:chOff x="4969052" y="2614217"/>
            <a:chExt cx="274510" cy="145574"/>
          </a:xfrm>
        </p:grpSpPr>
        <p:sp>
          <p:nvSpPr>
            <p:cNvPr id="366" name="Shape"/>
            <p:cNvSpPr/>
            <p:nvPr/>
          </p:nvSpPr>
          <p:spPr>
            <a:xfrm>
              <a:off x="4969052" y="2614217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4" name="WFO OPS, ,SPECIALIST I Lin YaWei"/>
            <p:cNvSpPr/>
            <p:nvPr/>
          </p:nvSpPr>
          <p:spPr>
            <a:xfrm>
              <a:off x="4987076" y="2625308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WFO OPS SPECIALIST I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Lin YaWei</a:t>
              </a:r>
            </a:p>
          </p:txBody>
        </p:sp>
        <p:sp>
          <p:nvSpPr>
            <p:cNvPr id="1095" name="Shape"/>
            <p:cNvSpPr/>
            <p:nvPr/>
          </p:nvSpPr>
          <p:spPr>
            <a:xfrm>
              <a:off x="4973212" y="2718198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6" name="Band (CLT Group)"/>
            <p:cNvSpPr/>
            <p:nvPr/>
          </p:nvSpPr>
          <p:spPr>
            <a:xfrm>
              <a:off x="4991235" y="2725130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97" name="A"/>
            <p:cNvSpPr/>
            <p:nvPr/>
          </p:nvSpPr>
          <p:spPr>
            <a:xfrm>
              <a:off x="5206129" y="2725130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098" name="Group"/>
          <p:cNvGrpSpPr/>
          <p:nvPr/>
        </p:nvGrpSpPr>
        <p:grpSpPr>
          <a:xfrm>
            <a:off x="5229698" y="1187598"/>
            <a:ext cx="274510" cy="176075"/>
            <a:chOff x="5229698" y="1187598"/>
            <a:chExt cx="274510" cy="176075"/>
          </a:xfrm>
        </p:grpSpPr>
        <p:sp>
          <p:nvSpPr>
            <p:cNvPr id="368" name="Shape"/>
            <p:cNvSpPr/>
            <p:nvPr/>
          </p:nvSpPr>
          <p:spPr>
            <a:xfrm>
              <a:off x="5229698" y="118759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9" name="SR DIRECTOR, ,COMPENSATION &amp;amp;, ,BENEFIT OPS Doyle Kimberly Rice"/>
            <p:cNvSpPr/>
            <p:nvPr/>
          </p:nvSpPr>
          <p:spPr>
            <a:xfrm>
              <a:off x="5247721" y="119868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DIRECTOR COMPENSATION &amp; BENEFIT OPS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Doyle Kimberly Rice</a:t>
              </a:r>
            </a:p>
          </p:txBody>
        </p:sp>
        <p:sp>
          <p:nvSpPr>
            <p:cNvPr id="1100" name="Shape"/>
            <p:cNvSpPr/>
            <p:nvPr/>
          </p:nvSpPr>
          <p:spPr>
            <a:xfrm>
              <a:off x="5233857" y="132208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1" name="Band (CLT Group)"/>
            <p:cNvSpPr/>
            <p:nvPr/>
          </p:nvSpPr>
          <p:spPr>
            <a:xfrm>
              <a:off x="5251881" y="132901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02" name="S"/>
            <p:cNvSpPr/>
            <p:nvPr/>
          </p:nvSpPr>
          <p:spPr>
            <a:xfrm>
              <a:off x="5466775" y="132901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103" name="Group"/>
          <p:cNvGrpSpPr/>
          <p:nvPr/>
        </p:nvGrpSpPr>
        <p:grpSpPr>
          <a:xfrm>
            <a:off x="5274063" y="1380309"/>
            <a:ext cx="274510" cy="115073"/>
            <a:chOff x="5274063" y="1380309"/>
            <a:chExt cx="274510" cy="115073"/>
          </a:xfrm>
        </p:grpSpPr>
        <p:sp>
          <p:nvSpPr>
            <p:cNvPr id="370" name="Shape"/>
            <p:cNvSpPr/>
            <p:nvPr/>
          </p:nvSpPr>
          <p:spPr>
            <a:xfrm>
              <a:off x="5274063" y="1380309"/>
              <a:ext cx="274510" cy="11507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4" name="TR OPS DIRECTOR Zhou Emma"/>
            <p:cNvSpPr/>
            <p:nvPr/>
          </p:nvSpPr>
          <p:spPr>
            <a:xfrm>
              <a:off x="5292087" y="1391400"/>
              <a:ext cx="238464" cy="55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TR OPS DIRECTOR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Zhou Emma</a:t>
              </a:r>
            </a:p>
          </p:txBody>
        </p:sp>
        <p:sp>
          <p:nvSpPr>
            <p:cNvPr id="1105" name="Shape"/>
            <p:cNvSpPr/>
            <p:nvPr/>
          </p:nvSpPr>
          <p:spPr>
            <a:xfrm>
              <a:off x="5278223" y="145378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6" name="Band (CLT Group)"/>
            <p:cNvSpPr/>
            <p:nvPr/>
          </p:nvSpPr>
          <p:spPr>
            <a:xfrm>
              <a:off x="5296246" y="146072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07" name="E"/>
            <p:cNvSpPr/>
            <p:nvPr/>
          </p:nvSpPr>
          <p:spPr>
            <a:xfrm>
              <a:off x="5511140" y="146072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108" name="Group"/>
          <p:cNvGrpSpPr/>
          <p:nvPr/>
        </p:nvGrpSpPr>
        <p:grpSpPr>
          <a:xfrm>
            <a:off x="5318429" y="1512018"/>
            <a:ext cx="274510" cy="206576"/>
            <a:chOff x="5318429" y="1512018"/>
            <a:chExt cx="274510" cy="206576"/>
          </a:xfrm>
        </p:grpSpPr>
        <p:sp>
          <p:nvSpPr>
            <p:cNvPr id="372" name="Shape"/>
            <p:cNvSpPr/>
            <p:nvPr/>
          </p:nvSpPr>
          <p:spPr>
            <a:xfrm>
              <a:off x="5318429" y="1512018"/>
              <a:ext cx="274510" cy="20657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9" name="SR TOTAL, ,REWARDS, ,OPERATION, ,SPECIALIST Xia TianQin"/>
            <p:cNvSpPr/>
            <p:nvPr/>
          </p:nvSpPr>
          <p:spPr>
            <a:xfrm>
              <a:off x="5336452" y="1523110"/>
              <a:ext cx="238464" cy="1469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TOTAL REWARDS OPERATION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Xia TianQin</a:t>
              </a:r>
            </a:p>
          </p:txBody>
        </p:sp>
        <p:sp>
          <p:nvSpPr>
            <p:cNvPr id="1110" name="Shape"/>
            <p:cNvSpPr/>
            <p:nvPr/>
          </p:nvSpPr>
          <p:spPr>
            <a:xfrm>
              <a:off x="5322588" y="167700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1" name="Band (CLT Group)"/>
            <p:cNvSpPr/>
            <p:nvPr/>
          </p:nvSpPr>
          <p:spPr>
            <a:xfrm>
              <a:off x="5340611" y="1683933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12" name="L"/>
            <p:cNvSpPr/>
            <p:nvPr/>
          </p:nvSpPr>
          <p:spPr>
            <a:xfrm>
              <a:off x="5556892" y="1683933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13" name="Group"/>
          <p:cNvGrpSpPr/>
          <p:nvPr/>
        </p:nvGrpSpPr>
        <p:grpSpPr>
          <a:xfrm>
            <a:off x="5318429" y="1735231"/>
            <a:ext cx="274510" cy="206576"/>
            <a:chOff x="5318429" y="1735231"/>
            <a:chExt cx="274510" cy="206576"/>
          </a:xfrm>
        </p:grpSpPr>
        <p:sp>
          <p:nvSpPr>
            <p:cNvPr id="374" name="Shape"/>
            <p:cNvSpPr/>
            <p:nvPr/>
          </p:nvSpPr>
          <p:spPr>
            <a:xfrm>
              <a:off x="5318429" y="1735231"/>
              <a:ext cx="274510" cy="20657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4" name="SR. TOTAL, ,REWARDS, ,OPERATION, ,SPECIALIST Guo YiJun"/>
            <p:cNvSpPr/>
            <p:nvPr/>
          </p:nvSpPr>
          <p:spPr>
            <a:xfrm>
              <a:off x="5336452" y="1746322"/>
              <a:ext cx="238464" cy="1469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SR. TOTAL REWARDS OPERATION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Guo YiJun</a:t>
              </a:r>
            </a:p>
          </p:txBody>
        </p:sp>
        <p:sp>
          <p:nvSpPr>
            <p:cNvPr id="1115" name="Shape"/>
            <p:cNvSpPr/>
            <p:nvPr/>
          </p:nvSpPr>
          <p:spPr>
            <a:xfrm>
              <a:off x="5322588" y="1900214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6" name="Band (CLT Group)"/>
            <p:cNvSpPr/>
            <p:nvPr/>
          </p:nvSpPr>
          <p:spPr>
            <a:xfrm>
              <a:off x="5340611" y="1907146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17" name="L"/>
            <p:cNvSpPr/>
            <p:nvPr/>
          </p:nvSpPr>
          <p:spPr>
            <a:xfrm>
              <a:off x="5556892" y="1907146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18" name="Group"/>
          <p:cNvGrpSpPr/>
          <p:nvPr/>
        </p:nvGrpSpPr>
        <p:grpSpPr>
          <a:xfrm>
            <a:off x="5318429" y="1958443"/>
            <a:ext cx="274510" cy="206576"/>
            <a:chOff x="5318429" y="1958443"/>
            <a:chExt cx="274510" cy="206576"/>
          </a:xfrm>
        </p:grpSpPr>
        <p:sp>
          <p:nvSpPr>
            <p:cNvPr id="376" name="Shape"/>
            <p:cNvSpPr/>
            <p:nvPr/>
          </p:nvSpPr>
          <p:spPr>
            <a:xfrm>
              <a:off x="5318429" y="1958443"/>
              <a:ext cx="274510" cy="20657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9" name="SR TOTAL, ,REWARDS, ,OPERATION, ,SPECIALIST Tan YiLi"/>
            <p:cNvSpPr/>
            <p:nvPr/>
          </p:nvSpPr>
          <p:spPr>
            <a:xfrm>
              <a:off x="5336452" y="1969535"/>
              <a:ext cx="238464" cy="1469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TOTAL REWARDS OPERATION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Tan YiLi</a:t>
              </a:r>
            </a:p>
          </p:txBody>
        </p:sp>
        <p:sp>
          <p:nvSpPr>
            <p:cNvPr id="1120" name="Shape"/>
            <p:cNvSpPr/>
            <p:nvPr/>
          </p:nvSpPr>
          <p:spPr>
            <a:xfrm>
              <a:off x="5322588" y="2123426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1" name="Band (CLT Group)"/>
            <p:cNvSpPr/>
            <p:nvPr/>
          </p:nvSpPr>
          <p:spPr>
            <a:xfrm>
              <a:off x="5340611" y="2130358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22" name="L"/>
            <p:cNvSpPr/>
            <p:nvPr/>
          </p:nvSpPr>
          <p:spPr>
            <a:xfrm>
              <a:off x="5556892" y="2130358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23" name="Group"/>
          <p:cNvGrpSpPr/>
          <p:nvPr/>
        </p:nvGrpSpPr>
        <p:grpSpPr>
          <a:xfrm>
            <a:off x="5318429" y="2181656"/>
            <a:ext cx="274510" cy="206576"/>
            <a:chOff x="5318429" y="2181656"/>
            <a:chExt cx="274510" cy="206576"/>
          </a:xfrm>
        </p:grpSpPr>
        <p:sp>
          <p:nvSpPr>
            <p:cNvPr id="378" name="Shape"/>
            <p:cNvSpPr/>
            <p:nvPr/>
          </p:nvSpPr>
          <p:spPr>
            <a:xfrm>
              <a:off x="5318429" y="2181656"/>
              <a:ext cx="274510" cy="20657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4" name="GC TOTAL, ,REWARDS, ,OPERATION, ,CONSULTANT Liu Liu"/>
            <p:cNvSpPr/>
            <p:nvPr/>
          </p:nvSpPr>
          <p:spPr>
            <a:xfrm>
              <a:off x="5336452" y="2192747"/>
              <a:ext cx="238464" cy="1469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GC TOTAL REWARDS OPERATION CONSULTANT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Liu Liu</a:t>
              </a:r>
            </a:p>
          </p:txBody>
        </p:sp>
        <p:sp>
          <p:nvSpPr>
            <p:cNvPr id="1125" name="Shape"/>
            <p:cNvSpPr/>
            <p:nvPr/>
          </p:nvSpPr>
          <p:spPr>
            <a:xfrm>
              <a:off x="5322588" y="234663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6" name="Band (CLT Group)"/>
            <p:cNvSpPr/>
            <p:nvPr/>
          </p:nvSpPr>
          <p:spPr>
            <a:xfrm>
              <a:off x="5340611" y="235357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27" name="U"/>
            <p:cNvSpPr/>
            <p:nvPr/>
          </p:nvSpPr>
          <p:spPr>
            <a:xfrm>
              <a:off x="5555505" y="235357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28" name="Group"/>
          <p:cNvGrpSpPr/>
          <p:nvPr/>
        </p:nvGrpSpPr>
        <p:grpSpPr>
          <a:xfrm>
            <a:off x="5318429" y="2404868"/>
            <a:ext cx="274510" cy="176075"/>
            <a:chOff x="5318429" y="2404868"/>
            <a:chExt cx="274510" cy="176075"/>
          </a:xfrm>
        </p:grpSpPr>
        <p:sp>
          <p:nvSpPr>
            <p:cNvPr id="380" name="Shape"/>
            <p:cNvSpPr/>
            <p:nvPr/>
          </p:nvSpPr>
          <p:spPr>
            <a:xfrm>
              <a:off x="5318429" y="240486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9" name="SR TOTAL, ,REWARDS OPS, ,SPECIALIST Hu AnQi"/>
            <p:cNvSpPr/>
            <p:nvPr/>
          </p:nvSpPr>
          <p:spPr>
            <a:xfrm>
              <a:off x="5336452" y="2415960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EEEEEE"/>
                  </a:solidFill>
                </a:rPr>
                <a:t>SR TOTAL REWARDS OPS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Hu AnQi</a:t>
              </a:r>
            </a:p>
          </p:txBody>
        </p:sp>
        <p:sp>
          <p:nvSpPr>
            <p:cNvPr id="1130" name="Shape"/>
            <p:cNvSpPr/>
            <p:nvPr/>
          </p:nvSpPr>
          <p:spPr>
            <a:xfrm>
              <a:off x="5322588" y="253935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1" name="Band (CLT Group)"/>
            <p:cNvSpPr/>
            <p:nvPr/>
          </p:nvSpPr>
          <p:spPr>
            <a:xfrm>
              <a:off x="5340611" y="2546282"/>
              <a:ext cx="21628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32" name="L"/>
            <p:cNvSpPr/>
            <p:nvPr/>
          </p:nvSpPr>
          <p:spPr>
            <a:xfrm>
              <a:off x="5556892" y="2546282"/>
              <a:ext cx="1386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33" name="Group"/>
          <p:cNvGrpSpPr/>
          <p:nvPr/>
        </p:nvGrpSpPr>
        <p:grpSpPr>
          <a:xfrm>
            <a:off x="5556892" y="1187598"/>
            <a:ext cx="274510" cy="145574"/>
            <a:chOff x="5556892" y="1187598"/>
            <a:chExt cx="274510" cy="145574"/>
          </a:xfrm>
        </p:grpSpPr>
        <p:sp>
          <p:nvSpPr>
            <p:cNvPr id="382" name="Shape"/>
            <p:cNvSpPr/>
            <p:nvPr/>
          </p:nvSpPr>
          <p:spPr>
            <a:xfrm>
              <a:off x="5556892" y="118759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4" name="SR DIR, QUALITY &amp;amp;, ,GOVERNANCE Nguyen Thi Thanh Dung"/>
            <p:cNvSpPr/>
            <p:nvPr/>
          </p:nvSpPr>
          <p:spPr>
            <a:xfrm>
              <a:off x="5574915" y="119868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DIR, QUALITY &amp; GOVERNANCE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Nguyen Thi Thanh Dung</a:t>
              </a:r>
            </a:p>
          </p:txBody>
        </p:sp>
        <p:sp>
          <p:nvSpPr>
            <p:cNvPr id="1135" name="Shape"/>
            <p:cNvSpPr/>
            <p:nvPr/>
          </p:nvSpPr>
          <p:spPr>
            <a:xfrm>
              <a:off x="5561051" y="129157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6" name="Band (CLT Group)"/>
            <p:cNvSpPr/>
            <p:nvPr/>
          </p:nvSpPr>
          <p:spPr>
            <a:xfrm>
              <a:off x="5579074" y="129851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37" name="S"/>
            <p:cNvSpPr/>
            <p:nvPr/>
          </p:nvSpPr>
          <p:spPr>
            <a:xfrm>
              <a:off x="5793968" y="129851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138" name="Group"/>
          <p:cNvGrpSpPr/>
          <p:nvPr/>
        </p:nvGrpSpPr>
        <p:grpSpPr>
          <a:xfrm>
            <a:off x="5601257" y="1349808"/>
            <a:ext cx="274510" cy="145574"/>
            <a:chOff x="5601257" y="1349808"/>
            <a:chExt cx="274510" cy="145574"/>
          </a:xfrm>
        </p:grpSpPr>
        <p:sp>
          <p:nvSpPr>
            <p:cNvPr id="384" name="Shape"/>
            <p:cNvSpPr/>
            <p:nvPr/>
          </p:nvSpPr>
          <p:spPr>
            <a:xfrm>
              <a:off x="5601257" y="134980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9" name="SR DIR., GLOBAL, ,HR COMPLIANCE Karpenko Evgenia V"/>
            <p:cNvSpPr/>
            <p:nvPr/>
          </p:nvSpPr>
          <p:spPr>
            <a:xfrm>
              <a:off x="5619280" y="136089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DIR., GLOBAL HR COMPLIANCE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Karpenko Evgenia V</a:t>
              </a:r>
            </a:p>
          </p:txBody>
        </p:sp>
        <p:sp>
          <p:nvSpPr>
            <p:cNvPr id="1140" name="Shape"/>
            <p:cNvSpPr/>
            <p:nvPr/>
          </p:nvSpPr>
          <p:spPr>
            <a:xfrm>
              <a:off x="5605416" y="145378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1" name="Band (CLT Group)"/>
            <p:cNvSpPr/>
            <p:nvPr/>
          </p:nvSpPr>
          <p:spPr>
            <a:xfrm>
              <a:off x="5623439" y="146072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42" name="S"/>
            <p:cNvSpPr/>
            <p:nvPr/>
          </p:nvSpPr>
          <p:spPr>
            <a:xfrm>
              <a:off x="5838333" y="146072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143" name="Group"/>
          <p:cNvGrpSpPr/>
          <p:nvPr/>
        </p:nvGrpSpPr>
        <p:grpSpPr>
          <a:xfrm>
            <a:off x="5645622" y="1512018"/>
            <a:ext cx="274510" cy="176075"/>
            <a:chOff x="5645622" y="1512018"/>
            <a:chExt cx="274510" cy="176075"/>
          </a:xfrm>
        </p:grpSpPr>
        <p:sp>
          <p:nvSpPr>
            <p:cNvPr id="386" name="Shape"/>
            <p:cNvSpPr/>
            <p:nvPr/>
          </p:nvSpPr>
          <p:spPr>
            <a:xfrm>
              <a:off x="5645622" y="151201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4" name="TOTAL REWARDS, ,COMPLIANCE, ,DIRECTOR - APAC Lim Poh Ling Carolynn"/>
            <p:cNvSpPr/>
            <p:nvPr/>
          </p:nvSpPr>
          <p:spPr>
            <a:xfrm>
              <a:off x="5663645" y="1523110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TOTAL REWARDS COMPLIANCE DIRECTOR - APAC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Lim Poh Ling Carolynn</a:t>
              </a:r>
            </a:p>
          </p:txBody>
        </p:sp>
        <p:sp>
          <p:nvSpPr>
            <p:cNvPr id="1145" name="Shape"/>
            <p:cNvSpPr/>
            <p:nvPr/>
          </p:nvSpPr>
          <p:spPr>
            <a:xfrm>
              <a:off x="5649781" y="164650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6" name="Band (CLT Group)"/>
            <p:cNvSpPr/>
            <p:nvPr/>
          </p:nvSpPr>
          <p:spPr>
            <a:xfrm>
              <a:off x="5667805" y="165343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47" name="E"/>
            <p:cNvSpPr/>
            <p:nvPr/>
          </p:nvSpPr>
          <p:spPr>
            <a:xfrm>
              <a:off x="5882699" y="165343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148" name="Group"/>
          <p:cNvGrpSpPr/>
          <p:nvPr/>
        </p:nvGrpSpPr>
        <p:grpSpPr>
          <a:xfrm>
            <a:off x="5689987" y="1704730"/>
            <a:ext cx="274510" cy="176075"/>
            <a:chOff x="5689987" y="1704730"/>
            <a:chExt cx="274510" cy="176075"/>
          </a:xfrm>
        </p:grpSpPr>
        <p:sp>
          <p:nvSpPr>
            <p:cNvPr id="388" name="Shape"/>
            <p:cNvSpPr/>
            <p:nvPr/>
          </p:nvSpPr>
          <p:spPr>
            <a:xfrm>
              <a:off x="5689987" y="1704730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9" name="LABOR AND TAX, ,COMPLIANCE, ,MANAGER Yang XinYu"/>
            <p:cNvSpPr/>
            <p:nvPr/>
          </p:nvSpPr>
          <p:spPr>
            <a:xfrm>
              <a:off x="5708011" y="1715821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LABOR AND TAX COMPLIANCE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Yang XinYu</a:t>
              </a:r>
            </a:p>
          </p:txBody>
        </p:sp>
        <p:sp>
          <p:nvSpPr>
            <p:cNvPr id="1150" name="Shape"/>
            <p:cNvSpPr/>
            <p:nvPr/>
          </p:nvSpPr>
          <p:spPr>
            <a:xfrm>
              <a:off x="5694146" y="183921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1" name="Band (CLT Group)"/>
            <p:cNvSpPr/>
            <p:nvPr/>
          </p:nvSpPr>
          <p:spPr>
            <a:xfrm>
              <a:off x="5712170" y="1846144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52" name="U"/>
            <p:cNvSpPr/>
            <p:nvPr/>
          </p:nvSpPr>
          <p:spPr>
            <a:xfrm>
              <a:off x="5927064" y="1846144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53" name="Group"/>
          <p:cNvGrpSpPr/>
          <p:nvPr/>
        </p:nvGrpSpPr>
        <p:grpSpPr>
          <a:xfrm>
            <a:off x="5734352" y="1897441"/>
            <a:ext cx="274510" cy="176075"/>
            <a:chOff x="5734352" y="1897441"/>
            <a:chExt cx="274510" cy="176075"/>
          </a:xfrm>
        </p:grpSpPr>
        <p:sp>
          <p:nvSpPr>
            <p:cNvPr id="390" name="Shape"/>
            <p:cNvSpPr/>
            <p:nvPr/>
          </p:nvSpPr>
          <p:spPr>
            <a:xfrm>
              <a:off x="5734352" y="1897441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4" name="LABOR &amp;amp;, ,IMMIGRATION, ,CONSULTANT Zhang JianEr"/>
            <p:cNvSpPr/>
            <p:nvPr/>
          </p:nvSpPr>
          <p:spPr>
            <a:xfrm>
              <a:off x="5752376" y="1908532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LABOR &amp; IMMIGRATION CONSULTANT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Zhang JianEr</a:t>
              </a:r>
            </a:p>
          </p:txBody>
        </p:sp>
        <p:sp>
          <p:nvSpPr>
            <p:cNvPr id="1155" name="Shape"/>
            <p:cNvSpPr/>
            <p:nvPr/>
          </p:nvSpPr>
          <p:spPr>
            <a:xfrm>
              <a:off x="5738512" y="203192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6" name="Band (CLT Group)"/>
            <p:cNvSpPr/>
            <p:nvPr/>
          </p:nvSpPr>
          <p:spPr>
            <a:xfrm>
              <a:off x="5756535" y="2038855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57" name="U"/>
            <p:cNvSpPr/>
            <p:nvPr/>
          </p:nvSpPr>
          <p:spPr>
            <a:xfrm>
              <a:off x="5971429" y="2038855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58" name="Group"/>
          <p:cNvGrpSpPr/>
          <p:nvPr/>
        </p:nvGrpSpPr>
        <p:grpSpPr>
          <a:xfrm>
            <a:off x="5689987" y="2090152"/>
            <a:ext cx="274510" cy="176075"/>
            <a:chOff x="5689987" y="2090152"/>
            <a:chExt cx="274510" cy="176075"/>
          </a:xfrm>
        </p:grpSpPr>
        <p:sp>
          <p:nvSpPr>
            <p:cNvPr id="392" name="Shape"/>
            <p:cNvSpPr/>
            <p:nvPr/>
          </p:nvSpPr>
          <p:spPr>
            <a:xfrm>
              <a:off x="5689987" y="2090152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9" name="LABOR, ,COMPLIANCE, ,MANAGER Open Position"/>
            <p:cNvSpPr/>
            <p:nvPr/>
          </p:nvSpPr>
          <p:spPr>
            <a:xfrm>
              <a:off x="5708011" y="2101244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LABOR COMPLIANCE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160" name="Shape"/>
            <p:cNvSpPr/>
            <p:nvPr/>
          </p:nvSpPr>
          <p:spPr>
            <a:xfrm>
              <a:off x="5694146" y="2224635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1" name="Band (CLT Group)"/>
            <p:cNvSpPr/>
            <p:nvPr/>
          </p:nvSpPr>
          <p:spPr>
            <a:xfrm>
              <a:off x="5712170" y="2231567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62" name="U"/>
            <p:cNvSpPr/>
            <p:nvPr/>
          </p:nvSpPr>
          <p:spPr>
            <a:xfrm>
              <a:off x="5927064" y="2231567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63" name="Group"/>
          <p:cNvGrpSpPr/>
          <p:nvPr/>
        </p:nvGrpSpPr>
        <p:grpSpPr>
          <a:xfrm>
            <a:off x="5950633" y="1187598"/>
            <a:ext cx="274510" cy="206576"/>
            <a:chOff x="5950633" y="1187598"/>
            <a:chExt cx="274510" cy="206576"/>
          </a:xfrm>
        </p:grpSpPr>
        <p:sp>
          <p:nvSpPr>
            <p:cNvPr id="394" name="Shape"/>
            <p:cNvSpPr/>
            <p:nvPr/>
          </p:nvSpPr>
          <p:spPr>
            <a:xfrm>
              <a:off x="5950633" y="1187598"/>
              <a:ext cx="274510" cy="20657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4" name="VP PEOPLE, ,ANALYTICS &amp;amp;, ,WORKFORCE, ,STRATEGY Open Position"/>
            <p:cNvSpPr/>
            <p:nvPr/>
          </p:nvSpPr>
          <p:spPr>
            <a:xfrm>
              <a:off x="5968656" y="1198689"/>
              <a:ext cx="238464" cy="1469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 PEOPLE ANALYTICS &amp; WORKFORCE STRATEGY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1165" name="Shape"/>
            <p:cNvSpPr/>
            <p:nvPr/>
          </p:nvSpPr>
          <p:spPr>
            <a:xfrm>
              <a:off x="5954792" y="135258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6" name="Band (CLT Group)"/>
            <p:cNvSpPr/>
            <p:nvPr/>
          </p:nvSpPr>
          <p:spPr>
            <a:xfrm>
              <a:off x="5972816" y="1359513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67" name="CLT"/>
            <p:cNvSpPr/>
            <p:nvPr/>
          </p:nvSpPr>
          <p:spPr>
            <a:xfrm>
              <a:off x="6166913" y="1359513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168" name="Group"/>
          <p:cNvGrpSpPr/>
          <p:nvPr/>
        </p:nvGrpSpPr>
        <p:grpSpPr>
          <a:xfrm>
            <a:off x="5994998" y="1410810"/>
            <a:ext cx="274510" cy="176075"/>
            <a:chOff x="5994998" y="1410810"/>
            <a:chExt cx="274510" cy="176075"/>
          </a:xfrm>
        </p:grpSpPr>
        <p:sp>
          <p:nvSpPr>
            <p:cNvPr id="396" name="Shape"/>
            <p:cNvSpPr/>
            <p:nvPr/>
          </p:nvSpPr>
          <p:spPr>
            <a:xfrm>
              <a:off x="5994998" y="1410810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9" name="SR DIR, STRATEGIC, ,WORKFORCE, ,PLANNING Sparkman Ross M"/>
            <p:cNvSpPr/>
            <p:nvPr/>
          </p:nvSpPr>
          <p:spPr>
            <a:xfrm>
              <a:off x="6013021" y="1421901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DIR, STRATEGIC WORKFORCE PLANNING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Sparkman Ross M</a:t>
              </a:r>
            </a:p>
          </p:txBody>
        </p:sp>
        <p:sp>
          <p:nvSpPr>
            <p:cNvPr id="1170" name="Shape"/>
            <p:cNvSpPr/>
            <p:nvPr/>
          </p:nvSpPr>
          <p:spPr>
            <a:xfrm>
              <a:off x="5999157" y="154529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1" name="Band (CLT Group)"/>
            <p:cNvSpPr/>
            <p:nvPr/>
          </p:nvSpPr>
          <p:spPr>
            <a:xfrm>
              <a:off x="6017181" y="1552224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72" name="S"/>
            <p:cNvSpPr/>
            <p:nvPr/>
          </p:nvSpPr>
          <p:spPr>
            <a:xfrm>
              <a:off x="6232075" y="1552224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173" name="Group"/>
          <p:cNvGrpSpPr/>
          <p:nvPr/>
        </p:nvGrpSpPr>
        <p:grpSpPr>
          <a:xfrm>
            <a:off x="6039363" y="1603521"/>
            <a:ext cx="274510" cy="145574"/>
            <a:chOff x="6039363" y="1603521"/>
            <a:chExt cx="274510" cy="145574"/>
          </a:xfrm>
        </p:grpSpPr>
        <p:sp>
          <p:nvSpPr>
            <p:cNvPr id="398" name="Shape"/>
            <p:cNvSpPr/>
            <p:nvPr/>
          </p:nvSpPr>
          <p:spPr>
            <a:xfrm>
              <a:off x="6039363" y="1603521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4" name="DIR, SWP BUSINESS, ,PARTNER Ross Joren"/>
            <p:cNvSpPr/>
            <p:nvPr/>
          </p:nvSpPr>
          <p:spPr>
            <a:xfrm>
              <a:off x="6057387" y="1614613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DIR, SWP BUSINESS PARTNER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Ross Joren</a:t>
              </a:r>
            </a:p>
          </p:txBody>
        </p:sp>
        <p:sp>
          <p:nvSpPr>
            <p:cNvPr id="1175" name="Shape"/>
            <p:cNvSpPr/>
            <p:nvPr/>
          </p:nvSpPr>
          <p:spPr>
            <a:xfrm>
              <a:off x="6043523" y="1707502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6" name="Band (CLT Group)"/>
            <p:cNvSpPr/>
            <p:nvPr/>
          </p:nvSpPr>
          <p:spPr>
            <a:xfrm>
              <a:off x="6061546" y="1714435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77" name="E"/>
            <p:cNvSpPr/>
            <p:nvPr/>
          </p:nvSpPr>
          <p:spPr>
            <a:xfrm>
              <a:off x="6276440" y="1714435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178" name="Group"/>
          <p:cNvGrpSpPr/>
          <p:nvPr/>
        </p:nvGrpSpPr>
        <p:grpSpPr>
          <a:xfrm>
            <a:off x="6083729" y="1765732"/>
            <a:ext cx="274510" cy="145574"/>
            <a:chOff x="6083729" y="1765732"/>
            <a:chExt cx="274510" cy="145574"/>
          </a:xfrm>
        </p:grpSpPr>
        <p:sp>
          <p:nvSpPr>
            <p:cNvPr id="400" name="Shape"/>
            <p:cNvSpPr/>
            <p:nvPr/>
          </p:nvSpPr>
          <p:spPr>
            <a:xfrm>
              <a:off x="6083729" y="1765732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9" name="SWP BUSINESS, ,PARTNER Yu YanLan"/>
            <p:cNvSpPr/>
            <p:nvPr/>
          </p:nvSpPr>
          <p:spPr>
            <a:xfrm>
              <a:off x="6101752" y="1776823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SWP BUSINESS PARTNER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Yu YanLan</a:t>
              </a:r>
            </a:p>
          </p:txBody>
        </p:sp>
        <p:sp>
          <p:nvSpPr>
            <p:cNvPr id="1180" name="Shape"/>
            <p:cNvSpPr/>
            <p:nvPr/>
          </p:nvSpPr>
          <p:spPr>
            <a:xfrm>
              <a:off x="6087888" y="186971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1" name="Band (CLT Group)"/>
            <p:cNvSpPr/>
            <p:nvPr/>
          </p:nvSpPr>
          <p:spPr>
            <a:xfrm>
              <a:off x="6105911" y="1876645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82" name="U"/>
            <p:cNvSpPr/>
            <p:nvPr/>
          </p:nvSpPr>
          <p:spPr>
            <a:xfrm>
              <a:off x="6320805" y="1876645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83" name="Group"/>
          <p:cNvGrpSpPr/>
          <p:nvPr/>
        </p:nvGrpSpPr>
        <p:grpSpPr>
          <a:xfrm>
            <a:off x="6322192" y="967158"/>
            <a:ext cx="274510" cy="176075"/>
            <a:chOff x="6322192" y="967158"/>
            <a:chExt cx="274510" cy="176075"/>
          </a:xfrm>
        </p:grpSpPr>
        <p:sp>
          <p:nvSpPr>
            <p:cNvPr id="402" name="Shape"/>
            <p:cNvSpPr/>
            <p:nvPr/>
          </p:nvSpPr>
          <p:spPr>
            <a:xfrm>
              <a:off x="6322192" y="96715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4" name="VP, GLOBAL TOTAL, ,REWARDS &amp;amp;, ,OPERATIONS Open Position"/>
            <p:cNvSpPr/>
            <p:nvPr/>
          </p:nvSpPr>
          <p:spPr>
            <a:xfrm>
              <a:off x="6340215" y="97824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VP, GLOBAL TOTAL REWARDS &amp; OPERATIONS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1185" name="Shape"/>
            <p:cNvSpPr/>
            <p:nvPr/>
          </p:nvSpPr>
          <p:spPr>
            <a:xfrm>
              <a:off x="6326351" y="110164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6" name="Band (CLT Group)"/>
            <p:cNvSpPr/>
            <p:nvPr/>
          </p:nvSpPr>
          <p:spPr>
            <a:xfrm>
              <a:off x="6344374" y="1108572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87" name="CLT"/>
            <p:cNvSpPr/>
            <p:nvPr/>
          </p:nvSpPr>
          <p:spPr>
            <a:xfrm>
              <a:off x="6538472" y="1108572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188" name="Group"/>
          <p:cNvGrpSpPr/>
          <p:nvPr/>
        </p:nvGrpSpPr>
        <p:grpSpPr>
          <a:xfrm>
            <a:off x="6366557" y="1159869"/>
            <a:ext cx="274510" cy="176075"/>
            <a:chOff x="6366557" y="1159869"/>
            <a:chExt cx="274510" cy="176075"/>
          </a:xfrm>
        </p:grpSpPr>
        <p:sp>
          <p:nvSpPr>
            <p:cNvPr id="404" name="Shape"/>
            <p:cNvSpPr/>
            <p:nvPr/>
          </p:nvSpPr>
          <p:spPr>
            <a:xfrm>
              <a:off x="6366557" y="1159869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9" name="VP, GLOBAL, ,BENEFITS &amp;amp; WELL-,BEING Bynum Jessica M"/>
            <p:cNvSpPr/>
            <p:nvPr/>
          </p:nvSpPr>
          <p:spPr>
            <a:xfrm>
              <a:off x="6384580" y="1170961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VP, GLOBAL BENEFITS &amp; WELL-BEING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Bynum Jessica M</a:t>
              </a:r>
            </a:p>
          </p:txBody>
        </p:sp>
        <p:sp>
          <p:nvSpPr>
            <p:cNvPr id="1190" name="Shape"/>
            <p:cNvSpPr/>
            <p:nvPr/>
          </p:nvSpPr>
          <p:spPr>
            <a:xfrm>
              <a:off x="6370716" y="129435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1" name="Band (CLT Group)"/>
            <p:cNvSpPr/>
            <p:nvPr/>
          </p:nvSpPr>
          <p:spPr>
            <a:xfrm>
              <a:off x="6388739" y="1301283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92" name="CLT"/>
            <p:cNvSpPr/>
            <p:nvPr/>
          </p:nvSpPr>
          <p:spPr>
            <a:xfrm>
              <a:off x="6582837" y="1301283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193" name="Group"/>
          <p:cNvGrpSpPr/>
          <p:nvPr/>
        </p:nvGrpSpPr>
        <p:grpSpPr>
          <a:xfrm>
            <a:off x="6410922" y="1352581"/>
            <a:ext cx="274510" cy="176075"/>
            <a:chOff x="6410922" y="1352581"/>
            <a:chExt cx="274510" cy="176075"/>
          </a:xfrm>
        </p:grpSpPr>
        <p:sp>
          <p:nvSpPr>
            <p:cNvPr id="406" name="Shape"/>
            <p:cNvSpPr/>
            <p:nvPr/>
          </p:nvSpPr>
          <p:spPr>
            <a:xfrm>
              <a:off x="6410922" y="1352581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4" name="SR DIR,, ,INTERNATIONAL, ,BENEFITS Do Toan Tommy"/>
            <p:cNvSpPr/>
            <p:nvPr/>
          </p:nvSpPr>
          <p:spPr>
            <a:xfrm>
              <a:off x="6428945" y="1363672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DIR, INTERNATIONAL BENEFITS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Do Toan Tommy</a:t>
              </a:r>
            </a:p>
          </p:txBody>
        </p:sp>
        <p:sp>
          <p:nvSpPr>
            <p:cNvPr id="1195" name="Shape"/>
            <p:cNvSpPr/>
            <p:nvPr/>
          </p:nvSpPr>
          <p:spPr>
            <a:xfrm>
              <a:off x="6415081" y="1487063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6" name="Band (CLT Group)"/>
            <p:cNvSpPr/>
            <p:nvPr/>
          </p:nvSpPr>
          <p:spPr>
            <a:xfrm>
              <a:off x="6433105" y="1493995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97" name="S"/>
            <p:cNvSpPr/>
            <p:nvPr/>
          </p:nvSpPr>
          <p:spPr>
            <a:xfrm>
              <a:off x="6647999" y="1493995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198" name="Group"/>
          <p:cNvGrpSpPr/>
          <p:nvPr/>
        </p:nvGrpSpPr>
        <p:grpSpPr>
          <a:xfrm>
            <a:off x="6455287" y="1545292"/>
            <a:ext cx="274510" cy="176075"/>
            <a:chOff x="6455287" y="1545292"/>
            <a:chExt cx="274510" cy="176075"/>
          </a:xfrm>
        </p:grpSpPr>
        <p:sp>
          <p:nvSpPr>
            <p:cNvPr id="408" name="Shape"/>
            <p:cNvSpPr/>
            <p:nvPr/>
          </p:nvSpPr>
          <p:spPr>
            <a:xfrm>
              <a:off x="6455287" y="1545292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9" name="DIRECTOR, ,EMEA/ASIA, ,BENEFITS Carstea Daniela"/>
            <p:cNvSpPr/>
            <p:nvPr/>
          </p:nvSpPr>
          <p:spPr>
            <a:xfrm>
              <a:off x="6473311" y="1556383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DIRECTOR EMEA/ASIA BENEFITS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Carstea Daniela</a:t>
              </a:r>
            </a:p>
          </p:txBody>
        </p:sp>
        <p:sp>
          <p:nvSpPr>
            <p:cNvPr id="1200" name="Shape"/>
            <p:cNvSpPr/>
            <p:nvPr/>
          </p:nvSpPr>
          <p:spPr>
            <a:xfrm>
              <a:off x="6459447" y="1679774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1" name="Band (CLT Group)"/>
            <p:cNvSpPr/>
            <p:nvPr/>
          </p:nvSpPr>
          <p:spPr>
            <a:xfrm>
              <a:off x="6477470" y="1686706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202" name="E"/>
            <p:cNvSpPr/>
            <p:nvPr/>
          </p:nvSpPr>
          <p:spPr>
            <a:xfrm>
              <a:off x="6692364" y="1686706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203" name="Group"/>
          <p:cNvGrpSpPr/>
          <p:nvPr/>
        </p:nvGrpSpPr>
        <p:grpSpPr>
          <a:xfrm>
            <a:off x="6499652" y="1738004"/>
            <a:ext cx="274510" cy="145574"/>
            <a:chOff x="6499652" y="1738004"/>
            <a:chExt cx="274510" cy="145574"/>
          </a:xfrm>
        </p:grpSpPr>
        <p:sp>
          <p:nvSpPr>
            <p:cNvPr id="410" name="Shape"/>
            <p:cNvSpPr/>
            <p:nvPr/>
          </p:nvSpPr>
          <p:spPr>
            <a:xfrm>
              <a:off x="6499652" y="1738004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4" name="BENEFITS, ,MANAGER Xia Wei"/>
            <p:cNvSpPr/>
            <p:nvPr/>
          </p:nvSpPr>
          <p:spPr>
            <a:xfrm>
              <a:off x="6517676" y="1749095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BENEFITS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Xia Wei</a:t>
              </a:r>
            </a:p>
          </p:txBody>
        </p:sp>
        <p:sp>
          <p:nvSpPr>
            <p:cNvPr id="1205" name="Shape"/>
            <p:cNvSpPr/>
            <p:nvPr/>
          </p:nvSpPr>
          <p:spPr>
            <a:xfrm>
              <a:off x="6503812" y="1841985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6" name="Band (CLT Group)"/>
            <p:cNvSpPr/>
            <p:nvPr/>
          </p:nvSpPr>
          <p:spPr>
            <a:xfrm>
              <a:off x="6521835" y="1848917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07" name="U"/>
            <p:cNvSpPr/>
            <p:nvPr/>
          </p:nvSpPr>
          <p:spPr>
            <a:xfrm>
              <a:off x="6736729" y="1848917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08" name="Group"/>
          <p:cNvGrpSpPr/>
          <p:nvPr/>
        </p:nvGrpSpPr>
        <p:grpSpPr>
          <a:xfrm>
            <a:off x="6410922" y="1900214"/>
            <a:ext cx="274510" cy="176075"/>
            <a:chOff x="6410922" y="1900214"/>
            <a:chExt cx="274510" cy="176075"/>
          </a:xfrm>
        </p:grpSpPr>
        <p:sp>
          <p:nvSpPr>
            <p:cNvPr id="412" name="Shape"/>
            <p:cNvSpPr/>
            <p:nvPr/>
          </p:nvSpPr>
          <p:spPr>
            <a:xfrm>
              <a:off x="6410922" y="1900214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9" name="SR DIR, TR, ,EMEA/APLA/GC, ,CONSULTING van Dijk Danielle"/>
            <p:cNvSpPr/>
            <p:nvPr/>
          </p:nvSpPr>
          <p:spPr>
            <a:xfrm>
              <a:off x="6428945" y="1911305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SR DIR, TR EMEA/APLA/GC CONSULTING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van Dijk Danielle</a:t>
              </a:r>
            </a:p>
          </p:txBody>
        </p:sp>
        <p:sp>
          <p:nvSpPr>
            <p:cNvPr id="1210" name="Shape"/>
            <p:cNvSpPr/>
            <p:nvPr/>
          </p:nvSpPr>
          <p:spPr>
            <a:xfrm>
              <a:off x="6415081" y="2034696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1" name="Band (CLT Group)"/>
            <p:cNvSpPr/>
            <p:nvPr/>
          </p:nvSpPr>
          <p:spPr>
            <a:xfrm>
              <a:off x="6433105" y="2041628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212" name="S"/>
            <p:cNvSpPr/>
            <p:nvPr/>
          </p:nvSpPr>
          <p:spPr>
            <a:xfrm>
              <a:off x="6647999" y="2041628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213" name="Group"/>
          <p:cNvGrpSpPr/>
          <p:nvPr/>
        </p:nvGrpSpPr>
        <p:grpSpPr>
          <a:xfrm>
            <a:off x="6455287" y="2092925"/>
            <a:ext cx="274510" cy="176075"/>
            <a:chOff x="6455287" y="2092925"/>
            <a:chExt cx="274510" cy="176075"/>
          </a:xfrm>
        </p:grpSpPr>
        <p:sp>
          <p:nvSpPr>
            <p:cNvPr id="414" name="Shape"/>
            <p:cNvSpPr/>
            <p:nvPr/>
          </p:nvSpPr>
          <p:spPr>
            <a:xfrm>
              <a:off x="6455287" y="2092925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4" name="DIR TOTAL, ,REWARDS, ,CONSULTING GC Liu Rebecca"/>
            <p:cNvSpPr/>
            <p:nvPr/>
          </p:nvSpPr>
          <p:spPr>
            <a:xfrm>
              <a:off x="6473311" y="2104017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DIR TOTAL REWARDS CONSULTING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Liu Rebecca</a:t>
              </a:r>
            </a:p>
          </p:txBody>
        </p:sp>
        <p:sp>
          <p:nvSpPr>
            <p:cNvPr id="1215" name="Shape"/>
            <p:cNvSpPr/>
            <p:nvPr/>
          </p:nvSpPr>
          <p:spPr>
            <a:xfrm>
              <a:off x="6459447" y="2227407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6" name="Band (CLT Group)"/>
            <p:cNvSpPr/>
            <p:nvPr/>
          </p:nvSpPr>
          <p:spPr>
            <a:xfrm>
              <a:off x="6477470" y="2234339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17" name="E"/>
            <p:cNvSpPr/>
            <p:nvPr/>
          </p:nvSpPr>
          <p:spPr>
            <a:xfrm>
              <a:off x="6692364" y="2234339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218" name="Group"/>
          <p:cNvGrpSpPr/>
          <p:nvPr/>
        </p:nvGrpSpPr>
        <p:grpSpPr>
          <a:xfrm>
            <a:off x="6499652" y="2285637"/>
            <a:ext cx="274510" cy="176075"/>
            <a:chOff x="6499652" y="2285637"/>
            <a:chExt cx="274510" cy="176075"/>
          </a:xfrm>
        </p:grpSpPr>
        <p:sp>
          <p:nvSpPr>
            <p:cNvPr id="416" name="Shape"/>
            <p:cNvSpPr/>
            <p:nvPr/>
          </p:nvSpPr>
          <p:spPr>
            <a:xfrm>
              <a:off x="6499652" y="2285637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9" name="SR TOTAL, ,REWARDS, ,CONSULTANT Hu Moon"/>
            <p:cNvSpPr/>
            <p:nvPr/>
          </p:nvSpPr>
          <p:spPr>
            <a:xfrm>
              <a:off x="6517676" y="2296728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SR TOTAL REWARDS CONSULTANT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Hu Moon</a:t>
              </a:r>
            </a:p>
          </p:txBody>
        </p:sp>
        <p:sp>
          <p:nvSpPr>
            <p:cNvPr id="1220" name="Shape"/>
            <p:cNvSpPr/>
            <p:nvPr/>
          </p:nvSpPr>
          <p:spPr>
            <a:xfrm>
              <a:off x="6503812" y="242011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1" name="Band (CLT Group)"/>
            <p:cNvSpPr/>
            <p:nvPr/>
          </p:nvSpPr>
          <p:spPr>
            <a:xfrm>
              <a:off x="6521835" y="242705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22" name="U"/>
            <p:cNvSpPr/>
            <p:nvPr/>
          </p:nvSpPr>
          <p:spPr>
            <a:xfrm>
              <a:off x="6736729" y="242705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23" name="Group"/>
          <p:cNvGrpSpPr/>
          <p:nvPr/>
        </p:nvGrpSpPr>
        <p:grpSpPr>
          <a:xfrm>
            <a:off x="6499652" y="2478348"/>
            <a:ext cx="274510" cy="145574"/>
            <a:chOff x="6499652" y="2478348"/>
            <a:chExt cx="274510" cy="145574"/>
          </a:xfrm>
        </p:grpSpPr>
        <p:sp>
          <p:nvSpPr>
            <p:cNvPr id="418" name="Shape"/>
            <p:cNvSpPr/>
            <p:nvPr/>
          </p:nvSpPr>
          <p:spPr>
            <a:xfrm>
              <a:off x="6499652" y="2478348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4" name="TALENT MOBILITY, ,CONSULTANT Xu Ting"/>
            <p:cNvSpPr/>
            <p:nvPr/>
          </p:nvSpPr>
          <p:spPr>
            <a:xfrm>
              <a:off x="6517676" y="2489439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TALENT MOBILITY CONSULTANT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Xu Ting</a:t>
              </a:r>
            </a:p>
          </p:txBody>
        </p:sp>
        <p:sp>
          <p:nvSpPr>
            <p:cNvPr id="1225" name="Shape"/>
            <p:cNvSpPr/>
            <p:nvPr/>
          </p:nvSpPr>
          <p:spPr>
            <a:xfrm>
              <a:off x="6503812" y="2582329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6" name="Band (CLT Group)"/>
            <p:cNvSpPr/>
            <p:nvPr/>
          </p:nvSpPr>
          <p:spPr>
            <a:xfrm>
              <a:off x="6521835" y="2589261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27" name="U"/>
            <p:cNvSpPr/>
            <p:nvPr/>
          </p:nvSpPr>
          <p:spPr>
            <a:xfrm>
              <a:off x="6736729" y="2589261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28" name="Group"/>
          <p:cNvGrpSpPr/>
          <p:nvPr/>
        </p:nvGrpSpPr>
        <p:grpSpPr>
          <a:xfrm>
            <a:off x="6499652" y="2640558"/>
            <a:ext cx="274510" cy="176075"/>
            <a:chOff x="6499652" y="2640558"/>
            <a:chExt cx="274510" cy="176075"/>
          </a:xfrm>
        </p:grpSpPr>
        <p:sp>
          <p:nvSpPr>
            <p:cNvPr id="420" name="Shape"/>
            <p:cNvSpPr/>
            <p:nvPr/>
          </p:nvSpPr>
          <p:spPr>
            <a:xfrm>
              <a:off x="6499652" y="264055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9" name="SENIOR TALENT, ,MOBILITY, ,CONSULTANT - AP Jiang Yvonne"/>
            <p:cNvSpPr/>
            <p:nvPr/>
          </p:nvSpPr>
          <p:spPr>
            <a:xfrm>
              <a:off x="6517676" y="2651650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SENIOR TALENT MOBILITY CONSULTANT - AP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Jiang Yvonne</a:t>
              </a:r>
            </a:p>
          </p:txBody>
        </p:sp>
        <p:sp>
          <p:nvSpPr>
            <p:cNvPr id="1230" name="Shape"/>
            <p:cNvSpPr/>
            <p:nvPr/>
          </p:nvSpPr>
          <p:spPr>
            <a:xfrm>
              <a:off x="6503812" y="277504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1" name="Band (CLT Group)"/>
            <p:cNvSpPr/>
            <p:nvPr/>
          </p:nvSpPr>
          <p:spPr>
            <a:xfrm>
              <a:off x="6521835" y="2781973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32" name="U"/>
            <p:cNvSpPr/>
            <p:nvPr/>
          </p:nvSpPr>
          <p:spPr>
            <a:xfrm>
              <a:off x="6736729" y="2781973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33" name="Group"/>
          <p:cNvGrpSpPr/>
          <p:nvPr/>
        </p:nvGrpSpPr>
        <p:grpSpPr>
          <a:xfrm>
            <a:off x="6649385" y="967158"/>
            <a:ext cx="274510" cy="176075"/>
            <a:chOff x="6649385" y="967158"/>
            <a:chExt cx="274510" cy="176075"/>
          </a:xfrm>
        </p:grpSpPr>
        <p:sp>
          <p:nvSpPr>
            <p:cNvPr id="422" name="Shape"/>
            <p:cNvSpPr/>
            <p:nvPr/>
          </p:nvSpPr>
          <p:spPr>
            <a:xfrm>
              <a:off x="6649385" y="967158"/>
              <a:ext cx="274510" cy="17607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4" name="VP, HR STRATEGY,, ,EXPERIENCE AND, ,DELIVERY Kim David Hyuck"/>
            <p:cNvSpPr/>
            <p:nvPr/>
          </p:nvSpPr>
          <p:spPr>
            <a:xfrm>
              <a:off x="6667408" y="978249"/>
              <a:ext cx="238464" cy="11645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VP, HR STRATEGY, EXPERIENCE AND DELIVERY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Kim David Hyuck</a:t>
              </a:r>
            </a:p>
          </p:txBody>
        </p:sp>
        <p:sp>
          <p:nvSpPr>
            <p:cNvPr id="1235" name="Shape"/>
            <p:cNvSpPr/>
            <p:nvPr/>
          </p:nvSpPr>
          <p:spPr>
            <a:xfrm>
              <a:off x="6653544" y="110164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6" name="Band (CLT Group)"/>
            <p:cNvSpPr/>
            <p:nvPr/>
          </p:nvSpPr>
          <p:spPr>
            <a:xfrm>
              <a:off x="6671568" y="1108572"/>
              <a:ext cx="194098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237" name="CLT"/>
            <p:cNvSpPr/>
            <p:nvPr/>
          </p:nvSpPr>
          <p:spPr>
            <a:xfrm>
              <a:off x="6865666" y="1108572"/>
              <a:ext cx="36047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238" name="Group"/>
          <p:cNvGrpSpPr/>
          <p:nvPr/>
        </p:nvGrpSpPr>
        <p:grpSpPr>
          <a:xfrm>
            <a:off x="6693750" y="1159869"/>
            <a:ext cx="274510" cy="145574"/>
            <a:chOff x="6693750" y="1159869"/>
            <a:chExt cx="274510" cy="145574"/>
          </a:xfrm>
        </p:grpSpPr>
        <p:sp>
          <p:nvSpPr>
            <p:cNvPr id="424" name="Shape"/>
            <p:cNvSpPr/>
            <p:nvPr/>
          </p:nvSpPr>
          <p:spPr>
            <a:xfrm>
              <a:off x="6693750" y="1159869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77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9" name="HR PROGRAM, ,DIRECTOR Doumani Daniel"/>
            <p:cNvSpPr/>
            <p:nvPr/>
          </p:nvSpPr>
          <p:spPr>
            <a:xfrm>
              <a:off x="6711774" y="1170961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AAAAAA"/>
                  </a:solidFill>
                </a:rPr>
                <a:t>HR PROGRAM DIRECTOR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Doumani Daniel</a:t>
              </a:r>
            </a:p>
          </p:txBody>
        </p:sp>
        <p:sp>
          <p:nvSpPr>
            <p:cNvPr id="1240" name="Shape"/>
            <p:cNvSpPr/>
            <p:nvPr/>
          </p:nvSpPr>
          <p:spPr>
            <a:xfrm>
              <a:off x="6697910" y="1263850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41" name="Band (CLT Group)"/>
            <p:cNvSpPr/>
            <p:nvPr/>
          </p:nvSpPr>
          <p:spPr>
            <a:xfrm>
              <a:off x="6715933" y="1270782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242" name="E"/>
            <p:cNvSpPr/>
            <p:nvPr/>
          </p:nvSpPr>
          <p:spPr>
            <a:xfrm>
              <a:off x="6930827" y="1270782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243" name="Group"/>
          <p:cNvGrpSpPr/>
          <p:nvPr/>
        </p:nvGrpSpPr>
        <p:grpSpPr>
          <a:xfrm>
            <a:off x="6738116" y="1322080"/>
            <a:ext cx="274510" cy="145574"/>
            <a:chOff x="6738116" y="1322080"/>
            <a:chExt cx="274510" cy="145574"/>
          </a:xfrm>
        </p:grpSpPr>
        <p:sp>
          <p:nvSpPr>
            <p:cNvPr id="426" name="Shape"/>
            <p:cNvSpPr/>
            <p:nvPr/>
          </p:nvSpPr>
          <p:spPr>
            <a:xfrm>
              <a:off x="6738116" y="1322080"/>
              <a:ext cx="274510" cy="1455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18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44" name="PROJECT, ,MANAGER He DiFei"/>
            <p:cNvSpPr/>
            <p:nvPr/>
          </p:nvSpPr>
          <p:spPr>
            <a:xfrm>
              <a:off x="6756139" y="1333171"/>
              <a:ext cx="238464" cy="859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 b="1">
                  <a:solidFill>
                    <a:srgbClr val="282828"/>
                  </a:solidFill>
                </a:rPr>
                <a:t>PROJECT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He DiFei</a:t>
              </a:r>
            </a:p>
          </p:txBody>
        </p:sp>
        <p:sp>
          <p:nvSpPr>
            <p:cNvPr id="1245" name="Shape"/>
            <p:cNvSpPr/>
            <p:nvPr/>
          </p:nvSpPr>
          <p:spPr>
            <a:xfrm>
              <a:off x="6742275" y="1426061"/>
              <a:ext cx="266192" cy="3743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46" name="Band (CLT Group)"/>
            <p:cNvSpPr/>
            <p:nvPr/>
          </p:nvSpPr>
          <p:spPr>
            <a:xfrm>
              <a:off x="6760298" y="1432993"/>
              <a:ext cx="214895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47" name="U"/>
            <p:cNvSpPr/>
            <p:nvPr/>
          </p:nvSpPr>
          <p:spPr>
            <a:xfrm>
              <a:off x="6975192" y="1432993"/>
              <a:ext cx="15251" cy="23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GC ORG OVERVIEW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 OF CATEGORIES AND PRODUCT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20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pic>
        <p:nvPicPr>
          <p:cNvPr id="7" name="Object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685800"/>
            <a:ext cx="7406640" cy="42519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GC ORG OVERVIEW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PRES: INNOVATION</a:t>
            </a:r>
            <a:endParaRPr lang="en-US" sz="800" dirty="0"/>
          </a:p>
        </p:txBody>
      </p:sp>
      <p:grpSp>
        <p:nvGrpSpPr>
          <p:cNvPr id="11" name="Group"/>
          <p:cNvGrpSpPr/>
          <p:nvPr/>
        </p:nvGrpSpPr>
        <p:grpSpPr>
          <a:xfrm>
            <a:off x="7680960" y="685800"/>
            <a:ext cx="1371600" cy="650240"/>
            <a:chOff x="7680960" y="685800"/>
            <a:chExt cx="1371600" cy="650240"/>
          </a:xfrm>
        </p:grpSpPr>
        <p:sp>
          <p:nvSpPr>
            <p:cNvPr id="12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3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4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5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3623980" y="430044"/>
            <a:ext cx="78822" cy="127166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3"/>
            <a:endCxn id="104" idx="0"/>
          </p:cNvCxnSpPr>
          <p:nvPr/>
        </p:nvCxnSpPr>
        <p:spPr>
          <a:xfrm rot="5400000">
            <a:off x="3014423" y="1341751"/>
            <a:ext cx="26274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3"/>
            <a:endCxn id="106" idx="0"/>
          </p:cNvCxnSpPr>
          <p:nvPr/>
        </p:nvCxnSpPr>
        <p:spPr>
          <a:xfrm rot="5400000">
            <a:off x="3014423" y="1706960"/>
            <a:ext cx="26274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3"/>
            <a:endCxn id="108" idx="0"/>
          </p:cNvCxnSpPr>
          <p:nvPr/>
        </p:nvCxnSpPr>
        <p:spPr>
          <a:xfrm rot="5400000">
            <a:off x="2357574" y="1467866"/>
            <a:ext cx="78822" cy="126115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1483307" y="2539188"/>
            <a:ext cx="166840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8" idx="4"/>
            <a:endCxn id="112" idx="5"/>
          </p:cNvCxnSpPr>
          <p:nvPr/>
        </p:nvCxnSpPr>
        <p:spPr>
          <a:xfrm rot="16200000" flipH="1">
            <a:off x="1329604" y="2692891"/>
            <a:ext cx="474246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8" idx="4"/>
            <a:endCxn id="114" idx="5"/>
          </p:cNvCxnSpPr>
          <p:nvPr/>
        </p:nvCxnSpPr>
        <p:spPr>
          <a:xfrm rot="16200000" flipH="1">
            <a:off x="1175901" y="2846594"/>
            <a:ext cx="781651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08" idx="4"/>
            <a:endCxn id="116" idx="5"/>
          </p:cNvCxnSpPr>
          <p:nvPr/>
        </p:nvCxnSpPr>
        <p:spPr>
          <a:xfrm rot="16200000" flipH="1">
            <a:off x="1036649" y="2985846"/>
            <a:ext cx="1060156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08" idx="4"/>
            <a:endCxn id="118" idx="5"/>
          </p:cNvCxnSpPr>
          <p:nvPr/>
        </p:nvCxnSpPr>
        <p:spPr>
          <a:xfrm rot="16200000" flipH="1">
            <a:off x="897397" y="3125098"/>
            <a:ext cx="1338660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8" idx="4"/>
            <a:endCxn id="120" idx="5"/>
          </p:cNvCxnSpPr>
          <p:nvPr/>
        </p:nvCxnSpPr>
        <p:spPr>
          <a:xfrm rot="16200000" flipH="1">
            <a:off x="743694" y="3278801"/>
            <a:ext cx="1646066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8" idx="4"/>
            <a:endCxn id="122" idx="5"/>
          </p:cNvCxnSpPr>
          <p:nvPr/>
        </p:nvCxnSpPr>
        <p:spPr>
          <a:xfrm rot="16200000" flipH="1">
            <a:off x="589991" y="3432503"/>
            <a:ext cx="1953471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08" idx="4"/>
            <a:endCxn id="124" idx="5"/>
          </p:cNvCxnSpPr>
          <p:nvPr/>
        </p:nvCxnSpPr>
        <p:spPr>
          <a:xfrm rot="16200000" flipH="1">
            <a:off x="436289" y="3586206"/>
            <a:ext cx="2260877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06" idx="3"/>
            <a:endCxn id="126" idx="0"/>
          </p:cNvCxnSpPr>
          <p:nvPr/>
        </p:nvCxnSpPr>
        <p:spPr>
          <a:xfrm rot="5400000">
            <a:off x="2667607" y="1777899"/>
            <a:ext cx="78822" cy="64108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6" idx="4"/>
            <a:endCxn id="128" idx="5"/>
          </p:cNvCxnSpPr>
          <p:nvPr/>
        </p:nvCxnSpPr>
        <p:spPr>
          <a:xfrm rot="16200000" flipH="1">
            <a:off x="2103373" y="2539188"/>
            <a:ext cx="166840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6" idx="4"/>
            <a:endCxn id="130" idx="5"/>
          </p:cNvCxnSpPr>
          <p:nvPr/>
        </p:nvCxnSpPr>
        <p:spPr>
          <a:xfrm rot="16200000" flipH="1">
            <a:off x="1920769" y="2721792"/>
            <a:ext cx="532049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26" idx="4"/>
            <a:endCxn id="132" idx="5"/>
          </p:cNvCxnSpPr>
          <p:nvPr/>
        </p:nvCxnSpPr>
        <p:spPr>
          <a:xfrm rot="16200000" flipH="1">
            <a:off x="1738164" y="2904396"/>
            <a:ext cx="897257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26" idx="4"/>
            <a:endCxn id="134" idx="5"/>
          </p:cNvCxnSpPr>
          <p:nvPr/>
        </p:nvCxnSpPr>
        <p:spPr>
          <a:xfrm rot="16200000" flipH="1">
            <a:off x="1584462" y="3058099"/>
            <a:ext cx="1204663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06" idx="3"/>
            <a:endCxn id="136" idx="0"/>
          </p:cNvCxnSpPr>
          <p:nvPr/>
        </p:nvCxnSpPr>
        <p:spPr>
          <a:xfrm rot="5400000">
            <a:off x="2977640" y="2087932"/>
            <a:ext cx="78822" cy="2102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6" idx="4"/>
            <a:endCxn id="138" idx="5"/>
          </p:cNvCxnSpPr>
          <p:nvPr/>
        </p:nvCxnSpPr>
        <p:spPr>
          <a:xfrm rot="16200000" flipH="1">
            <a:off x="2737890" y="2524737"/>
            <a:ext cx="137939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6" idx="4"/>
            <a:endCxn id="140" idx="5"/>
          </p:cNvCxnSpPr>
          <p:nvPr/>
        </p:nvCxnSpPr>
        <p:spPr>
          <a:xfrm rot="16200000" flipH="1">
            <a:off x="2613088" y="2649539"/>
            <a:ext cx="387542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36" idx="4"/>
            <a:endCxn id="142" idx="5"/>
          </p:cNvCxnSpPr>
          <p:nvPr/>
        </p:nvCxnSpPr>
        <p:spPr>
          <a:xfrm rot="16200000" flipH="1">
            <a:off x="2488287" y="2774340"/>
            <a:ext cx="637145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36" idx="4"/>
            <a:endCxn id="144" idx="5"/>
          </p:cNvCxnSpPr>
          <p:nvPr/>
        </p:nvCxnSpPr>
        <p:spPr>
          <a:xfrm rot="16200000" flipH="1">
            <a:off x="2363485" y="2899141"/>
            <a:ext cx="886747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36" idx="4"/>
            <a:endCxn id="146" idx="5"/>
          </p:cNvCxnSpPr>
          <p:nvPr/>
        </p:nvCxnSpPr>
        <p:spPr>
          <a:xfrm rot="16200000" flipH="1">
            <a:off x="2238684" y="3023943"/>
            <a:ext cx="1136350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36" idx="4"/>
            <a:endCxn id="148" idx="5"/>
          </p:cNvCxnSpPr>
          <p:nvPr/>
        </p:nvCxnSpPr>
        <p:spPr>
          <a:xfrm rot="16200000" flipH="1">
            <a:off x="2113882" y="3148744"/>
            <a:ext cx="1385953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06" idx="3"/>
            <a:endCxn id="150" idx="0"/>
          </p:cNvCxnSpPr>
          <p:nvPr/>
        </p:nvCxnSpPr>
        <p:spPr>
          <a:xfrm rot="16200000" flipH="1">
            <a:off x="3287673" y="1798918"/>
            <a:ext cx="78822" cy="59904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50" idx="4"/>
            <a:endCxn id="152" idx="5"/>
          </p:cNvCxnSpPr>
          <p:nvPr/>
        </p:nvCxnSpPr>
        <p:spPr>
          <a:xfrm rot="16200000" flipH="1">
            <a:off x="3357956" y="2409132"/>
            <a:ext cx="137939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06" idx="3"/>
            <a:endCxn id="154" idx="0"/>
          </p:cNvCxnSpPr>
          <p:nvPr/>
        </p:nvCxnSpPr>
        <p:spPr>
          <a:xfrm rot="16200000" flipH="1">
            <a:off x="3618725" y="1467866"/>
            <a:ext cx="78822" cy="126115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01" idx="3"/>
            <a:endCxn id="156" idx="0"/>
          </p:cNvCxnSpPr>
          <p:nvPr/>
        </p:nvCxnSpPr>
        <p:spPr>
          <a:xfrm rot="16200000" flipH="1">
            <a:off x="4459492" y="866192"/>
            <a:ext cx="78822" cy="39936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6" idx="4"/>
            <a:endCxn id="158" idx="5"/>
          </p:cNvCxnSpPr>
          <p:nvPr/>
        </p:nvCxnSpPr>
        <p:spPr>
          <a:xfrm rot="16200000" flipH="1">
            <a:off x="4401033" y="1521071"/>
            <a:ext cx="195742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8" idx="4"/>
            <a:endCxn id="160" idx="5"/>
          </p:cNvCxnSpPr>
          <p:nvPr/>
        </p:nvCxnSpPr>
        <p:spPr>
          <a:xfrm rot="16200000" flipH="1">
            <a:off x="4473286" y="1898103"/>
            <a:ext cx="219388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60" idx="4"/>
            <a:endCxn id="162" idx="5"/>
          </p:cNvCxnSpPr>
          <p:nvPr/>
        </p:nvCxnSpPr>
        <p:spPr>
          <a:xfrm rot="16200000" flipH="1">
            <a:off x="4569186" y="2298781"/>
            <a:ext cx="195742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0" idx="4"/>
            <a:endCxn id="164" idx="5"/>
          </p:cNvCxnSpPr>
          <p:nvPr/>
        </p:nvCxnSpPr>
        <p:spPr>
          <a:xfrm rot="16200000" flipH="1">
            <a:off x="4386582" y="2481385"/>
            <a:ext cx="560950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4" idx="4"/>
            <a:endCxn id="166" idx="5"/>
          </p:cNvCxnSpPr>
          <p:nvPr/>
        </p:nvCxnSpPr>
        <p:spPr>
          <a:xfrm rot="16200000" flipH="1">
            <a:off x="4667714" y="3014747"/>
            <a:ext cx="166840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60" idx="4"/>
            <a:endCxn id="168" idx="5"/>
          </p:cNvCxnSpPr>
          <p:nvPr/>
        </p:nvCxnSpPr>
        <p:spPr>
          <a:xfrm rot="16200000" flipH="1">
            <a:off x="4050275" y="2817692"/>
            <a:ext cx="1233564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0" idx="4"/>
            <a:endCxn id="170" idx="5"/>
          </p:cNvCxnSpPr>
          <p:nvPr/>
        </p:nvCxnSpPr>
        <p:spPr>
          <a:xfrm rot="16200000" flipH="1">
            <a:off x="3867671" y="3000296"/>
            <a:ext cx="1598772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60" idx="4"/>
            <a:endCxn id="172" idx="5"/>
          </p:cNvCxnSpPr>
          <p:nvPr/>
        </p:nvCxnSpPr>
        <p:spPr>
          <a:xfrm rot="16200000" flipH="1">
            <a:off x="3699517" y="3168450"/>
            <a:ext cx="1935079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01" idx="3"/>
            <a:endCxn id="174" idx="0"/>
          </p:cNvCxnSpPr>
          <p:nvPr/>
        </p:nvCxnSpPr>
        <p:spPr>
          <a:xfrm rot="16200000" flipH="1">
            <a:off x="4895640" y="430044"/>
            <a:ext cx="78822" cy="127166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74" idx="4"/>
            <a:endCxn id="176" idx="5"/>
          </p:cNvCxnSpPr>
          <p:nvPr/>
        </p:nvCxnSpPr>
        <p:spPr>
          <a:xfrm rot="16200000" flipH="1">
            <a:off x="5273329" y="1463268"/>
            <a:ext cx="195742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6" idx="4"/>
            <a:endCxn id="178" idx="5"/>
          </p:cNvCxnSpPr>
          <p:nvPr/>
        </p:nvCxnSpPr>
        <p:spPr>
          <a:xfrm rot="16200000" flipH="1">
            <a:off x="5342955" y="1842927"/>
            <a:ext cx="224643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8" idx="4"/>
            <a:endCxn id="180" idx="5"/>
          </p:cNvCxnSpPr>
          <p:nvPr/>
        </p:nvCxnSpPr>
        <p:spPr>
          <a:xfrm rot="16200000" flipH="1">
            <a:off x="5441482" y="2251488"/>
            <a:ext cx="195742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8" idx="4"/>
            <a:endCxn id="182" idx="5"/>
          </p:cNvCxnSpPr>
          <p:nvPr/>
        </p:nvCxnSpPr>
        <p:spPr>
          <a:xfrm rot="16200000" flipH="1">
            <a:off x="5258878" y="2434092"/>
            <a:ext cx="560950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78" idx="4"/>
            <a:endCxn id="184" idx="5"/>
          </p:cNvCxnSpPr>
          <p:nvPr/>
        </p:nvCxnSpPr>
        <p:spPr>
          <a:xfrm rot="16200000" flipH="1">
            <a:off x="5076274" y="2616696"/>
            <a:ext cx="926158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74" idx="4"/>
            <a:endCxn id="186" idx="5"/>
          </p:cNvCxnSpPr>
          <p:nvPr/>
        </p:nvCxnSpPr>
        <p:spPr>
          <a:xfrm rot="16200000" flipH="1">
            <a:off x="4331407" y="2405191"/>
            <a:ext cx="2079586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6" idx="4"/>
            <a:endCxn id="188" idx="5"/>
          </p:cNvCxnSpPr>
          <p:nvPr/>
        </p:nvCxnSpPr>
        <p:spPr>
          <a:xfrm rot="16200000" flipH="1">
            <a:off x="5371856" y="3697871"/>
            <a:ext cx="166840" cy="4203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90" name="Group"/>
          <p:cNvGrpSpPr/>
          <p:nvPr/>
        </p:nvGrpSpPr>
        <p:grpSpPr>
          <a:xfrm>
            <a:off x="4039109" y="747959"/>
            <a:ext cx="520225" cy="275877"/>
            <a:chOff x="4039109" y="747959"/>
            <a:chExt cx="520225" cy="275877"/>
          </a:xfrm>
        </p:grpSpPr>
        <p:sp>
          <p:nvSpPr>
            <p:cNvPr id="101" name="Shape"/>
            <p:cNvSpPr/>
            <p:nvPr/>
          </p:nvSpPr>
          <p:spPr>
            <a:xfrm>
              <a:off x="4039109" y="747959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25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1" name="VP, NIKE EXPLORE, ,TEAM Wilson Shane Anthony"/>
            <p:cNvSpPr/>
            <p:nvPr/>
          </p:nvSpPr>
          <p:spPr>
            <a:xfrm>
              <a:off x="4073265" y="768978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AAAAAA"/>
                  </a:solidFill>
                </a:rPr>
                <a:t>VP, NIKE EXPLORE TEAM</a:t>
              </a:r>
            </a:p>
            <a:p>
              <a:pPr algn="l"/>
              <a:r>
                <a:rPr lang="en-GB" sz="280">
                  <a:solidFill>
                    <a:srgbClr val="AAAAAA"/>
                  </a:solidFill>
                </a:rPr>
                <a:t>Wilson Shane Anthony</a:t>
              </a:r>
            </a:p>
          </p:txBody>
        </p:sp>
        <p:sp>
          <p:nvSpPr>
            <p:cNvPr id="192" name="Shape"/>
            <p:cNvSpPr/>
            <p:nvPr/>
          </p:nvSpPr>
          <p:spPr>
            <a:xfrm>
              <a:off x="4046991" y="945014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3" name="Band (CLT Group)"/>
            <p:cNvSpPr/>
            <p:nvPr/>
          </p:nvSpPr>
          <p:spPr>
            <a:xfrm>
              <a:off x="4081147" y="958151"/>
              <a:ext cx="367836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94" name="CLT"/>
            <p:cNvSpPr/>
            <p:nvPr/>
          </p:nvSpPr>
          <p:spPr>
            <a:xfrm>
              <a:off x="4448983" y="958151"/>
              <a:ext cx="68313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95" name="Group"/>
          <p:cNvGrpSpPr/>
          <p:nvPr/>
        </p:nvGrpSpPr>
        <p:grpSpPr>
          <a:xfrm>
            <a:off x="2767448" y="1107913"/>
            <a:ext cx="520225" cy="218075"/>
            <a:chOff x="2767448" y="1107913"/>
            <a:chExt cx="520225" cy="218075"/>
          </a:xfrm>
        </p:grpSpPr>
        <p:sp>
          <p:nvSpPr>
            <p:cNvPr id="102" name="Shape"/>
            <p:cNvSpPr/>
            <p:nvPr/>
          </p:nvSpPr>
          <p:spPr>
            <a:xfrm>
              <a:off x="2767448" y="1107913"/>
              <a:ext cx="520225" cy="21807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25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6" name="VP, NXT FOOTWEAR Gomez Kathleen"/>
            <p:cNvSpPr/>
            <p:nvPr/>
          </p:nvSpPr>
          <p:spPr>
            <a:xfrm>
              <a:off x="2801604" y="1128932"/>
              <a:ext cx="451913" cy="1050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AAAAAA"/>
                  </a:solidFill>
                </a:rPr>
                <a:t>VP, NXT FOOTWEAR</a:t>
              </a:r>
            </a:p>
            <a:p>
              <a:pPr algn="l"/>
              <a:r>
                <a:rPr lang="en-GB" sz="280">
                  <a:solidFill>
                    <a:srgbClr val="AAAAAA"/>
                  </a:solidFill>
                </a:rPr>
                <a:t>Gomez Kathleen</a:t>
              </a:r>
            </a:p>
          </p:txBody>
        </p:sp>
        <p:sp>
          <p:nvSpPr>
            <p:cNvPr id="197" name="Shape"/>
            <p:cNvSpPr/>
            <p:nvPr/>
          </p:nvSpPr>
          <p:spPr>
            <a:xfrm>
              <a:off x="2775330" y="1247165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8" name="Band (CLT Group)"/>
            <p:cNvSpPr/>
            <p:nvPr/>
          </p:nvSpPr>
          <p:spPr>
            <a:xfrm>
              <a:off x="2809486" y="1260302"/>
              <a:ext cx="367836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99" name="CLT"/>
            <p:cNvSpPr/>
            <p:nvPr/>
          </p:nvSpPr>
          <p:spPr>
            <a:xfrm>
              <a:off x="3177322" y="1260302"/>
              <a:ext cx="68313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2767448" y="1357516"/>
            <a:ext cx="520225" cy="333680"/>
            <a:chOff x="2767448" y="1357516"/>
            <a:chExt cx="520225" cy="333680"/>
          </a:xfrm>
        </p:grpSpPr>
        <p:sp>
          <p:nvSpPr>
            <p:cNvPr id="104" name="Shape"/>
            <p:cNvSpPr/>
            <p:nvPr/>
          </p:nvSpPr>
          <p:spPr>
            <a:xfrm>
              <a:off x="2767448" y="1357516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25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1" name="VP, NXT FOOTWEAR, ,PRODUCT, ,CREATION Roth Stephen"/>
            <p:cNvSpPr/>
            <p:nvPr/>
          </p:nvSpPr>
          <p:spPr>
            <a:xfrm>
              <a:off x="2801604" y="1378535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AAAAAA"/>
                  </a:solidFill>
                </a:rPr>
                <a:t>VP, NXT FOOTWEAR PRODUCT CREATION</a:t>
              </a:r>
            </a:p>
            <a:p>
              <a:pPr algn="l"/>
              <a:r>
                <a:rPr lang="en-GB" sz="280">
                  <a:solidFill>
                    <a:srgbClr val="AAAAAA"/>
                  </a:solidFill>
                </a:rPr>
                <a:t>Roth Stephen</a:t>
              </a:r>
            </a:p>
          </p:txBody>
        </p:sp>
        <p:sp>
          <p:nvSpPr>
            <p:cNvPr id="202" name="Shape"/>
            <p:cNvSpPr/>
            <p:nvPr/>
          </p:nvSpPr>
          <p:spPr>
            <a:xfrm>
              <a:off x="2775330" y="1612373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3" name="Band (CLT Group)"/>
            <p:cNvSpPr/>
            <p:nvPr/>
          </p:nvSpPr>
          <p:spPr>
            <a:xfrm>
              <a:off x="2809486" y="1625510"/>
              <a:ext cx="367836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04" name="CLT"/>
            <p:cNvSpPr/>
            <p:nvPr/>
          </p:nvSpPr>
          <p:spPr>
            <a:xfrm>
              <a:off x="3177322" y="1625510"/>
              <a:ext cx="68313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05" name="Group"/>
          <p:cNvGrpSpPr/>
          <p:nvPr/>
        </p:nvGrpSpPr>
        <p:grpSpPr>
          <a:xfrm>
            <a:off x="2767448" y="1722724"/>
            <a:ext cx="520225" cy="333680"/>
            <a:chOff x="2767448" y="1722724"/>
            <a:chExt cx="520225" cy="333680"/>
          </a:xfrm>
        </p:grpSpPr>
        <p:sp>
          <p:nvSpPr>
            <p:cNvPr id="106" name="Shape"/>
            <p:cNvSpPr/>
            <p:nvPr/>
          </p:nvSpPr>
          <p:spPr>
            <a:xfrm>
              <a:off x="2767448" y="1722724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25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6" name="INP: SR. COUNTRY, ,INNOVATION, ,DIRECTOR Smith Benjamin"/>
            <p:cNvSpPr/>
            <p:nvPr/>
          </p:nvSpPr>
          <p:spPr>
            <a:xfrm>
              <a:off x="2801604" y="1743743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EEEEEE"/>
                  </a:solidFill>
                </a:rPr>
                <a:t>INP: SR. COUNTRY INNOVATION DIRECTOR</a:t>
              </a:r>
            </a:p>
            <a:p>
              <a:pPr algn="l"/>
              <a:r>
                <a:rPr lang="en-GB" sz="280">
                  <a:solidFill>
                    <a:srgbClr val="EEEEEE"/>
                  </a:solidFill>
                </a:rPr>
                <a:t>Smith Benjamin</a:t>
              </a:r>
            </a:p>
          </p:txBody>
        </p:sp>
        <p:sp>
          <p:nvSpPr>
            <p:cNvPr id="207" name="Shape"/>
            <p:cNvSpPr/>
            <p:nvPr/>
          </p:nvSpPr>
          <p:spPr>
            <a:xfrm>
              <a:off x="2775330" y="1977582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8" name="Band (CLT Group)"/>
            <p:cNvSpPr/>
            <p:nvPr/>
          </p:nvSpPr>
          <p:spPr>
            <a:xfrm>
              <a:off x="2809486" y="1990719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9" name="S"/>
            <p:cNvSpPr/>
            <p:nvPr/>
          </p:nvSpPr>
          <p:spPr>
            <a:xfrm>
              <a:off x="3216733" y="1990719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10" name="Group"/>
          <p:cNvGrpSpPr/>
          <p:nvPr/>
        </p:nvGrpSpPr>
        <p:grpSpPr>
          <a:xfrm>
            <a:off x="1506297" y="2140480"/>
            <a:ext cx="520225" cy="333680"/>
            <a:chOff x="1506297" y="2140480"/>
            <a:chExt cx="520225" cy="333680"/>
          </a:xfrm>
        </p:grpSpPr>
        <p:sp>
          <p:nvSpPr>
            <p:cNvPr id="108" name="Shape"/>
            <p:cNvSpPr/>
            <p:nvPr/>
          </p:nvSpPr>
          <p:spPr>
            <a:xfrm>
              <a:off x="1506297" y="2140480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1" name="INP: INNOVATION, ,ENG/COSTING, ,DIRECTOR Joubert Michael Francois"/>
            <p:cNvSpPr/>
            <p:nvPr/>
          </p:nvSpPr>
          <p:spPr>
            <a:xfrm>
              <a:off x="1540453" y="2161499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INP: INNOVATION ENG/COSTING DIRECTOR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Joubert Michael Francois</a:t>
              </a:r>
            </a:p>
          </p:txBody>
        </p:sp>
        <p:sp>
          <p:nvSpPr>
            <p:cNvPr id="212" name="Shape"/>
            <p:cNvSpPr/>
            <p:nvPr/>
          </p:nvSpPr>
          <p:spPr>
            <a:xfrm>
              <a:off x="1514179" y="2395338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3" name="Band (CLT Group)"/>
            <p:cNvSpPr/>
            <p:nvPr/>
          </p:nvSpPr>
          <p:spPr>
            <a:xfrm>
              <a:off x="1548335" y="2408475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4" name="E"/>
            <p:cNvSpPr/>
            <p:nvPr/>
          </p:nvSpPr>
          <p:spPr>
            <a:xfrm>
              <a:off x="1955582" y="2408475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5" name="Group"/>
          <p:cNvGrpSpPr/>
          <p:nvPr/>
        </p:nvGrpSpPr>
        <p:grpSpPr>
          <a:xfrm>
            <a:off x="1590373" y="2505689"/>
            <a:ext cx="520225" cy="275877"/>
            <a:chOff x="1590373" y="2505689"/>
            <a:chExt cx="520225" cy="275877"/>
          </a:xfrm>
        </p:grpSpPr>
        <p:sp>
          <p:nvSpPr>
            <p:cNvPr id="110" name="Shape"/>
            <p:cNvSpPr/>
            <p:nvPr/>
          </p:nvSpPr>
          <p:spPr>
            <a:xfrm>
              <a:off x="1590373" y="2505689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6" name="INNOVATION, ,ENGINEER II Lin Spencer"/>
            <p:cNvSpPr/>
            <p:nvPr/>
          </p:nvSpPr>
          <p:spPr>
            <a:xfrm>
              <a:off x="1624530" y="2526708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INNOVATION ENGINEER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Lin Spencer</a:t>
              </a:r>
            </a:p>
          </p:txBody>
        </p:sp>
        <p:sp>
          <p:nvSpPr>
            <p:cNvPr id="217" name="Shape"/>
            <p:cNvSpPr/>
            <p:nvPr/>
          </p:nvSpPr>
          <p:spPr>
            <a:xfrm>
              <a:off x="1598256" y="2702743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8" name="Band (CLT Group)"/>
            <p:cNvSpPr/>
            <p:nvPr/>
          </p:nvSpPr>
          <p:spPr>
            <a:xfrm>
              <a:off x="1632412" y="2715880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9" name="U"/>
            <p:cNvSpPr/>
            <p:nvPr/>
          </p:nvSpPr>
          <p:spPr>
            <a:xfrm>
              <a:off x="2039658" y="2715880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0" name="Group"/>
          <p:cNvGrpSpPr/>
          <p:nvPr/>
        </p:nvGrpSpPr>
        <p:grpSpPr>
          <a:xfrm>
            <a:off x="1590373" y="2813094"/>
            <a:ext cx="520225" cy="275877"/>
            <a:chOff x="1590373" y="2813094"/>
            <a:chExt cx="520225" cy="275877"/>
          </a:xfrm>
        </p:grpSpPr>
        <p:sp>
          <p:nvSpPr>
            <p:cNvPr id="112" name="Shape"/>
            <p:cNvSpPr/>
            <p:nvPr/>
          </p:nvSpPr>
          <p:spPr>
            <a:xfrm>
              <a:off x="1590373" y="2813094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1" name="AUTOMATION, ,ENGINEER II Wang Jason"/>
            <p:cNvSpPr/>
            <p:nvPr/>
          </p:nvSpPr>
          <p:spPr>
            <a:xfrm>
              <a:off x="1624530" y="2834113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AUTOMATION ENGINEER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Wang Jason</a:t>
              </a:r>
            </a:p>
          </p:txBody>
        </p:sp>
        <p:sp>
          <p:nvSpPr>
            <p:cNvPr id="222" name="Shape"/>
            <p:cNvSpPr/>
            <p:nvPr/>
          </p:nvSpPr>
          <p:spPr>
            <a:xfrm>
              <a:off x="1598256" y="3010149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3" name="Band (CLT Group)"/>
            <p:cNvSpPr/>
            <p:nvPr/>
          </p:nvSpPr>
          <p:spPr>
            <a:xfrm>
              <a:off x="1632412" y="3023286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4" name="U"/>
            <p:cNvSpPr/>
            <p:nvPr/>
          </p:nvSpPr>
          <p:spPr>
            <a:xfrm>
              <a:off x="2039658" y="3023286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5" name="Group"/>
          <p:cNvGrpSpPr/>
          <p:nvPr/>
        </p:nvGrpSpPr>
        <p:grpSpPr>
          <a:xfrm>
            <a:off x="1590373" y="3120500"/>
            <a:ext cx="520225" cy="275877"/>
            <a:chOff x="1590373" y="3120500"/>
            <a:chExt cx="520225" cy="275877"/>
          </a:xfrm>
        </p:grpSpPr>
        <p:sp>
          <p:nvSpPr>
            <p:cNvPr id="114" name="Shape"/>
            <p:cNvSpPr/>
            <p:nvPr/>
          </p:nvSpPr>
          <p:spPr>
            <a:xfrm>
              <a:off x="1590373" y="3120500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6" name="AUTOMATION, ,ENGINEER II Wu Hunter"/>
            <p:cNvSpPr/>
            <p:nvPr/>
          </p:nvSpPr>
          <p:spPr>
            <a:xfrm>
              <a:off x="1624530" y="3141519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AUTOMATION ENGINEER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Wu Hunter</a:t>
              </a:r>
            </a:p>
          </p:txBody>
        </p:sp>
        <p:sp>
          <p:nvSpPr>
            <p:cNvPr id="227" name="Shape"/>
            <p:cNvSpPr/>
            <p:nvPr/>
          </p:nvSpPr>
          <p:spPr>
            <a:xfrm>
              <a:off x="1598256" y="3317555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8" name="Band (CLT Group)"/>
            <p:cNvSpPr/>
            <p:nvPr/>
          </p:nvSpPr>
          <p:spPr>
            <a:xfrm>
              <a:off x="1632412" y="3330692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9" name="U"/>
            <p:cNvSpPr/>
            <p:nvPr/>
          </p:nvSpPr>
          <p:spPr>
            <a:xfrm>
              <a:off x="2039658" y="3330692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0" name="Group"/>
          <p:cNvGrpSpPr/>
          <p:nvPr/>
        </p:nvGrpSpPr>
        <p:grpSpPr>
          <a:xfrm>
            <a:off x="1590373" y="3427905"/>
            <a:ext cx="520225" cy="218075"/>
            <a:chOff x="1590373" y="3427905"/>
            <a:chExt cx="520225" cy="218075"/>
          </a:xfrm>
        </p:grpSpPr>
        <p:sp>
          <p:nvSpPr>
            <p:cNvPr id="116" name="Shape"/>
            <p:cNvSpPr/>
            <p:nvPr/>
          </p:nvSpPr>
          <p:spPr>
            <a:xfrm>
              <a:off x="1590373" y="3427905"/>
              <a:ext cx="520225" cy="21807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1" name="COST MODELER II Cheng Leon"/>
            <p:cNvSpPr/>
            <p:nvPr/>
          </p:nvSpPr>
          <p:spPr>
            <a:xfrm>
              <a:off x="1624530" y="3448925"/>
              <a:ext cx="451913" cy="1050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COST MODELER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Cheng Leon</a:t>
              </a:r>
            </a:p>
          </p:txBody>
        </p:sp>
        <p:sp>
          <p:nvSpPr>
            <p:cNvPr id="232" name="Shape"/>
            <p:cNvSpPr/>
            <p:nvPr/>
          </p:nvSpPr>
          <p:spPr>
            <a:xfrm>
              <a:off x="1598256" y="3567158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3" name="Band (CLT Group)"/>
            <p:cNvSpPr/>
            <p:nvPr/>
          </p:nvSpPr>
          <p:spPr>
            <a:xfrm>
              <a:off x="1632412" y="3580294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4" name="U"/>
            <p:cNvSpPr/>
            <p:nvPr/>
          </p:nvSpPr>
          <p:spPr>
            <a:xfrm>
              <a:off x="2039658" y="3580294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5" name="Group"/>
          <p:cNvGrpSpPr/>
          <p:nvPr/>
        </p:nvGrpSpPr>
        <p:grpSpPr>
          <a:xfrm>
            <a:off x="1590373" y="3677508"/>
            <a:ext cx="520225" cy="275877"/>
            <a:chOff x="1590373" y="3677508"/>
            <a:chExt cx="520225" cy="275877"/>
          </a:xfrm>
        </p:grpSpPr>
        <p:sp>
          <p:nvSpPr>
            <p:cNvPr id="118" name="Shape"/>
            <p:cNvSpPr/>
            <p:nvPr/>
          </p:nvSpPr>
          <p:spPr>
            <a:xfrm>
              <a:off x="1590373" y="3677508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6" name="AUTOMATION, ,ENGINEER II Chien Tai"/>
            <p:cNvSpPr/>
            <p:nvPr/>
          </p:nvSpPr>
          <p:spPr>
            <a:xfrm>
              <a:off x="1624530" y="3698527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AUTOMATION ENGINEER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Chien Tai</a:t>
              </a:r>
            </a:p>
          </p:txBody>
        </p:sp>
        <p:sp>
          <p:nvSpPr>
            <p:cNvPr id="237" name="Shape"/>
            <p:cNvSpPr/>
            <p:nvPr/>
          </p:nvSpPr>
          <p:spPr>
            <a:xfrm>
              <a:off x="1598256" y="3874563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8" name="Band (CLT Group)"/>
            <p:cNvSpPr/>
            <p:nvPr/>
          </p:nvSpPr>
          <p:spPr>
            <a:xfrm>
              <a:off x="1632412" y="3887700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9" name="U"/>
            <p:cNvSpPr/>
            <p:nvPr/>
          </p:nvSpPr>
          <p:spPr>
            <a:xfrm>
              <a:off x="2039658" y="3887700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0" name="Group"/>
          <p:cNvGrpSpPr/>
          <p:nvPr/>
        </p:nvGrpSpPr>
        <p:grpSpPr>
          <a:xfrm>
            <a:off x="1590373" y="3984914"/>
            <a:ext cx="520225" cy="275877"/>
            <a:chOff x="1590373" y="3984914"/>
            <a:chExt cx="520225" cy="275877"/>
          </a:xfrm>
        </p:grpSpPr>
        <p:sp>
          <p:nvSpPr>
            <p:cNvPr id="120" name="Shape"/>
            <p:cNvSpPr/>
            <p:nvPr/>
          </p:nvSpPr>
          <p:spPr>
            <a:xfrm>
              <a:off x="1590373" y="3984914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1" name="INNOVATION, ,ENGINEER II Hung Eugene"/>
            <p:cNvSpPr/>
            <p:nvPr/>
          </p:nvSpPr>
          <p:spPr>
            <a:xfrm>
              <a:off x="1624530" y="4005933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INNOVATION ENGINEER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Hung Eugene</a:t>
              </a:r>
            </a:p>
          </p:txBody>
        </p:sp>
        <p:sp>
          <p:nvSpPr>
            <p:cNvPr id="242" name="Shape"/>
            <p:cNvSpPr/>
            <p:nvPr/>
          </p:nvSpPr>
          <p:spPr>
            <a:xfrm>
              <a:off x="1598256" y="4181969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3" name="Band (CLT Group)"/>
            <p:cNvSpPr/>
            <p:nvPr/>
          </p:nvSpPr>
          <p:spPr>
            <a:xfrm>
              <a:off x="1632412" y="4195106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4" name="U"/>
            <p:cNvSpPr/>
            <p:nvPr/>
          </p:nvSpPr>
          <p:spPr>
            <a:xfrm>
              <a:off x="2039658" y="4195106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5" name="Group"/>
          <p:cNvGrpSpPr/>
          <p:nvPr/>
        </p:nvGrpSpPr>
        <p:grpSpPr>
          <a:xfrm>
            <a:off x="1590373" y="4292319"/>
            <a:ext cx="520225" cy="275877"/>
            <a:chOff x="1590373" y="4292319"/>
            <a:chExt cx="520225" cy="275877"/>
          </a:xfrm>
        </p:grpSpPr>
        <p:sp>
          <p:nvSpPr>
            <p:cNvPr id="122" name="Shape"/>
            <p:cNvSpPr/>
            <p:nvPr/>
          </p:nvSpPr>
          <p:spPr>
            <a:xfrm>
              <a:off x="1590373" y="4292319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6" name="INNOVATION, ,ENGINEER II Lee Andy"/>
            <p:cNvSpPr/>
            <p:nvPr/>
          </p:nvSpPr>
          <p:spPr>
            <a:xfrm>
              <a:off x="1624530" y="4313339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INNOVATION ENGINEER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Lee Andy</a:t>
              </a:r>
            </a:p>
          </p:txBody>
        </p:sp>
        <p:sp>
          <p:nvSpPr>
            <p:cNvPr id="247" name="Shape"/>
            <p:cNvSpPr/>
            <p:nvPr/>
          </p:nvSpPr>
          <p:spPr>
            <a:xfrm>
              <a:off x="1598256" y="4489374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8" name="Band (CLT Group)"/>
            <p:cNvSpPr/>
            <p:nvPr/>
          </p:nvSpPr>
          <p:spPr>
            <a:xfrm>
              <a:off x="1632412" y="4502511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9" name="U"/>
            <p:cNvSpPr/>
            <p:nvPr/>
          </p:nvSpPr>
          <p:spPr>
            <a:xfrm>
              <a:off x="2039658" y="4502511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590373" y="4599725"/>
            <a:ext cx="520225" cy="275877"/>
            <a:chOff x="1590373" y="4599725"/>
            <a:chExt cx="520225" cy="275877"/>
          </a:xfrm>
        </p:grpSpPr>
        <p:sp>
          <p:nvSpPr>
            <p:cNvPr id="124" name="Shape"/>
            <p:cNvSpPr/>
            <p:nvPr/>
          </p:nvSpPr>
          <p:spPr>
            <a:xfrm>
              <a:off x="1590373" y="4599725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1" name="INNOVATION, ,ENGINEER II Tang Kai Yao"/>
            <p:cNvSpPr/>
            <p:nvPr/>
          </p:nvSpPr>
          <p:spPr>
            <a:xfrm>
              <a:off x="1624530" y="4620744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INNOVATION ENGINEER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Tang Kai Yao</a:t>
              </a:r>
            </a:p>
          </p:txBody>
        </p:sp>
        <p:sp>
          <p:nvSpPr>
            <p:cNvPr id="252" name="Shape"/>
            <p:cNvSpPr/>
            <p:nvPr/>
          </p:nvSpPr>
          <p:spPr>
            <a:xfrm>
              <a:off x="1598256" y="4796780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3" name="Band (CLT Group)"/>
            <p:cNvSpPr/>
            <p:nvPr/>
          </p:nvSpPr>
          <p:spPr>
            <a:xfrm>
              <a:off x="1632412" y="4809917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4" name="U"/>
            <p:cNvSpPr/>
            <p:nvPr/>
          </p:nvSpPr>
          <p:spPr>
            <a:xfrm>
              <a:off x="2039658" y="4809917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5" name="Group"/>
          <p:cNvGrpSpPr/>
          <p:nvPr/>
        </p:nvGrpSpPr>
        <p:grpSpPr>
          <a:xfrm>
            <a:off x="2126363" y="2140480"/>
            <a:ext cx="520225" cy="333680"/>
            <a:chOff x="2126363" y="2140480"/>
            <a:chExt cx="520225" cy="333680"/>
          </a:xfrm>
        </p:grpSpPr>
        <p:sp>
          <p:nvSpPr>
            <p:cNvPr id="126" name="Shape"/>
            <p:cNvSpPr/>
            <p:nvPr/>
          </p:nvSpPr>
          <p:spPr>
            <a:xfrm>
              <a:off x="2126363" y="2140480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6" name="INP: DIR, ,INNOVATION CHEM, ,ENG Horspool Kate Laubernds"/>
            <p:cNvSpPr/>
            <p:nvPr/>
          </p:nvSpPr>
          <p:spPr>
            <a:xfrm>
              <a:off x="2160519" y="2161499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INP: DIR INNOVATION CHEM ENG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Horspool Kate Laubernds</a:t>
              </a:r>
            </a:p>
          </p:txBody>
        </p:sp>
        <p:sp>
          <p:nvSpPr>
            <p:cNvPr id="257" name="Shape"/>
            <p:cNvSpPr/>
            <p:nvPr/>
          </p:nvSpPr>
          <p:spPr>
            <a:xfrm>
              <a:off x="2134245" y="2395338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8" name="Band (CLT Group)"/>
            <p:cNvSpPr/>
            <p:nvPr/>
          </p:nvSpPr>
          <p:spPr>
            <a:xfrm>
              <a:off x="2168401" y="2408475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9" name="E"/>
            <p:cNvSpPr/>
            <p:nvPr/>
          </p:nvSpPr>
          <p:spPr>
            <a:xfrm>
              <a:off x="2575648" y="2408475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60" name="Group"/>
          <p:cNvGrpSpPr/>
          <p:nvPr/>
        </p:nvGrpSpPr>
        <p:grpSpPr>
          <a:xfrm>
            <a:off x="2210439" y="2505689"/>
            <a:ext cx="520225" cy="275877"/>
            <a:chOff x="2210439" y="2505689"/>
            <a:chExt cx="520225" cy="275877"/>
          </a:xfrm>
        </p:grpSpPr>
        <p:sp>
          <p:nvSpPr>
            <p:cNvPr id="128" name="Shape"/>
            <p:cNvSpPr/>
            <p:nvPr/>
          </p:nvSpPr>
          <p:spPr>
            <a:xfrm>
              <a:off x="2210439" y="2505689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CHEMICAL, ,ENGINEER II Chou Irene"/>
            <p:cNvSpPr/>
            <p:nvPr/>
          </p:nvSpPr>
          <p:spPr>
            <a:xfrm>
              <a:off x="2244596" y="2526708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CHEMICAL ENGINEER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Chou Irene</a:t>
              </a:r>
            </a:p>
          </p:txBody>
        </p:sp>
        <p:sp>
          <p:nvSpPr>
            <p:cNvPr id="262" name="Shape"/>
            <p:cNvSpPr/>
            <p:nvPr/>
          </p:nvSpPr>
          <p:spPr>
            <a:xfrm>
              <a:off x="2218322" y="2702743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3" name="Band (CLT Group)"/>
            <p:cNvSpPr/>
            <p:nvPr/>
          </p:nvSpPr>
          <p:spPr>
            <a:xfrm>
              <a:off x="2252478" y="2715880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4" name="U"/>
            <p:cNvSpPr/>
            <p:nvPr/>
          </p:nvSpPr>
          <p:spPr>
            <a:xfrm>
              <a:off x="2659724" y="2715880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5" name="Group"/>
          <p:cNvGrpSpPr/>
          <p:nvPr/>
        </p:nvGrpSpPr>
        <p:grpSpPr>
          <a:xfrm>
            <a:off x="2210439" y="2813094"/>
            <a:ext cx="520225" cy="391483"/>
            <a:chOff x="2210439" y="2813094"/>
            <a:chExt cx="520225" cy="391483"/>
          </a:xfrm>
        </p:grpSpPr>
        <p:sp>
          <p:nvSpPr>
            <p:cNvPr id="130" name="Shape"/>
            <p:cNvSpPr/>
            <p:nvPr/>
          </p:nvSpPr>
          <p:spPr>
            <a:xfrm>
              <a:off x="2210439" y="2813094"/>
              <a:ext cx="520225" cy="39148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INP: LEAD, ,INNOVATION, ,SUSTAINABILITY, ,MGR Carlin Jade Alexandra"/>
            <p:cNvSpPr/>
            <p:nvPr/>
          </p:nvSpPr>
          <p:spPr>
            <a:xfrm>
              <a:off x="2244596" y="2834113"/>
              <a:ext cx="451913" cy="2785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INP: LEAD INNOVATION SUSTAINABILITY MGR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Carlin Jade Alexandra</a:t>
              </a:r>
            </a:p>
          </p:txBody>
        </p:sp>
        <p:sp>
          <p:nvSpPr>
            <p:cNvPr id="267" name="Shape"/>
            <p:cNvSpPr/>
            <p:nvPr/>
          </p:nvSpPr>
          <p:spPr>
            <a:xfrm>
              <a:off x="2218322" y="3125755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8" name="Band (CLT Group)"/>
            <p:cNvSpPr/>
            <p:nvPr/>
          </p:nvSpPr>
          <p:spPr>
            <a:xfrm>
              <a:off x="2252478" y="3138892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9" name="U"/>
            <p:cNvSpPr/>
            <p:nvPr/>
          </p:nvSpPr>
          <p:spPr>
            <a:xfrm>
              <a:off x="2659724" y="3138892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0" name="Group"/>
          <p:cNvGrpSpPr/>
          <p:nvPr/>
        </p:nvGrpSpPr>
        <p:grpSpPr>
          <a:xfrm>
            <a:off x="2210439" y="3236105"/>
            <a:ext cx="520225" cy="275877"/>
            <a:chOff x="2210439" y="3236105"/>
            <a:chExt cx="520225" cy="275877"/>
          </a:xfrm>
        </p:grpSpPr>
        <p:sp>
          <p:nvSpPr>
            <p:cNvPr id="132" name="Shape"/>
            <p:cNvSpPr/>
            <p:nvPr/>
          </p:nvSpPr>
          <p:spPr>
            <a:xfrm>
              <a:off x="2210439" y="3236105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1" name="CHEMICAL, ,ENGINEER II Chan Mike"/>
            <p:cNvSpPr/>
            <p:nvPr/>
          </p:nvSpPr>
          <p:spPr>
            <a:xfrm>
              <a:off x="2244596" y="3257125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CHEMICAL ENGINEER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Chan Mike</a:t>
              </a:r>
            </a:p>
          </p:txBody>
        </p:sp>
        <p:sp>
          <p:nvSpPr>
            <p:cNvPr id="272" name="Shape"/>
            <p:cNvSpPr/>
            <p:nvPr/>
          </p:nvSpPr>
          <p:spPr>
            <a:xfrm>
              <a:off x="2218322" y="3433160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3" name="Band (CLT Group)"/>
            <p:cNvSpPr/>
            <p:nvPr/>
          </p:nvSpPr>
          <p:spPr>
            <a:xfrm>
              <a:off x="2252478" y="3446297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4" name="U"/>
            <p:cNvSpPr/>
            <p:nvPr/>
          </p:nvSpPr>
          <p:spPr>
            <a:xfrm>
              <a:off x="2659724" y="3446297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5" name="Group"/>
          <p:cNvGrpSpPr/>
          <p:nvPr/>
        </p:nvGrpSpPr>
        <p:grpSpPr>
          <a:xfrm>
            <a:off x="2210439" y="3543511"/>
            <a:ext cx="520225" cy="275877"/>
            <a:chOff x="2210439" y="3543511"/>
            <a:chExt cx="520225" cy="275877"/>
          </a:xfrm>
        </p:grpSpPr>
        <p:sp>
          <p:nvSpPr>
            <p:cNvPr id="134" name="Shape"/>
            <p:cNvSpPr/>
            <p:nvPr/>
          </p:nvSpPr>
          <p:spPr>
            <a:xfrm>
              <a:off x="2210439" y="3543511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6" name="CHEMICAL, ,ENGINEER II Lo Shao Ping"/>
            <p:cNvSpPr/>
            <p:nvPr/>
          </p:nvSpPr>
          <p:spPr>
            <a:xfrm>
              <a:off x="2244596" y="3564530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CHEMICAL ENGINEER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Lo Shao Ping</a:t>
              </a:r>
            </a:p>
          </p:txBody>
        </p:sp>
        <p:sp>
          <p:nvSpPr>
            <p:cNvPr id="277" name="Shape"/>
            <p:cNvSpPr/>
            <p:nvPr/>
          </p:nvSpPr>
          <p:spPr>
            <a:xfrm>
              <a:off x="2218322" y="3740566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8" name="Band (CLT Group)"/>
            <p:cNvSpPr/>
            <p:nvPr/>
          </p:nvSpPr>
          <p:spPr>
            <a:xfrm>
              <a:off x="2252478" y="3753703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9" name="U"/>
            <p:cNvSpPr/>
            <p:nvPr/>
          </p:nvSpPr>
          <p:spPr>
            <a:xfrm>
              <a:off x="2659724" y="3753703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0" name="Group"/>
          <p:cNvGrpSpPr/>
          <p:nvPr/>
        </p:nvGrpSpPr>
        <p:grpSpPr>
          <a:xfrm>
            <a:off x="2746429" y="2140480"/>
            <a:ext cx="520225" cy="333680"/>
            <a:chOff x="2746429" y="2140480"/>
            <a:chExt cx="520225" cy="333680"/>
          </a:xfrm>
        </p:grpSpPr>
        <p:sp>
          <p:nvSpPr>
            <p:cNvPr id="136" name="Shape"/>
            <p:cNvSpPr/>
            <p:nvPr/>
          </p:nvSpPr>
          <p:spPr>
            <a:xfrm>
              <a:off x="2746429" y="2140480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1" name="FW DEVELOPEMENT, ,DIRECTOR:INNOVAT,ION Open Position"/>
            <p:cNvSpPr/>
            <p:nvPr/>
          </p:nvSpPr>
          <p:spPr>
            <a:xfrm>
              <a:off x="2780585" y="2161499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FW DEVELOPEMENT DIRECTOR:INNOVATION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82" name="Shape"/>
            <p:cNvSpPr/>
            <p:nvPr/>
          </p:nvSpPr>
          <p:spPr>
            <a:xfrm>
              <a:off x="2754311" y="2395338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3" name="Band (CLT Group)"/>
            <p:cNvSpPr/>
            <p:nvPr/>
          </p:nvSpPr>
          <p:spPr>
            <a:xfrm>
              <a:off x="2788467" y="2408475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4" name="E"/>
            <p:cNvSpPr/>
            <p:nvPr/>
          </p:nvSpPr>
          <p:spPr>
            <a:xfrm>
              <a:off x="3195714" y="2408475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85" name="Group"/>
          <p:cNvGrpSpPr/>
          <p:nvPr/>
        </p:nvGrpSpPr>
        <p:grpSpPr>
          <a:xfrm>
            <a:off x="2830505" y="2505689"/>
            <a:ext cx="520225" cy="218075"/>
            <a:chOff x="2830505" y="2505689"/>
            <a:chExt cx="520225" cy="218075"/>
          </a:xfrm>
        </p:grpSpPr>
        <p:sp>
          <p:nvSpPr>
            <p:cNvPr id="138" name="Shape"/>
            <p:cNvSpPr/>
            <p:nvPr/>
          </p:nvSpPr>
          <p:spPr>
            <a:xfrm>
              <a:off x="2830505" y="2505689"/>
              <a:ext cx="520225" cy="21807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6" name="INP: SR. INNOVATOR Aslani Koosha"/>
            <p:cNvSpPr/>
            <p:nvPr/>
          </p:nvSpPr>
          <p:spPr>
            <a:xfrm>
              <a:off x="2864662" y="2526708"/>
              <a:ext cx="451913" cy="1050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INP: SR. INNOVATOR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Aslani Koosha</a:t>
              </a:r>
            </a:p>
          </p:txBody>
        </p:sp>
        <p:sp>
          <p:nvSpPr>
            <p:cNvPr id="287" name="Shape"/>
            <p:cNvSpPr/>
            <p:nvPr/>
          </p:nvSpPr>
          <p:spPr>
            <a:xfrm>
              <a:off x="2838388" y="2644941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8" name="Band (CLT Group)"/>
            <p:cNvSpPr/>
            <p:nvPr/>
          </p:nvSpPr>
          <p:spPr>
            <a:xfrm>
              <a:off x="2872544" y="2658078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9" name="E"/>
            <p:cNvSpPr/>
            <p:nvPr/>
          </p:nvSpPr>
          <p:spPr>
            <a:xfrm>
              <a:off x="3279790" y="2658078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2830505" y="2755291"/>
            <a:ext cx="520225" cy="218075"/>
            <a:chOff x="2830505" y="2755291"/>
            <a:chExt cx="520225" cy="218075"/>
          </a:xfrm>
        </p:grpSpPr>
        <p:sp>
          <p:nvSpPr>
            <p:cNvPr id="140" name="Shape"/>
            <p:cNvSpPr/>
            <p:nvPr/>
          </p:nvSpPr>
          <p:spPr>
            <a:xfrm>
              <a:off x="2830505" y="2755291"/>
              <a:ext cx="520225" cy="21807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1" name="INNOVATOR II Tseng Ethan"/>
            <p:cNvSpPr/>
            <p:nvPr/>
          </p:nvSpPr>
          <p:spPr>
            <a:xfrm>
              <a:off x="2864662" y="2776311"/>
              <a:ext cx="451913" cy="1050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INNOVATOR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Tseng Ethan</a:t>
              </a:r>
            </a:p>
          </p:txBody>
        </p:sp>
        <p:sp>
          <p:nvSpPr>
            <p:cNvPr id="292" name="Shape"/>
            <p:cNvSpPr/>
            <p:nvPr/>
          </p:nvSpPr>
          <p:spPr>
            <a:xfrm>
              <a:off x="2838388" y="2894544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3" name="Band (CLT Group)"/>
            <p:cNvSpPr/>
            <p:nvPr/>
          </p:nvSpPr>
          <p:spPr>
            <a:xfrm>
              <a:off x="2872544" y="2907681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4" name="U"/>
            <p:cNvSpPr/>
            <p:nvPr/>
          </p:nvSpPr>
          <p:spPr>
            <a:xfrm>
              <a:off x="3279790" y="2907681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5" name="Group"/>
          <p:cNvGrpSpPr/>
          <p:nvPr/>
        </p:nvGrpSpPr>
        <p:grpSpPr>
          <a:xfrm>
            <a:off x="2830505" y="3004894"/>
            <a:ext cx="520225" cy="218075"/>
            <a:chOff x="2830505" y="3004894"/>
            <a:chExt cx="520225" cy="218075"/>
          </a:xfrm>
        </p:grpSpPr>
        <p:sp>
          <p:nvSpPr>
            <p:cNvPr id="142" name="Shape"/>
            <p:cNvSpPr/>
            <p:nvPr/>
          </p:nvSpPr>
          <p:spPr>
            <a:xfrm>
              <a:off x="2830505" y="3004894"/>
              <a:ext cx="520225" cy="21807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6" name="INNOVATOR II Hu Rebecca"/>
            <p:cNvSpPr/>
            <p:nvPr/>
          </p:nvSpPr>
          <p:spPr>
            <a:xfrm>
              <a:off x="2864662" y="3025913"/>
              <a:ext cx="451913" cy="1050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INNOVATOR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Hu Rebecca</a:t>
              </a:r>
            </a:p>
          </p:txBody>
        </p:sp>
        <p:sp>
          <p:nvSpPr>
            <p:cNvPr id="297" name="Shape"/>
            <p:cNvSpPr/>
            <p:nvPr/>
          </p:nvSpPr>
          <p:spPr>
            <a:xfrm>
              <a:off x="2838388" y="3144146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8" name="Band (CLT Group)"/>
            <p:cNvSpPr/>
            <p:nvPr/>
          </p:nvSpPr>
          <p:spPr>
            <a:xfrm>
              <a:off x="2872544" y="3157283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9" name="U"/>
            <p:cNvSpPr/>
            <p:nvPr/>
          </p:nvSpPr>
          <p:spPr>
            <a:xfrm>
              <a:off x="3279790" y="3157283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0" name="Group"/>
          <p:cNvGrpSpPr/>
          <p:nvPr/>
        </p:nvGrpSpPr>
        <p:grpSpPr>
          <a:xfrm>
            <a:off x="2830505" y="3254497"/>
            <a:ext cx="520225" cy="218075"/>
            <a:chOff x="2830505" y="3254497"/>
            <a:chExt cx="520225" cy="218075"/>
          </a:xfrm>
        </p:grpSpPr>
        <p:sp>
          <p:nvSpPr>
            <p:cNvPr id="144" name="Shape"/>
            <p:cNvSpPr/>
            <p:nvPr/>
          </p:nvSpPr>
          <p:spPr>
            <a:xfrm>
              <a:off x="2830505" y="3254497"/>
              <a:ext cx="520225" cy="21807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1" name="SENIOR INNOVATOR Liao Austen"/>
            <p:cNvSpPr/>
            <p:nvPr/>
          </p:nvSpPr>
          <p:spPr>
            <a:xfrm>
              <a:off x="2864662" y="3275516"/>
              <a:ext cx="451913" cy="1050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SENIOR INNOVATOR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Liao Austen</a:t>
              </a:r>
            </a:p>
          </p:txBody>
        </p:sp>
        <p:sp>
          <p:nvSpPr>
            <p:cNvPr id="302" name="Shape"/>
            <p:cNvSpPr/>
            <p:nvPr/>
          </p:nvSpPr>
          <p:spPr>
            <a:xfrm>
              <a:off x="2838388" y="3393749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3" name="Band (CLT Group)"/>
            <p:cNvSpPr/>
            <p:nvPr/>
          </p:nvSpPr>
          <p:spPr>
            <a:xfrm>
              <a:off x="2872544" y="3406886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4" name="E"/>
            <p:cNvSpPr/>
            <p:nvPr/>
          </p:nvSpPr>
          <p:spPr>
            <a:xfrm>
              <a:off x="3279790" y="3406886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05" name="Group"/>
          <p:cNvGrpSpPr/>
          <p:nvPr/>
        </p:nvGrpSpPr>
        <p:grpSpPr>
          <a:xfrm>
            <a:off x="2830505" y="3504100"/>
            <a:ext cx="520225" cy="218075"/>
            <a:chOff x="2830505" y="3504100"/>
            <a:chExt cx="520225" cy="218075"/>
          </a:xfrm>
        </p:grpSpPr>
        <p:sp>
          <p:nvSpPr>
            <p:cNvPr id="146" name="Shape"/>
            <p:cNvSpPr/>
            <p:nvPr/>
          </p:nvSpPr>
          <p:spPr>
            <a:xfrm>
              <a:off x="2830505" y="3504100"/>
              <a:ext cx="520225" cy="21807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6" name="INNOVATOR II Chou Florence"/>
            <p:cNvSpPr/>
            <p:nvPr/>
          </p:nvSpPr>
          <p:spPr>
            <a:xfrm>
              <a:off x="2864662" y="3525119"/>
              <a:ext cx="451913" cy="1050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INNOVATOR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Chou Florence</a:t>
              </a:r>
            </a:p>
          </p:txBody>
        </p:sp>
        <p:sp>
          <p:nvSpPr>
            <p:cNvPr id="307" name="Shape"/>
            <p:cNvSpPr/>
            <p:nvPr/>
          </p:nvSpPr>
          <p:spPr>
            <a:xfrm>
              <a:off x="2838388" y="3643352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8" name="Band (CLT Group)"/>
            <p:cNvSpPr/>
            <p:nvPr/>
          </p:nvSpPr>
          <p:spPr>
            <a:xfrm>
              <a:off x="2872544" y="3656489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9" name="U"/>
            <p:cNvSpPr/>
            <p:nvPr/>
          </p:nvSpPr>
          <p:spPr>
            <a:xfrm>
              <a:off x="3279790" y="3656489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0" name="Group"/>
          <p:cNvGrpSpPr/>
          <p:nvPr/>
        </p:nvGrpSpPr>
        <p:grpSpPr>
          <a:xfrm>
            <a:off x="2830505" y="3753703"/>
            <a:ext cx="520225" cy="218075"/>
            <a:chOff x="2830505" y="3753703"/>
            <a:chExt cx="520225" cy="218075"/>
          </a:xfrm>
        </p:grpSpPr>
        <p:sp>
          <p:nvSpPr>
            <p:cNvPr id="148" name="Shape"/>
            <p:cNvSpPr/>
            <p:nvPr/>
          </p:nvSpPr>
          <p:spPr>
            <a:xfrm>
              <a:off x="2830505" y="3753703"/>
              <a:ext cx="520225" cy="21807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1" name="INNOVATOR II Kuo Derek"/>
            <p:cNvSpPr/>
            <p:nvPr/>
          </p:nvSpPr>
          <p:spPr>
            <a:xfrm>
              <a:off x="2864662" y="3774722"/>
              <a:ext cx="451913" cy="1050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INNOVATOR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Kuo Derek</a:t>
              </a:r>
            </a:p>
          </p:txBody>
        </p:sp>
        <p:sp>
          <p:nvSpPr>
            <p:cNvPr id="312" name="Shape"/>
            <p:cNvSpPr/>
            <p:nvPr/>
          </p:nvSpPr>
          <p:spPr>
            <a:xfrm>
              <a:off x="2838388" y="3892955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3" name="Band (CLT Group)"/>
            <p:cNvSpPr/>
            <p:nvPr/>
          </p:nvSpPr>
          <p:spPr>
            <a:xfrm>
              <a:off x="2872544" y="3906092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4" name="U"/>
            <p:cNvSpPr/>
            <p:nvPr/>
          </p:nvSpPr>
          <p:spPr>
            <a:xfrm>
              <a:off x="3279790" y="3906092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5" name="Group"/>
          <p:cNvGrpSpPr/>
          <p:nvPr/>
        </p:nvGrpSpPr>
        <p:grpSpPr>
          <a:xfrm>
            <a:off x="3366495" y="2140480"/>
            <a:ext cx="520225" cy="218075"/>
            <a:chOff x="3366495" y="2140480"/>
            <a:chExt cx="520225" cy="218075"/>
          </a:xfrm>
        </p:grpSpPr>
        <p:sp>
          <p:nvSpPr>
            <p:cNvPr id="150" name="Shape"/>
            <p:cNvSpPr/>
            <p:nvPr/>
          </p:nvSpPr>
          <p:spPr>
            <a:xfrm>
              <a:off x="3366495" y="2140480"/>
              <a:ext cx="520225" cy="21807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6" name="SENIOR INNOVATOR Lin To-Chun"/>
            <p:cNvSpPr/>
            <p:nvPr/>
          </p:nvSpPr>
          <p:spPr>
            <a:xfrm>
              <a:off x="3400651" y="2161499"/>
              <a:ext cx="451913" cy="1050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SENIOR INNOVATOR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Lin To-Chun</a:t>
              </a:r>
            </a:p>
          </p:txBody>
        </p:sp>
        <p:sp>
          <p:nvSpPr>
            <p:cNvPr id="317" name="Shape"/>
            <p:cNvSpPr/>
            <p:nvPr/>
          </p:nvSpPr>
          <p:spPr>
            <a:xfrm>
              <a:off x="3374377" y="2279732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8" name="Band (CLT Group)"/>
            <p:cNvSpPr/>
            <p:nvPr/>
          </p:nvSpPr>
          <p:spPr>
            <a:xfrm>
              <a:off x="3408533" y="2292869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9" name="E"/>
            <p:cNvSpPr/>
            <p:nvPr/>
          </p:nvSpPr>
          <p:spPr>
            <a:xfrm>
              <a:off x="3815780" y="2292869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20" name="Group"/>
          <p:cNvGrpSpPr/>
          <p:nvPr/>
        </p:nvGrpSpPr>
        <p:grpSpPr>
          <a:xfrm>
            <a:off x="3450571" y="2390083"/>
            <a:ext cx="520225" cy="218075"/>
            <a:chOff x="3450571" y="2390083"/>
            <a:chExt cx="520225" cy="218075"/>
          </a:xfrm>
        </p:grpSpPr>
        <p:sp>
          <p:nvSpPr>
            <p:cNvPr id="152" name="Shape"/>
            <p:cNvSpPr/>
            <p:nvPr/>
          </p:nvSpPr>
          <p:spPr>
            <a:xfrm>
              <a:off x="3450571" y="2390083"/>
              <a:ext cx="520225" cy="21807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1" name="INNOVATOR II Huang Chin-Chen"/>
            <p:cNvSpPr/>
            <p:nvPr/>
          </p:nvSpPr>
          <p:spPr>
            <a:xfrm>
              <a:off x="3484728" y="2411102"/>
              <a:ext cx="451913" cy="1050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INNOVATOR II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Huang Chin-Chen</a:t>
              </a:r>
            </a:p>
          </p:txBody>
        </p:sp>
        <p:sp>
          <p:nvSpPr>
            <p:cNvPr id="322" name="Shape"/>
            <p:cNvSpPr/>
            <p:nvPr/>
          </p:nvSpPr>
          <p:spPr>
            <a:xfrm>
              <a:off x="3458454" y="2529335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3" name="Band (CLT Group)"/>
            <p:cNvSpPr/>
            <p:nvPr/>
          </p:nvSpPr>
          <p:spPr>
            <a:xfrm>
              <a:off x="3492610" y="2542472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4" name="U"/>
            <p:cNvSpPr/>
            <p:nvPr/>
          </p:nvSpPr>
          <p:spPr>
            <a:xfrm>
              <a:off x="3899856" y="2542472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25" name="Group"/>
          <p:cNvGrpSpPr/>
          <p:nvPr/>
        </p:nvGrpSpPr>
        <p:grpSpPr>
          <a:xfrm>
            <a:off x="4028599" y="2140480"/>
            <a:ext cx="520225" cy="275877"/>
            <a:chOff x="4028599" y="2140480"/>
            <a:chExt cx="520225" cy="275877"/>
          </a:xfrm>
        </p:grpSpPr>
        <p:sp>
          <p:nvSpPr>
            <p:cNvPr id="154" name="Shape"/>
            <p:cNvSpPr/>
            <p:nvPr/>
          </p:nvSpPr>
          <p:spPr>
            <a:xfrm>
              <a:off x="4028599" y="2140480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25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6" name="PORTFOLIO, ,ANALYST Wang Yu Shan"/>
            <p:cNvSpPr/>
            <p:nvPr/>
          </p:nvSpPr>
          <p:spPr>
            <a:xfrm>
              <a:off x="4062755" y="2161499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EEEEEE"/>
                  </a:solidFill>
                </a:rPr>
                <a:t>PORTFOLIO ANALYST</a:t>
              </a:r>
            </a:p>
            <a:p>
              <a:pPr algn="l"/>
              <a:r>
                <a:rPr lang="en-GB" sz="280">
                  <a:solidFill>
                    <a:srgbClr val="EEEEEE"/>
                  </a:solidFill>
                </a:rPr>
                <a:t>Wang Yu Shan</a:t>
              </a:r>
            </a:p>
          </p:txBody>
        </p:sp>
        <p:sp>
          <p:nvSpPr>
            <p:cNvPr id="327" name="Shape"/>
            <p:cNvSpPr/>
            <p:nvPr/>
          </p:nvSpPr>
          <p:spPr>
            <a:xfrm>
              <a:off x="4036481" y="2337535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8" name="Band (CLT Group)"/>
            <p:cNvSpPr/>
            <p:nvPr/>
          </p:nvSpPr>
          <p:spPr>
            <a:xfrm>
              <a:off x="4070637" y="2350672"/>
              <a:ext cx="409875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9" name="L"/>
            <p:cNvSpPr/>
            <p:nvPr/>
          </p:nvSpPr>
          <p:spPr>
            <a:xfrm>
              <a:off x="4480511" y="2350672"/>
              <a:ext cx="26274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30" name="Group"/>
          <p:cNvGrpSpPr/>
          <p:nvPr/>
        </p:nvGrpSpPr>
        <p:grpSpPr>
          <a:xfrm>
            <a:off x="4438473" y="1107913"/>
            <a:ext cx="520225" cy="333680"/>
            <a:chOff x="4438473" y="1107913"/>
            <a:chExt cx="520225" cy="333680"/>
          </a:xfrm>
        </p:grpSpPr>
        <p:sp>
          <p:nvSpPr>
            <p:cNvPr id="156" name="Shape"/>
            <p:cNvSpPr/>
            <p:nvPr/>
          </p:nvSpPr>
          <p:spPr>
            <a:xfrm>
              <a:off x="4438473" y="1107913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25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1" name="SR DIR SMART, ,SYSTEMS, ,ENGINEERING Rice Jordan Matthew"/>
            <p:cNvSpPr/>
            <p:nvPr/>
          </p:nvSpPr>
          <p:spPr>
            <a:xfrm>
              <a:off x="4472629" y="1128932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AAAAAA"/>
                  </a:solidFill>
                </a:rPr>
                <a:t>SR DIR SMART SYSTEMS ENGINEERING</a:t>
              </a:r>
            </a:p>
            <a:p>
              <a:pPr algn="l"/>
              <a:r>
                <a:rPr lang="en-GB" sz="280">
                  <a:solidFill>
                    <a:srgbClr val="AAAAAA"/>
                  </a:solidFill>
                </a:rPr>
                <a:t>Rice Jordan Matthew</a:t>
              </a:r>
            </a:p>
          </p:txBody>
        </p:sp>
        <p:sp>
          <p:nvSpPr>
            <p:cNvPr id="332" name="Shape"/>
            <p:cNvSpPr/>
            <p:nvPr/>
          </p:nvSpPr>
          <p:spPr>
            <a:xfrm>
              <a:off x="4446355" y="1362770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3" name="Band (CLT Group)"/>
            <p:cNvSpPr/>
            <p:nvPr/>
          </p:nvSpPr>
          <p:spPr>
            <a:xfrm>
              <a:off x="4480511" y="1375907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34" name="S"/>
            <p:cNvSpPr/>
            <p:nvPr/>
          </p:nvSpPr>
          <p:spPr>
            <a:xfrm>
              <a:off x="4887758" y="1375907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35" name="Group"/>
          <p:cNvGrpSpPr/>
          <p:nvPr/>
        </p:nvGrpSpPr>
        <p:grpSpPr>
          <a:xfrm>
            <a:off x="4522550" y="1473121"/>
            <a:ext cx="520225" cy="333680"/>
            <a:chOff x="4522550" y="1473121"/>
            <a:chExt cx="520225" cy="333680"/>
          </a:xfrm>
        </p:grpSpPr>
        <p:sp>
          <p:nvSpPr>
            <p:cNvPr id="158" name="Shape"/>
            <p:cNvSpPr/>
            <p:nvPr/>
          </p:nvSpPr>
          <p:spPr>
            <a:xfrm>
              <a:off x="4522550" y="1473121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25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6" name="DIRECTOR OF, ,MANUFACTURING &amp;amp;, ,OPERATIONS Lindsay Clayton Jennings"/>
            <p:cNvSpPr/>
            <p:nvPr/>
          </p:nvSpPr>
          <p:spPr>
            <a:xfrm>
              <a:off x="4556706" y="1494140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AAAAAA"/>
                  </a:solidFill>
                </a:rPr>
                <a:t>DIRECTOR OF MANUFACTURING &amp; OPERATIONS</a:t>
              </a:r>
            </a:p>
            <a:p>
              <a:pPr algn="l"/>
              <a:r>
                <a:rPr lang="en-GB" sz="280">
                  <a:solidFill>
                    <a:srgbClr val="AAAAAA"/>
                  </a:solidFill>
                </a:rPr>
                <a:t>Lindsay Clayton Jennings</a:t>
              </a:r>
            </a:p>
          </p:txBody>
        </p:sp>
        <p:sp>
          <p:nvSpPr>
            <p:cNvPr id="337" name="Shape"/>
            <p:cNvSpPr/>
            <p:nvPr/>
          </p:nvSpPr>
          <p:spPr>
            <a:xfrm>
              <a:off x="4530432" y="1727979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8" name="Band (CLT Group)"/>
            <p:cNvSpPr/>
            <p:nvPr/>
          </p:nvSpPr>
          <p:spPr>
            <a:xfrm>
              <a:off x="4564588" y="1741116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39" name="E"/>
            <p:cNvSpPr/>
            <p:nvPr/>
          </p:nvSpPr>
          <p:spPr>
            <a:xfrm>
              <a:off x="4971835" y="1741116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340" name="Group"/>
          <p:cNvGrpSpPr/>
          <p:nvPr/>
        </p:nvGrpSpPr>
        <p:grpSpPr>
          <a:xfrm>
            <a:off x="4606627" y="1838329"/>
            <a:ext cx="520225" cy="380973"/>
            <a:chOff x="4606627" y="1838329"/>
            <a:chExt cx="520225" cy="380973"/>
          </a:xfrm>
        </p:grpSpPr>
        <p:sp>
          <p:nvSpPr>
            <p:cNvPr id="160" name="Shape"/>
            <p:cNvSpPr/>
            <p:nvPr/>
          </p:nvSpPr>
          <p:spPr>
            <a:xfrm>
              <a:off x="4606627" y="1838329"/>
              <a:ext cx="520225" cy="380973"/>
            </a:xfrm>
            <a:custGeom>
              <a:avLst>
                <a:gd name="adj" fmla="val 2069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1" name="DIR - ASIA, ,MANUFACTURING &amp;amp;, ,OPERATIONS Anderson Michael John, ,Dawson"/>
            <p:cNvSpPr/>
            <p:nvPr/>
          </p:nvSpPr>
          <p:spPr>
            <a:xfrm>
              <a:off x="4640783" y="1859349"/>
              <a:ext cx="451913" cy="2679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DIR - ASIA MANUFACTURING &amp; OPERATIONS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Anderson Michael John Dawson</a:t>
              </a:r>
            </a:p>
          </p:txBody>
        </p:sp>
        <p:sp>
          <p:nvSpPr>
            <p:cNvPr id="342" name="Shape"/>
            <p:cNvSpPr/>
            <p:nvPr/>
          </p:nvSpPr>
          <p:spPr>
            <a:xfrm>
              <a:off x="4614509" y="2140480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3" name="Band (CLT Group)"/>
            <p:cNvSpPr/>
            <p:nvPr/>
          </p:nvSpPr>
          <p:spPr>
            <a:xfrm>
              <a:off x="4648665" y="2153617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4" name="E"/>
            <p:cNvSpPr/>
            <p:nvPr/>
          </p:nvSpPr>
          <p:spPr>
            <a:xfrm>
              <a:off x="5055912" y="2153617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45" name="Group"/>
          <p:cNvGrpSpPr/>
          <p:nvPr/>
        </p:nvGrpSpPr>
        <p:grpSpPr>
          <a:xfrm>
            <a:off x="4690703" y="2250831"/>
            <a:ext cx="520225" cy="333680"/>
            <a:chOff x="4690703" y="2250831"/>
            <a:chExt cx="520225" cy="333680"/>
          </a:xfrm>
        </p:grpSpPr>
        <p:sp>
          <p:nvSpPr>
            <p:cNvPr id="162" name="Shape"/>
            <p:cNvSpPr/>
            <p:nvPr/>
          </p:nvSpPr>
          <p:spPr>
            <a:xfrm>
              <a:off x="4690703" y="2250831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6" name="PRINCIPAL MFG, ,TEST SYSTEMS, ,ENGINEER Lee Yun Fo"/>
            <p:cNvSpPr/>
            <p:nvPr/>
          </p:nvSpPr>
          <p:spPr>
            <a:xfrm>
              <a:off x="4724859" y="2271850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PRINCIPAL MFG TEST SYSTEMS ENGINEER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Lee Yun Fo</a:t>
              </a:r>
            </a:p>
          </p:txBody>
        </p:sp>
        <p:sp>
          <p:nvSpPr>
            <p:cNvPr id="347" name="Shape"/>
            <p:cNvSpPr/>
            <p:nvPr/>
          </p:nvSpPr>
          <p:spPr>
            <a:xfrm>
              <a:off x="4698586" y="2505689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8" name="Band (CLT Group)"/>
            <p:cNvSpPr/>
            <p:nvPr/>
          </p:nvSpPr>
          <p:spPr>
            <a:xfrm>
              <a:off x="4732742" y="2518826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9" name="E"/>
            <p:cNvSpPr/>
            <p:nvPr/>
          </p:nvSpPr>
          <p:spPr>
            <a:xfrm>
              <a:off x="5139988" y="2518826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50" name="Group"/>
          <p:cNvGrpSpPr/>
          <p:nvPr/>
        </p:nvGrpSpPr>
        <p:grpSpPr>
          <a:xfrm>
            <a:off x="4690703" y="2616039"/>
            <a:ext cx="520225" cy="333680"/>
            <a:chOff x="4690703" y="2616039"/>
            <a:chExt cx="520225" cy="333680"/>
          </a:xfrm>
        </p:grpSpPr>
        <p:sp>
          <p:nvSpPr>
            <p:cNvPr id="164" name="Shape"/>
            <p:cNvSpPr/>
            <p:nvPr/>
          </p:nvSpPr>
          <p:spPr>
            <a:xfrm>
              <a:off x="4690703" y="2616039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1" name="DIRECTOR OF, ,QUALITY, ,ENGINEERING Chan Kin Wah"/>
            <p:cNvSpPr/>
            <p:nvPr/>
          </p:nvSpPr>
          <p:spPr>
            <a:xfrm>
              <a:off x="4724859" y="2637059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DIRECTOR OF QUALITY ENGINEERING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Chan Kin Wah</a:t>
              </a:r>
            </a:p>
          </p:txBody>
        </p:sp>
        <p:sp>
          <p:nvSpPr>
            <p:cNvPr id="352" name="Shape"/>
            <p:cNvSpPr/>
            <p:nvPr/>
          </p:nvSpPr>
          <p:spPr>
            <a:xfrm>
              <a:off x="4698586" y="2870897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3" name="Band (CLT Group)"/>
            <p:cNvSpPr/>
            <p:nvPr/>
          </p:nvSpPr>
          <p:spPr>
            <a:xfrm>
              <a:off x="4732742" y="2884034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4" name="E"/>
            <p:cNvSpPr/>
            <p:nvPr/>
          </p:nvSpPr>
          <p:spPr>
            <a:xfrm>
              <a:off x="5139988" y="2884034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55" name="Group"/>
          <p:cNvGrpSpPr/>
          <p:nvPr/>
        </p:nvGrpSpPr>
        <p:grpSpPr>
          <a:xfrm>
            <a:off x="4774780" y="2981248"/>
            <a:ext cx="520225" cy="275877"/>
            <a:chOff x="4774780" y="2981248"/>
            <a:chExt cx="520225" cy="275877"/>
          </a:xfrm>
        </p:grpSpPr>
        <p:sp>
          <p:nvSpPr>
            <p:cNvPr id="166" name="Shape"/>
            <p:cNvSpPr/>
            <p:nvPr/>
          </p:nvSpPr>
          <p:spPr>
            <a:xfrm>
              <a:off x="4774780" y="2981248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6" name="SENIOR SUPPLIER, ,QUALITY ENGINEER Leung Kai Pong James"/>
            <p:cNvSpPr/>
            <p:nvPr/>
          </p:nvSpPr>
          <p:spPr>
            <a:xfrm>
              <a:off x="4808936" y="3002267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SENIOR SUPPLIER QUALITY ENGINEER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Leung Kai Pong James</a:t>
              </a:r>
            </a:p>
          </p:txBody>
        </p:sp>
        <p:sp>
          <p:nvSpPr>
            <p:cNvPr id="357" name="Shape"/>
            <p:cNvSpPr/>
            <p:nvPr/>
          </p:nvSpPr>
          <p:spPr>
            <a:xfrm>
              <a:off x="4782662" y="3178303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8" name="Band (CLT Group)"/>
            <p:cNvSpPr/>
            <p:nvPr/>
          </p:nvSpPr>
          <p:spPr>
            <a:xfrm>
              <a:off x="4816818" y="3191440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9" name="U"/>
            <p:cNvSpPr/>
            <p:nvPr/>
          </p:nvSpPr>
          <p:spPr>
            <a:xfrm>
              <a:off x="5224065" y="3191440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0" name="Group"/>
          <p:cNvGrpSpPr/>
          <p:nvPr/>
        </p:nvGrpSpPr>
        <p:grpSpPr>
          <a:xfrm>
            <a:off x="4690703" y="3288653"/>
            <a:ext cx="520225" cy="333680"/>
            <a:chOff x="4690703" y="3288653"/>
            <a:chExt cx="520225" cy="333680"/>
          </a:xfrm>
        </p:grpSpPr>
        <p:sp>
          <p:nvSpPr>
            <p:cNvPr id="168" name="Shape"/>
            <p:cNvSpPr/>
            <p:nvPr/>
          </p:nvSpPr>
          <p:spPr>
            <a:xfrm>
              <a:off x="4690703" y="3288653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1" name="DIRECTOR OF, ,MANUFACTURING, ,ENGINEERING Balansag Dexter Montano"/>
            <p:cNvSpPr/>
            <p:nvPr/>
          </p:nvSpPr>
          <p:spPr>
            <a:xfrm>
              <a:off x="4724859" y="3309672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DIRECTOR OF MANUFACTURING ENGINEERING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Balansag Dexter Montano</a:t>
              </a:r>
            </a:p>
          </p:txBody>
        </p:sp>
        <p:sp>
          <p:nvSpPr>
            <p:cNvPr id="362" name="Shape"/>
            <p:cNvSpPr/>
            <p:nvPr/>
          </p:nvSpPr>
          <p:spPr>
            <a:xfrm>
              <a:off x="4698586" y="3543511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3" name="Band (CLT Group)"/>
            <p:cNvSpPr/>
            <p:nvPr/>
          </p:nvSpPr>
          <p:spPr>
            <a:xfrm>
              <a:off x="4732742" y="3556648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4" name="E"/>
            <p:cNvSpPr/>
            <p:nvPr/>
          </p:nvSpPr>
          <p:spPr>
            <a:xfrm>
              <a:off x="5139988" y="3556648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65" name="Group"/>
          <p:cNvGrpSpPr/>
          <p:nvPr/>
        </p:nvGrpSpPr>
        <p:grpSpPr>
          <a:xfrm>
            <a:off x="4690703" y="3653862"/>
            <a:ext cx="520225" cy="333680"/>
            <a:chOff x="4690703" y="3653862"/>
            <a:chExt cx="520225" cy="333680"/>
          </a:xfrm>
        </p:grpSpPr>
        <p:sp>
          <p:nvSpPr>
            <p:cNvPr id="170" name="Shape"/>
            <p:cNvSpPr/>
            <p:nvPr/>
          </p:nvSpPr>
          <p:spPr>
            <a:xfrm>
              <a:off x="4690703" y="3653862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6" name="LEAD MFG, ,ELECTRICAL, ,ENGINEER Tumanda Junnifer Alibasa"/>
            <p:cNvSpPr/>
            <p:nvPr/>
          </p:nvSpPr>
          <p:spPr>
            <a:xfrm>
              <a:off x="4724859" y="3674881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LEAD MFG ELECTRICAL ENGINEER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Tumanda Junnifer Alibasa</a:t>
              </a:r>
            </a:p>
          </p:txBody>
        </p:sp>
        <p:sp>
          <p:nvSpPr>
            <p:cNvPr id="367" name="Shape"/>
            <p:cNvSpPr/>
            <p:nvPr/>
          </p:nvSpPr>
          <p:spPr>
            <a:xfrm>
              <a:off x="4698586" y="3908719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8" name="Band (CLT Group)"/>
            <p:cNvSpPr/>
            <p:nvPr/>
          </p:nvSpPr>
          <p:spPr>
            <a:xfrm>
              <a:off x="4732742" y="3921856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9" name="U"/>
            <p:cNvSpPr/>
            <p:nvPr/>
          </p:nvSpPr>
          <p:spPr>
            <a:xfrm>
              <a:off x="5139988" y="3921856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4690703" y="4019070"/>
            <a:ext cx="520225" cy="275877"/>
            <a:chOff x="4690703" y="4019070"/>
            <a:chExt cx="520225" cy="275877"/>
          </a:xfrm>
        </p:grpSpPr>
        <p:sp>
          <p:nvSpPr>
            <p:cNvPr id="172" name="Shape"/>
            <p:cNvSpPr/>
            <p:nvPr/>
          </p:nvSpPr>
          <p:spPr>
            <a:xfrm>
              <a:off x="4690703" y="4019070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1" name="NPI PROGRAM, ,DIRECTOR Leung Ka Mun Carmen"/>
            <p:cNvSpPr/>
            <p:nvPr/>
          </p:nvSpPr>
          <p:spPr>
            <a:xfrm>
              <a:off x="4724859" y="4040089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NPI PROGRAM DIRECTOR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Leung Ka Mun Carmen</a:t>
              </a:r>
            </a:p>
          </p:txBody>
        </p:sp>
        <p:sp>
          <p:nvSpPr>
            <p:cNvPr id="372" name="Shape"/>
            <p:cNvSpPr/>
            <p:nvPr/>
          </p:nvSpPr>
          <p:spPr>
            <a:xfrm>
              <a:off x="4698586" y="4216125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3" name="Band (CLT Group)"/>
            <p:cNvSpPr/>
            <p:nvPr/>
          </p:nvSpPr>
          <p:spPr>
            <a:xfrm>
              <a:off x="4732742" y="4229262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4" name="E"/>
            <p:cNvSpPr/>
            <p:nvPr/>
          </p:nvSpPr>
          <p:spPr>
            <a:xfrm>
              <a:off x="5139988" y="4229262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75" name="Group"/>
          <p:cNvGrpSpPr/>
          <p:nvPr/>
        </p:nvGrpSpPr>
        <p:grpSpPr>
          <a:xfrm>
            <a:off x="5310769" y="1107913"/>
            <a:ext cx="520225" cy="275877"/>
            <a:chOff x="5310769" y="1107913"/>
            <a:chExt cx="520225" cy="275877"/>
          </a:xfrm>
        </p:grpSpPr>
        <p:sp>
          <p:nvSpPr>
            <p:cNvPr id="174" name="Shape"/>
            <p:cNvSpPr/>
            <p:nvPr/>
          </p:nvSpPr>
          <p:spPr>
            <a:xfrm>
              <a:off x="5310769" y="1107913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25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6" name="VP, NXT APPAREL, ,INNOVATION Nichol Janett A"/>
            <p:cNvSpPr/>
            <p:nvPr/>
          </p:nvSpPr>
          <p:spPr>
            <a:xfrm>
              <a:off x="5344925" y="1128932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AAAAAA"/>
                  </a:solidFill>
                </a:rPr>
                <a:t>VP, NXT APPAREL INNOVATION</a:t>
              </a:r>
            </a:p>
            <a:p>
              <a:pPr algn="l"/>
              <a:r>
                <a:rPr lang="en-GB" sz="280">
                  <a:solidFill>
                    <a:srgbClr val="AAAAAA"/>
                  </a:solidFill>
                </a:rPr>
                <a:t>Nichol Janett A</a:t>
              </a:r>
            </a:p>
          </p:txBody>
        </p:sp>
        <p:sp>
          <p:nvSpPr>
            <p:cNvPr id="377" name="Shape"/>
            <p:cNvSpPr/>
            <p:nvPr/>
          </p:nvSpPr>
          <p:spPr>
            <a:xfrm>
              <a:off x="5318652" y="1304968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8" name="Band (CLT Group)"/>
            <p:cNvSpPr/>
            <p:nvPr/>
          </p:nvSpPr>
          <p:spPr>
            <a:xfrm>
              <a:off x="5352808" y="1318105"/>
              <a:ext cx="367836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79" name="CLT"/>
            <p:cNvSpPr/>
            <p:nvPr/>
          </p:nvSpPr>
          <p:spPr>
            <a:xfrm>
              <a:off x="5720643" y="1318105"/>
              <a:ext cx="68313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80" name="Group"/>
          <p:cNvGrpSpPr/>
          <p:nvPr/>
        </p:nvGrpSpPr>
        <p:grpSpPr>
          <a:xfrm>
            <a:off x="5394846" y="1415318"/>
            <a:ext cx="520225" cy="333680"/>
            <a:chOff x="5394846" y="1415318"/>
            <a:chExt cx="520225" cy="333680"/>
          </a:xfrm>
        </p:grpSpPr>
        <p:sp>
          <p:nvSpPr>
            <p:cNvPr id="176" name="Shape"/>
            <p:cNvSpPr/>
            <p:nvPr/>
          </p:nvSpPr>
          <p:spPr>
            <a:xfrm>
              <a:off x="5394846" y="1415318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25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1" name="SR DIR, MATERIAL, ,INNOVATION, NXT, ,APP Amin Namrata Chirayu"/>
            <p:cNvSpPr/>
            <p:nvPr/>
          </p:nvSpPr>
          <p:spPr>
            <a:xfrm>
              <a:off x="5429002" y="1436337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AAAAAA"/>
                  </a:solidFill>
                </a:rPr>
                <a:t>SR DIR, MATERIAL INNOVATION, NXT APP</a:t>
              </a:r>
            </a:p>
            <a:p>
              <a:pPr algn="l"/>
              <a:r>
                <a:rPr lang="en-GB" sz="280">
                  <a:solidFill>
                    <a:srgbClr val="AAAAAA"/>
                  </a:solidFill>
                </a:rPr>
                <a:t>Amin Namrata Chirayu</a:t>
              </a:r>
            </a:p>
          </p:txBody>
        </p:sp>
        <p:sp>
          <p:nvSpPr>
            <p:cNvPr id="382" name="Shape"/>
            <p:cNvSpPr/>
            <p:nvPr/>
          </p:nvSpPr>
          <p:spPr>
            <a:xfrm>
              <a:off x="5402728" y="1670176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3" name="Band (CLT Group)"/>
            <p:cNvSpPr/>
            <p:nvPr/>
          </p:nvSpPr>
          <p:spPr>
            <a:xfrm>
              <a:off x="5436884" y="1683313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84" name="S"/>
            <p:cNvSpPr/>
            <p:nvPr/>
          </p:nvSpPr>
          <p:spPr>
            <a:xfrm>
              <a:off x="5844131" y="1683313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85" name="Group"/>
          <p:cNvGrpSpPr/>
          <p:nvPr/>
        </p:nvGrpSpPr>
        <p:grpSpPr>
          <a:xfrm>
            <a:off x="5478923" y="1780527"/>
            <a:ext cx="520225" cy="391483"/>
            <a:chOff x="5478923" y="1780527"/>
            <a:chExt cx="520225" cy="391483"/>
          </a:xfrm>
        </p:grpSpPr>
        <p:sp>
          <p:nvSpPr>
            <p:cNvPr id="178" name="Shape"/>
            <p:cNvSpPr/>
            <p:nvPr/>
          </p:nvSpPr>
          <p:spPr>
            <a:xfrm>
              <a:off x="5478923" y="1780527"/>
              <a:ext cx="520225" cy="39148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6" name="DIRECTOR,, ,MATERIAL, ,INNOVATION, NXT, ,APP Lin Agnes"/>
            <p:cNvSpPr/>
            <p:nvPr/>
          </p:nvSpPr>
          <p:spPr>
            <a:xfrm>
              <a:off x="5513079" y="1801546"/>
              <a:ext cx="451913" cy="2785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DIRECTOR, MATERIAL INNOVATION, NXT APP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Lin Agnes</a:t>
              </a:r>
            </a:p>
          </p:txBody>
        </p:sp>
        <p:sp>
          <p:nvSpPr>
            <p:cNvPr id="387" name="Shape"/>
            <p:cNvSpPr/>
            <p:nvPr/>
          </p:nvSpPr>
          <p:spPr>
            <a:xfrm>
              <a:off x="5486805" y="2093187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8" name="Band (CLT Group)"/>
            <p:cNvSpPr/>
            <p:nvPr/>
          </p:nvSpPr>
          <p:spPr>
            <a:xfrm>
              <a:off x="5520961" y="2106324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9" name="E"/>
            <p:cNvSpPr/>
            <p:nvPr/>
          </p:nvSpPr>
          <p:spPr>
            <a:xfrm>
              <a:off x="5928208" y="2106324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90" name="Group"/>
          <p:cNvGrpSpPr/>
          <p:nvPr/>
        </p:nvGrpSpPr>
        <p:grpSpPr>
          <a:xfrm>
            <a:off x="5563000" y="2203538"/>
            <a:ext cx="520225" cy="333680"/>
            <a:chOff x="5563000" y="2203538"/>
            <a:chExt cx="520225" cy="333680"/>
          </a:xfrm>
        </p:grpSpPr>
        <p:sp>
          <p:nvSpPr>
            <p:cNvPr id="180" name="Shape"/>
            <p:cNvSpPr/>
            <p:nvPr/>
          </p:nvSpPr>
          <p:spPr>
            <a:xfrm>
              <a:off x="5563000" y="2203538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1" name="SR MATERIAL, ,INNOVATOR, NXT, ,APPAREL Lo Iris"/>
            <p:cNvSpPr/>
            <p:nvPr/>
          </p:nvSpPr>
          <p:spPr>
            <a:xfrm>
              <a:off x="5597156" y="2224557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SR MATERIAL INNOVATOR, NXT APPAREL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Lo Iris</a:t>
              </a:r>
            </a:p>
          </p:txBody>
        </p:sp>
        <p:sp>
          <p:nvSpPr>
            <p:cNvPr id="392" name="Shape"/>
            <p:cNvSpPr/>
            <p:nvPr/>
          </p:nvSpPr>
          <p:spPr>
            <a:xfrm>
              <a:off x="5570882" y="2458395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3" name="Band (CLT Group)"/>
            <p:cNvSpPr/>
            <p:nvPr/>
          </p:nvSpPr>
          <p:spPr>
            <a:xfrm>
              <a:off x="5605038" y="2471532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4" name="E"/>
            <p:cNvSpPr/>
            <p:nvPr/>
          </p:nvSpPr>
          <p:spPr>
            <a:xfrm>
              <a:off x="6012285" y="2471532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95" name="Group"/>
          <p:cNvGrpSpPr/>
          <p:nvPr/>
        </p:nvGrpSpPr>
        <p:grpSpPr>
          <a:xfrm>
            <a:off x="5563000" y="2568746"/>
            <a:ext cx="520225" cy="333680"/>
            <a:chOff x="5563000" y="2568746"/>
            <a:chExt cx="520225" cy="333680"/>
          </a:xfrm>
        </p:grpSpPr>
        <p:sp>
          <p:nvSpPr>
            <p:cNvPr id="182" name="Shape"/>
            <p:cNvSpPr/>
            <p:nvPr/>
          </p:nvSpPr>
          <p:spPr>
            <a:xfrm>
              <a:off x="5563000" y="2568746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6" name="MATERIAL, ,INNOVATOR II, NXT, ,APPAREL Ou YH"/>
            <p:cNvSpPr/>
            <p:nvPr/>
          </p:nvSpPr>
          <p:spPr>
            <a:xfrm>
              <a:off x="5597156" y="2589765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MATERIAL INNOVATOR II, NXT APPAREL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Ou YH</a:t>
              </a:r>
            </a:p>
          </p:txBody>
        </p:sp>
        <p:sp>
          <p:nvSpPr>
            <p:cNvPr id="397" name="Shape"/>
            <p:cNvSpPr/>
            <p:nvPr/>
          </p:nvSpPr>
          <p:spPr>
            <a:xfrm>
              <a:off x="5570882" y="2823604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8" name="Band (CLT Group)"/>
            <p:cNvSpPr/>
            <p:nvPr/>
          </p:nvSpPr>
          <p:spPr>
            <a:xfrm>
              <a:off x="5605038" y="2836741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9" name="U"/>
            <p:cNvSpPr/>
            <p:nvPr/>
          </p:nvSpPr>
          <p:spPr>
            <a:xfrm>
              <a:off x="6012285" y="2836741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00" name="Group"/>
          <p:cNvGrpSpPr/>
          <p:nvPr/>
        </p:nvGrpSpPr>
        <p:grpSpPr>
          <a:xfrm>
            <a:off x="5563000" y="2933955"/>
            <a:ext cx="520225" cy="333680"/>
            <a:chOff x="5563000" y="2933955"/>
            <a:chExt cx="520225" cy="333680"/>
          </a:xfrm>
        </p:grpSpPr>
        <p:sp>
          <p:nvSpPr>
            <p:cNvPr id="184" name="Shape"/>
            <p:cNvSpPr/>
            <p:nvPr/>
          </p:nvSpPr>
          <p:spPr>
            <a:xfrm>
              <a:off x="5563000" y="2933955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25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1" name="MATERIAL, ,INNOVATOR II, NXT, ,APPAREL Wan Lai-Hung"/>
            <p:cNvSpPr/>
            <p:nvPr/>
          </p:nvSpPr>
          <p:spPr>
            <a:xfrm>
              <a:off x="5597156" y="2954974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MATERIAL INNOVATOR II, NXT APPAREL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Wan Lai-Hung</a:t>
              </a:r>
            </a:p>
          </p:txBody>
        </p:sp>
        <p:sp>
          <p:nvSpPr>
            <p:cNvPr id="402" name="Shape"/>
            <p:cNvSpPr/>
            <p:nvPr/>
          </p:nvSpPr>
          <p:spPr>
            <a:xfrm>
              <a:off x="5570882" y="3188812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3" name="Band (CLT Group)"/>
            <p:cNvSpPr/>
            <p:nvPr/>
          </p:nvSpPr>
          <p:spPr>
            <a:xfrm>
              <a:off x="5605038" y="3201949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4" name="U"/>
            <p:cNvSpPr/>
            <p:nvPr/>
          </p:nvSpPr>
          <p:spPr>
            <a:xfrm>
              <a:off x="6012285" y="3201949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05" name="Group"/>
          <p:cNvGrpSpPr/>
          <p:nvPr/>
        </p:nvGrpSpPr>
        <p:grpSpPr>
          <a:xfrm>
            <a:off x="5394846" y="3299163"/>
            <a:ext cx="520225" cy="333680"/>
            <a:chOff x="5394846" y="3299163"/>
            <a:chExt cx="520225" cy="333680"/>
          </a:xfrm>
        </p:grpSpPr>
        <p:sp>
          <p:nvSpPr>
            <p:cNvPr id="186" name="Shape"/>
            <p:cNvSpPr/>
            <p:nvPr/>
          </p:nvSpPr>
          <p:spPr>
            <a:xfrm>
              <a:off x="5394846" y="3299163"/>
              <a:ext cx="520225" cy="333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25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6" name="SR DIRECTOR,, ,APPAREL, ,INNOVATION Shepard Katherine Ann"/>
            <p:cNvSpPr/>
            <p:nvPr/>
          </p:nvSpPr>
          <p:spPr>
            <a:xfrm>
              <a:off x="5429002" y="3320182"/>
              <a:ext cx="451913" cy="2207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AAAAAA"/>
                  </a:solidFill>
                </a:rPr>
                <a:t>SR DIRECTOR, APPAREL INNOVATION</a:t>
              </a:r>
            </a:p>
            <a:p>
              <a:pPr algn="l"/>
              <a:r>
                <a:rPr lang="en-GB" sz="280">
                  <a:solidFill>
                    <a:srgbClr val="AAAAAA"/>
                  </a:solidFill>
                </a:rPr>
                <a:t>Shepard Katherine Ann</a:t>
              </a:r>
            </a:p>
          </p:txBody>
        </p:sp>
        <p:sp>
          <p:nvSpPr>
            <p:cNvPr id="407" name="Shape"/>
            <p:cNvSpPr/>
            <p:nvPr/>
          </p:nvSpPr>
          <p:spPr>
            <a:xfrm>
              <a:off x="5402728" y="3554021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8" name="Band (CLT Group)"/>
            <p:cNvSpPr/>
            <p:nvPr/>
          </p:nvSpPr>
          <p:spPr>
            <a:xfrm>
              <a:off x="5436884" y="3567158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09" name="S"/>
            <p:cNvSpPr/>
            <p:nvPr/>
          </p:nvSpPr>
          <p:spPr>
            <a:xfrm>
              <a:off x="5844131" y="3567158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410" name="Group"/>
          <p:cNvGrpSpPr/>
          <p:nvPr/>
        </p:nvGrpSpPr>
        <p:grpSpPr>
          <a:xfrm>
            <a:off x="5478923" y="3664371"/>
            <a:ext cx="520225" cy="275877"/>
            <a:chOff x="5478923" y="3664371"/>
            <a:chExt cx="520225" cy="275877"/>
          </a:xfrm>
        </p:grpSpPr>
        <p:sp>
          <p:nvSpPr>
            <p:cNvPr id="188" name="Shape"/>
            <p:cNvSpPr/>
            <p:nvPr/>
          </p:nvSpPr>
          <p:spPr>
            <a:xfrm>
              <a:off x="5478923" y="3664371"/>
              <a:ext cx="520225" cy="27587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203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25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1" name="PRODUCT, ,DIRECTOR, NXT APP Liu Georgia"/>
            <p:cNvSpPr/>
            <p:nvPr/>
          </p:nvSpPr>
          <p:spPr>
            <a:xfrm>
              <a:off x="5513079" y="3685390"/>
              <a:ext cx="451913" cy="16289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 b="1">
                  <a:solidFill>
                    <a:srgbClr val="282828"/>
                  </a:solidFill>
                </a:rPr>
                <a:t>PRODUCT DIRECTOR, NXT APP</a:t>
              </a:r>
            </a:p>
            <a:p>
              <a:pPr algn="l"/>
              <a:r>
                <a:rPr lang="en-GB" sz="280">
                  <a:solidFill>
                    <a:srgbClr val="282828"/>
                  </a:solidFill>
                </a:rPr>
                <a:t>Liu Georgia</a:t>
              </a:r>
            </a:p>
          </p:txBody>
        </p:sp>
        <p:sp>
          <p:nvSpPr>
            <p:cNvPr id="412" name="Shape"/>
            <p:cNvSpPr/>
            <p:nvPr/>
          </p:nvSpPr>
          <p:spPr>
            <a:xfrm>
              <a:off x="5486805" y="3861426"/>
              <a:ext cx="504461" cy="7094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3" name="Band (CLT Group)"/>
            <p:cNvSpPr/>
            <p:nvPr/>
          </p:nvSpPr>
          <p:spPr>
            <a:xfrm>
              <a:off x="5520961" y="3874563"/>
              <a:ext cx="407247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4" name="E"/>
            <p:cNvSpPr/>
            <p:nvPr/>
          </p:nvSpPr>
          <p:spPr>
            <a:xfrm>
              <a:off x="5928208" y="3874563"/>
              <a:ext cx="28902" cy="446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6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Overview Icicle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GLOBAL HUMAN RESOURCES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685800"/>
            <a:ext cx="1371600" cy="1061720"/>
            <a:chOff x="7680960" y="68580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20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21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65608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6560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sp>
        <p:nvSpPr>
          <p:cNvPr id="101" name="Shape"/>
          <p:cNvSpPr/>
          <p:nvPr/>
        </p:nvSpPr>
        <p:spPr>
          <a:xfrm>
            <a:off x="447675" y="742950"/>
            <a:ext cx="66770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2" name="EVP, GLOBAL HUMAN RESOURCES: 7"/>
          <p:cNvSpPr/>
          <p:nvPr/>
        </p:nvSpPr>
        <p:spPr>
          <a:xfrm>
            <a:off x="3260799" y="1011018"/>
            <a:ext cx="1067923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EVP, GLOBAL HUMAN RESOURCES: 7</a:t>
            </a:r>
          </a:p>
        </p:txBody>
      </p:sp>
      <p:sp>
        <p:nvSpPr>
          <p:cNvPr id="103" name="Shape"/>
          <p:cNvSpPr/>
          <p:nvPr/>
        </p:nvSpPr>
        <p:spPr>
          <a:xfrm>
            <a:off x="447675" y="1333500"/>
            <a:ext cx="205740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4" name="VP, HR CONSUMER MARKETPLACE: 2"/>
          <p:cNvSpPr/>
          <p:nvPr/>
        </p:nvSpPr>
        <p:spPr>
          <a:xfrm>
            <a:off x="948642" y="1601432"/>
            <a:ext cx="1071121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VP, HR CONSUMER MARKETPLACE: 2</a:t>
            </a:r>
          </a:p>
        </p:txBody>
      </p:sp>
      <p:sp>
        <p:nvSpPr>
          <p:cNvPr id="105" name="Shape"/>
          <p:cNvSpPr/>
          <p:nvPr/>
        </p:nvSpPr>
        <p:spPr>
          <a:xfrm>
            <a:off x="447675" y="1924050"/>
            <a:ext cx="476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6" name="Shape"/>
          <p:cNvSpPr/>
          <p:nvPr/>
        </p:nvSpPr>
        <p:spPr>
          <a:xfrm>
            <a:off x="447675" y="2514600"/>
            <a:ext cx="476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7" name="Shape"/>
          <p:cNvSpPr/>
          <p:nvPr/>
        </p:nvSpPr>
        <p:spPr>
          <a:xfrm>
            <a:off x="447675" y="31051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8" name="Shape"/>
          <p:cNvSpPr/>
          <p:nvPr/>
        </p:nvSpPr>
        <p:spPr>
          <a:xfrm>
            <a:off x="504825" y="1924050"/>
            <a:ext cx="2000250" cy="5810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9" name="INP: VP - GREATER CHINA HR: 5"/>
          <p:cNvSpPr/>
          <p:nvPr/>
        </p:nvSpPr>
        <p:spPr>
          <a:xfrm>
            <a:off x="1056196" y="2191846"/>
            <a:ext cx="910378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INP: VP - GREATER CHINA HR: 5</a:t>
            </a:r>
          </a:p>
        </p:txBody>
      </p:sp>
      <p:sp>
        <p:nvSpPr>
          <p:cNvPr id="110" name="Shape"/>
          <p:cNvSpPr/>
          <p:nvPr/>
        </p:nvSpPr>
        <p:spPr>
          <a:xfrm>
            <a:off x="504825" y="2514600"/>
            <a:ext cx="1009650" cy="5810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1" name="VP HRBP MARKETPLACE: 6"/>
          <p:cNvSpPr/>
          <p:nvPr/>
        </p:nvSpPr>
        <p:spPr>
          <a:xfrm>
            <a:off x="627990" y="2782260"/>
            <a:ext cx="780435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VP HRBP MARKETPLACE: 6</a:t>
            </a:r>
          </a:p>
        </p:txBody>
      </p:sp>
      <p:sp>
        <p:nvSpPr>
          <p:cNvPr id="112" name="Shape"/>
          <p:cNvSpPr/>
          <p:nvPr/>
        </p:nvSpPr>
        <p:spPr>
          <a:xfrm>
            <a:off x="504825" y="3105150"/>
            <a:ext cx="381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3" name="Shape"/>
          <p:cNvSpPr/>
          <p:nvPr/>
        </p:nvSpPr>
        <p:spPr>
          <a:xfrm>
            <a:off x="552450" y="3105150"/>
            <a:ext cx="514350" cy="58102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4" name="SR DIR HRBP-GC"/>
          <p:cNvSpPr/>
          <p:nvPr/>
        </p:nvSpPr>
        <p:spPr>
          <a:xfrm rot="-5400000">
            <a:off x="608983" y="3380054"/>
            <a:ext cx="366263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SR DIR HRBP-GC</a:t>
            </a:r>
          </a:p>
        </p:txBody>
      </p:sp>
      <p:sp>
        <p:nvSpPr>
          <p:cNvPr id="115" name="MKTP PNRS,STORES"/>
          <p:cNvSpPr/>
          <p:nvPr/>
        </p:nvSpPr>
        <p:spPr>
          <a:xfrm rot="-5400000">
            <a:off x="622438" y="3380054"/>
            <a:ext cx="45153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MKTP PNRS,STORES</a:t>
            </a:r>
          </a:p>
        </p:txBody>
      </p:sp>
      <p:sp>
        <p:nvSpPr>
          <p:cNvPr id="116" name="Shape"/>
          <p:cNvSpPr/>
          <p:nvPr/>
        </p:nvSpPr>
        <p:spPr>
          <a:xfrm>
            <a:off x="1076325" y="3105150"/>
            <a:ext cx="2762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7" name="DIR HRBP DIRECT"/>
          <p:cNvSpPr/>
          <p:nvPr/>
        </p:nvSpPr>
        <p:spPr>
          <a:xfrm rot="-5400000">
            <a:off x="972913" y="3377102"/>
            <a:ext cx="440225" cy="5018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96">
                <a:solidFill>
                  <a:srgbClr val="282828"/>
                </a:solidFill>
              </a:rPr>
              <a:t>DIR HRBP DIRECT</a:t>
            </a:r>
          </a:p>
        </p:txBody>
      </p:sp>
      <p:sp>
        <p:nvSpPr>
          <p:cNvPr id="118" name="DIGITAL: 3"/>
          <p:cNvSpPr/>
          <p:nvPr/>
        </p:nvSpPr>
        <p:spPr>
          <a:xfrm rot="-5400000">
            <a:off x="1131470" y="3377102"/>
            <a:ext cx="247097" cy="5018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96">
                <a:solidFill>
                  <a:srgbClr val="282828"/>
                </a:solidFill>
              </a:rPr>
              <a:t>DIGITAL: 3</a:t>
            </a:r>
          </a:p>
        </p:txBody>
      </p:sp>
      <p:sp>
        <p:nvSpPr>
          <p:cNvPr id="119" name="Shape"/>
          <p:cNvSpPr/>
          <p:nvPr/>
        </p:nvSpPr>
        <p:spPr>
          <a:xfrm>
            <a:off x="1362075" y="3105150"/>
            <a:ext cx="47625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0" name="Shape"/>
          <p:cNvSpPr/>
          <p:nvPr/>
        </p:nvSpPr>
        <p:spPr>
          <a:xfrm>
            <a:off x="1419225" y="31051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1" name="Shape"/>
          <p:cNvSpPr/>
          <p:nvPr/>
        </p:nvSpPr>
        <p:spPr>
          <a:xfrm>
            <a:off x="1476375" y="3105150"/>
            <a:ext cx="3810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2" name="Shape"/>
          <p:cNvSpPr/>
          <p:nvPr/>
        </p:nvSpPr>
        <p:spPr>
          <a:xfrm>
            <a:off x="1524000" y="2514600"/>
            <a:ext cx="47625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3" name="Shape"/>
          <p:cNvSpPr/>
          <p:nvPr/>
        </p:nvSpPr>
        <p:spPr>
          <a:xfrm>
            <a:off x="1581150" y="2514600"/>
            <a:ext cx="419100" cy="58102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4" name="SR DIR"/>
          <p:cNvSpPr/>
          <p:nvPr/>
        </p:nvSpPr>
        <p:spPr>
          <a:xfrm rot="-5400000">
            <a:off x="1695730" y="2789640"/>
            <a:ext cx="14994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SR DIR</a:t>
            </a:r>
          </a:p>
        </p:txBody>
      </p:sp>
      <p:sp>
        <p:nvSpPr>
          <p:cNvPr id="125" name="HRBP-CORPORATE ..."/>
          <p:cNvSpPr/>
          <p:nvPr/>
        </p:nvSpPr>
        <p:spPr>
          <a:xfrm rot="-5400000">
            <a:off x="1594903" y="2789640"/>
            <a:ext cx="463780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HRBP-CORPORATE ...</a:t>
            </a:r>
          </a:p>
        </p:txBody>
      </p:sp>
      <p:sp>
        <p:nvSpPr>
          <p:cNvPr id="126" name="Shape"/>
          <p:cNvSpPr/>
          <p:nvPr/>
        </p:nvSpPr>
        <p:spPr>
          <a:xfrm>
            <a:off x="1581150" y="3105150"/>
            <a:ext cx="1238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7" name="DIR HRBP DSM &amp;amp; W..."/>
          <p:cNvSpPr/>
          <p:nvPr/>
        </p:nvSpPr>
        <p:spPr>
          <a:xfrm rot="-5400000">
            <a:off x="1425029" y="3380054"/>
            <a:ext cx="45230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DIR HRBP DSM &amp; W...</a:t>
            </a:r>
          </a:p>
        </p:txBody>
      </p:sp>
      <p:sp>
        <p:nvSpPr>
          <p:cNvPr id="128" name="Shape"/>
          <p:cNvSpPr/>
          <p:nvPr/>
        </p:nvSpPr>
        <p:spPr>
          <a:xfrm>
            <a:off x="1714500" y="3105150"/>
            <a:ext cx="381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9" name="Shape"/>
          <p:cNvSpPr/>
          <p:nvPr/>
        </p:nvSpPr>
        <p:spPr>
          <a:xfrm>
            <a:off x="1762125" y="31051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0" name="Shape"/>
          <p:cNvSpPr/>
          <p:nvPr/>
        </p:nvSpPr>
        <p:spPr>
          <a:xfrm>
            <a:off x="1819275" y="3105150"/>
            <a:ext cx="476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1" name="Shape"/>
          <p:cNvSpPr/>
          <p:nvPr/>
        </p:nvSpPr>
        <p:spPr>
          <a:xfrm>
            <a:off x="1876425" y="3105150"/>
            <a:ext cx="1238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2" name="SR HR MANAGER G..."/>
          <p:cNvSpPr/>
          <p:nvPr/>
        </p:nvSpPr>
        <p:spPr>
          <a:xfrm rot="-5400000">
            <a:off x="1717697" y="3380054"/>
            <a:ext cx="457235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SR HR MANAGER G...</a:t>
            </a:r>
          </a:p>
        </p:txBody>
      </p:sp>
      <p:sp>
        <p:nvSpPr>
          <p:cNvPr id="133" name="Shape"/>
          <p:cNvSpPr/>
          <p:nvPr/>
        </p:nvSpPr>
        <p:spPr>
          <a:xfrm>
            <a:off x="2009775" y="2514600"/>
            <a:ext cx="438150" cy="58102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4" name="SR DIRECTOR"/>
          <p:cNvSpPr/>
          <p:nvPr/>
        </p:nvSpPr>
        <p:spPr>
          <a:xfrm rot="-5400000">
            <a:off x="2057515" y="2789640"/>
            <a:ext cx="30400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SR DIRECTOR</a:t>
            </a:r>
          </a:p>
        </p:txBody>
      </p:sp>
      <p:sp>
        <p:nvSpPr>
          <p:cNvPr id="135" name="HRBP-CONSUMER ..."/>
          <p:cNvSpPr/>
          <p:nvPr/>
        </p:nvSpPr>
        <p:spPr>
          <a:xfrm rot="-5400000">
            <a:off x="2043145" y="2789640"/>
            <a:ext cx="44492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HRBP-CONSUMER ...</a:t>
            </a:r>
          </a:p>
        </p:txBody>
      </p:sp>
      <p:sp>
        <p:nvSpPr>
          <p:cNvPr id="136" name="Shape"/>
          <p:cNvSpPr/>
          <p:nvPr/>
        </p:nvSpPr>
        <p:spPr>
          <a:xfrm>
            <a:off x="2009775" y="3105150"/>
            <a:ext cx="1238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7" name="DIR HRBP GEL/INSI..."/>
          <p:cNvSpPr/>
          <p:nvPr/>
        </p:nvSpPr>
        <p:spPr>
          <a:xfrm rot="-5400000">
            <a:off x="1854622" y="3380054"/>
            <a:ext cx="447448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DIR HRBP GEL/INSI...</a:t>
            </a:r>
          </a:p>
        </p:txBody>
      </p:sp>
      <p:sp>
        <p:nvSpPr>
          <p:cNvPr id="138" name="Shape"/>
          <p:cNvSpPr/>
          <p:nvPr/>
        </p:nvSpPr>
        <p:spPr>
          <a:xfrm>
            <a:off x="2143125" y="310515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9" name="Shape"/>
          <p:cNvSpPr/>
          <p:nvPr/>
        </p:nvSpPr>
        <p:spPr>
          <a:xfrm>
            <a:off x="2190750" y="31051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0" name="Shape"/>
          <p:cNvSpPr/>
          <p:nvPr/>
        </p:nvSpPr>
        <p:spPr>
          <a:xfrm>
            <a:off x="2247900" y="3105150"/>
            <a:ext cx="2000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1" name="DIRECTOR HRBP"/>
          <p:cNvSpPr/>
          <p:nvPr/>
        </p:nvSpPr>
        <p:spPr>
          <a:xfrm rot="-5400000">
            <a:off x="2147166" y="3380054"/>
            <a:ext cx="36546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DIRECTOR HRBP</a:t>
            </a:r>
          </a:p>
        </p:txBody>
      </p:sp>
      <p:sp>
        <p:nvSpPr>
          <p:cNvPr id="142" name="MARKETING, CITY, ..."/>
          <p:cNvSpPr/>
          <p:nvPr/>
        </p:nvSpPr>
        <p:spPr>
          <a:xfrm rot="-5400000">
            <a:off x="2163916" y="3380054"/>
            <a:ext cx="444143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MARKETING, CITY, ...</a:t>
            </a:r>
          </a:p>
        </p:txBody>
      </p:sp>
      <p:sp>
        <p:nvSpPr>
          <p:cNvPr id="143" name="Shape"/>
          <p:cNvSpPr/>
          <p:nvPr/>
        </p:nvSpPr>
        <p:spPr>
          <a:xfrm>
            <a:off x="2457450" y="25146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4" name="Shape"/>
          <p:cNvSpPr/>
          <p:nvPr/>
        </p:nvSpPr>
        <p:spPr>
          <a:xfrm>
            <a:off x="2514600" y="1333500"/>
            <a:ext cx="16192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5" name="CHIEF TALENT, DIVERSITY &amp;amp; CULTURE"/>
          <p:cNvSpPr/>
          <p:nvPr/>
        </p:nvSpPr>
        <p:spPr>
          <a:xfrm>
            <a:off x="2782927" y="1566007"/>
            <a:ext cx="1099444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CHIEF TALENT, DIVERSITY &amp; CULTURE</a:t>
            </a:r>
          </a:p>
        </p:txBody>
      </p:sp>
      <p:sp>
        <p:nvSpPr>
          <p:cNvPr id="146" name="OFFICE: 3"/>
          <p:cNvSpPr/>
          <p:nvPr/>
        </p:nvSpPr>
        <p:spPr>
          <a:xfrm>
            <a:off x="3191671" y="1636857"/>
            <a:ext cx="28195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OFFICE: 3</a:t>
            </a:r>
          </a:p>
        </p:txBody>
      </p:sp>
      <p:sp>
        <p:nvSpPr>
          <p:cNvPr id="147" name="Shape"/>
          <p:cNvSpPr/>
          <p:nvPr/>
        </p:nvSpPr>
        <p:spPr>
          <a:xfrm>
            <a:off x="2514600" y="1924050"/>
            <a:ext cx="3714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8" name="VP, TALENT"/>
          <p:cNvSpPr/>
          <p:nvPr/>
        </p:nvSpPr>
        <p:spPr>
          <a:xfrm rot="-5400000">
            <a:off x="2518765" y="2193322"/>
            <a:ext cx="309450" cy="56090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42">
                <a:solidFill>
                  <a:srgbClr val="AAAAAA"/>
                </a:solidFill>
              </a:rPr>
              <a:t>VP, TALENT</a:t>
            </a:r>
          </a:p>
        </p:txBody>
      </p:sp>
      <p:sp>
        <p:nvSpPr>
          <p:cNvPr id="149" name="MANAGEMENT: 1"/>
          <p:cNvSpPr/>
          <p:nvPr/>
        </p:nvSpPr>
        <p:spPr>
          <a:xfrm rot="-5400000">
            <a:off x="2512462" y="2193322"/>
            <a:ext cx="457852" cy="56090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42">
                <a:solidFill>
                  <a:srgbClr val="AAAAAA"/>
                </a:solidFill>
              </a:rPr>
              <a:t>MANAGEMENT: 1</a:t>
            </a:r>
          </a:p>
        </p:txBody>
      </p:sp>
      <p:sp>
        <p:nvSpPr>
          <p:cNvPr id="150" name="Shape"/>
          <p:cNvSpPr/>
          <p:nvPr/>
        </p:nvSpPr>
        <p:spPr>
          <a:xfrm>
            <a:off x="2514600" y="2514600"/>
            <a:ext cx="3714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1" name="SR DIR, TALENT"/>
          <p:cNvSpPr/>
          <p:nvPr/>
        </p:nvSpPr>
        <p:spPr>
          <a:xfrm rot="-5400000">
            <a:off x="2508955" y="2789640"/>
            <a:ext cx="34087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SR DIR, TALENT</a:t>
            </a:r>
          </a:p>
        </p:txBody>
      </p:sp>
      <p:sp>
        <p:nvSpPr>
          <p:cNvPr id="152" name="MANAGEMENT C&amp;amp;M:"/>
          <p:cNvSpPr/>
          <p:nvPr/>
        </p:nvSpPr>
        <p:spPr>
          <a:xfrm rot="-5400000">
            <a:off x="2515486" y="2789640"/>
            <a:ext cx="439995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MANAGEMENT C&amp;M:</a:t>
            </a:r>
          </a:p>
        </p:txBody>
      </p:sp>
      <p:sp>
        <p:nvSpPr>
          <p:cNvPr id="153" name="Shape"/>
          <p:cNvSpPr/>
          <p:nvPr/>
        </p:nvSpPr>
        <p:spPr>
          <a:xfrm>
            <a:off x="2514600" y="3105150"/>
            <a:ext cx="37147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4" name="DIRECTOR - TALENT"/>
          <p:cNvSpPr/>
          <p:nvPr/>
        </p:nvSpPr>
        <p:spPr>
          <a:xfrm rot="-5400000">
            <a:off x="2461438" y="3380054"/>
            <a:ext cx="43591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DIRECTOR - TALENT</a:t>
            </a:r>
          </a:p>
        </p:txBody>
      </p:sp>
      <p:sp>
        <p:nvSpPr>
          <p:cNvPr id="155" name="MANAGEMENT GC: 5"/>
          <p:cNvSpPr/>
          <p:nvPr/>
        </p:nvSpPr>
        <p:spPr>
          <a:xfrm rot="-5400000">
            <a:off x="2513013" y="3380054"/>
            <a:ext cx="44494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MANAGEMENT GC: 5</a:t>
            </a:r>
          </a:p>
        </p:txBody>
      </p:sp>
      <p:sp>
        <p:nvSpPr>
          <p:cNvPr id="156" name="Shape"/>
          <p:cNvSpPr/>
          <p:nvPr/>
        </p:nvSpPr>
        <p:spPr>
          <a:xfrm>
            <a:off x="2514600" y="3695700"/>
            <a:ext cx="1524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7" name="SR"/>
          <p:cNvSpPr/>
          <p:nvPr/>
        </p:nvSpPr>
        <p:spPr>
          <a:xfrm rot="-5400000">
            <a:off x="2539931" y="3970468"/>
            <a:ext cx="6146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SR</a:t>
            </a:r>
          </a:p>
        </p:txBody>
      </p:sp>
      <p:sp>
        <p:nvSpPr>
          <p:cNvPr id="158" name="MANAGER-LEARNING"/>
          <p:cNvSpPr/>
          <p:nvPr/>
        </p:nvSpPr>
        <p:spPr>
          <a:xfrm rot="-5400000">
            <a:off x="2394440" y="3970468"/>
            <a:ext cx="464623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MANAGER-LEARNING</a:t>
            </a:r>
          </a:p>
        </p:txBody>
      </p:sp>
      <p:sp>
        <p:nvSpPr>
          <p:cNvPr id="159" name="Shape"/>
          <p:cNvSpPr/>
          <p:nvPr/>
        </p:nvSpPr>
        <p:spPr>
          <a:xfrm>
            <a:off x="2514600" y="428625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0" name="Shape"/>
          <p:cNvSpPr/>
          <p:nvPr/>
        </p:nvSpPr>
        <p:spPr>
          <a:xfrm>
            <a:off x="2562225" y="42862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1" name="Shape"/>
          <p:cNvSpPr/>
          <p:nvPr/>
        </p:nvSpPr>
        <p:spPr>
          <a:xfrm>
            <a:off x="2619375" y="42862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2" name="Shape"/>
          <p:cNvSpPr/>
          <p:nvPr/>
        </p:nvSpPr>
        <p:spPr>
          <a:xfrm>
            <a:off x="2676525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3" name="Shape"/>
          <p:cNvSpPr/>
          <p:nvPr/>
        </p:nvSpPr>
        <p:spPr>
          <a:xfrm>
            <a:off x="2676525" y="42862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4" name="Shape"/>
          <p:cNvSpPr/>
          <p:nvPr/>
        </p:nvSpPr>
        <p:spPr>
          <a:xfrm>
            <a:off x="2733675" y="3695700"/>
            <a:ext cx="381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5" name="Shape"/>
          <p:cNvSpPr/>
          <p:nvPr/>
        </p:nvSpPr>
        <p:spPr>
          <a:xfrm>
            <a:off x="2733675" y="428625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6" name="Shape"/>
          <p:cNvSpPr/>
          <p:nvPr/>
        </p:nvSpPr>
        <p:spPr>
          <a:xfrm>
            <a:off x="2781300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7" name="Shape"/>
          <p:cNvSpPr/>
          <p:nvPr/>
        </p:nvSpPr>
        <p:spPr>
          <a:xfrm>
            <a:off x="2838450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8" name="Shape"/>
          <p:cNvSpPr/>
          <p:nvPr/>
        </p:nvSpPr>
        <p:spPr>
          <a:xfrm>
            <a:off x="2895600" y="1924050"/>
            <a:ext cx="3810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9" name="Shape"/>
          <p:cNvSpPr/>
          <p:nvPr/>
        </p:nvSpPr>
        <p:spPr>
          <a:xfrm>
            <a:off x="2895600" y="2514600"/>
            <a:ext cx="3810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0" name="Shape"/>
          <p:cNvSpPr/>
          <p:nvPr/>
        </p:nvSpPr>
        <p:spPr>
          <a:xfrm>
            <a:off x="2895600" y="3105150"/>
            <a:ext cx="381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1" name="Shape"/>
          <p:cNvSpPr/>
          <p:nvPr/>
        </p:nvSpPr>
        <p:spPr>
          <a:xfrm>
            <a:off x="2943225" y="1924050"/>
            <a:ext cx="11906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2" name="VP, GLOBAL TA &amp;amp; EXECUTIVE"/>
          <p:cNvSpPr/>
          <p:nvPr/>
        </p:nvSpPr>
        <p:spPr>
          <a:xfrm>
            <a:off x="3133086" y="2156421"/>
            <a:ext cx="834055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VP, GLOBAL TA &amp; EXECUTIVE</a:t>
            </a:r>
          </a:p>
        </p:txBody>
      </p:sp>
      <p:sp>
        <p:nvSpPr>
          <p:cNvPr id="173" name="RECRUITING: 3"/>
          <p:cNvSpPr/>
          <p:nvPr/>
        </p:nvSpPr>
        <p:spPr>
          <a:xfrm>
            <a:off x="3333734" y="2227271"/>
            <a:ext cx="432759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RECRUITING: 3</a:t>
            </a:r>
          </a:p>
        </p:txBody>
      </p:sp>
      <p:sp>
        <p:nvSpPr>
          <p:cNvPr id="174" name="Shape"/>
          <p:cNvSpPr/>
          <p:nvPr/>
        </p:nvSpPr>
        <p:spPr>
          <a:xfrm>
            <a:off x="2943225" y="2514600"/>
            <a:ext cx="476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5" name="Shape"/>
          <p:cNvSpPr/>
          <p:nvPr/>
        </p:nvSpPr>
        <p:spPr>
          <a:xfrm>
            <a:off x="2943225" y="3105150"/>
            <a:ext cx="476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6" name="Shape"/>
          <p:cNvSpPr/>
          <p:nvPr/>
        </p:nvSpPr>
        <p:spPr>
          <a:xfrm>
            <a:off x="2943225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7" name="Shape"/>
          <p:cNvSpPr/>
          <p:nvPr/>
        </p:nvSpPr>
        <p:spPr>
          <a:xfrm>
            <a:off x="3000375" y="2514600"/>
            <a:ext cx="4857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8" name="SR. DIR TA"/>
          <p:cNvSpPr/>
          <p:nvPr/>
        </p:nvSpPr>
        <p:spPr>
          <a:xfrm rot="-5400000">
            <a:off x="3109162" y="2789640"/>
            <a:ext cx="227786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SR. DIR TA</a:t>
            </a:r>
          </a:p>
        </p:txBody>
      </p:sp>
      <p:sp>
        <p:nvSpPr>
          <p:cNvPr id="179" name="CONSUMER &amp;amp; MAR..."/>
          <p:cNvSpPr/>
          <p:nvPr/>
        </p:nvSpPr>
        <p:spPr>
          <a:xfrm rot="-5400000">
            <a:off x="3055453" y="2789640"/>
            <a:ext cx="44738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CONSUMER &amp; MAR...</a:t>
            </a:r>
          </a:p>
        </p:txBody>
      </p:sp>
      <p:sp>
        <p:nvSpPr>
          <p:cNvPr id="180" name="Shape"/>
          <p:cNvSpPr/>
          <p:nvPr/>
        </p:nvSpPr>
        <p:spPr>
          <a:xfrm>
            <a:off x="3000375" y="3105150"/>
            <a:ext cx="48577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1" name="TALENT"/>
          <p:cNvSpPr/>
          <p:nvPr/>
        </p:nvSpPr>
        <p:spPr>
          <a:xfrm rot="-5400000">
            <a:off x="3139882" y="3380054"/>
            <a:ext cx="166346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TALENT</a:t>
            </a:r>
          </a:p>
        </p:txBody>
      </p:sp>
      <p:sp>
        <p:nvSpPr>
          <p:cNvPr id="182" name="ACQUISITION DIRE..."/>
          <p:cNvSpPr/>
          <p:nvPr/>
        </p:nvSpPr>
        <p:spPr>
          <a:xfrm rot="-5400000">
            <a:off x="3057905" y="3380054"/>
            <a:ext cx="442480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ACQUISITION DIRE...</a:t>
            </a:r>
          </a:p>
        </p:txBody>
      </p:sp>
      <p:sp>
        <p:nvSpPr>
          <p:cNvPr id="183" name="Shape"/>
          <p:cNvSpPr/>
          <p:nvPr/>
        </p:nvSpPr>
        <p:spPr>
          <a:xfrm>
            <a:off x="3000375" y="3695700"/>
            <a:ext cx="2095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4" name="TALENT"/>
          <p:cNvSpPr/>
          <p:nvPr/>
        </p:nvSpPr>
        <p:spPr>
          <a:xfrm rot="-5400000">
            <a:off x="3003967" y="3970468"/>
            <a:ext cx="166346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TALENT</a:t>
            </a:r>
          </a:p>
        </p:txBody>
      </p:sp>
      <p:sp>
        <p:nvSpPr>
          <p:cNvPr id="185" name="ACQUISITION SR. M..."/>
          <p:cNvSpPr/>
          <p:nvPr/>
        </p:nvSpPr>
        <p:spPr>
          <a:xfrm rot="-5400000">
            <a:off x="2913391" y="3970468"/>
            <a:ext cx="459676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ACQUISITION SR. M...</a:t>
            </a:r>
          </a:p>
        </p:txBody>
      </p:sp>
      <p:sp>
        <p:nvSpPr>
          <p:cNvPr id="186" name="Shape"/>
          <p:cNvSpPr/>
          <p:nvPr/>
        </p:nvSpPr>
        <p:spPr>
          <a:xfrm>
            <a:off x="3000375" y="42862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7" name="Shape"/>
          <p:cNvSpPr/>
          <p:nvPr/>
        </p:nvSpPr>
        <p:spPr>
          <a:xfrm>
            <a:off x="3057525" y="42862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8" name="Shape"/>
          <p:cNvSpPr/>
          <p:nvPr/>
        </p:nvSpPr>
        <p:spPr>
          <a:xfrm>
            <a:off x="3114675" y="4286250"/>
            <a:ext cx="381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9" name="Shape"/>
          <p:cNvSpPr/>
          <p:nvPr/>
        </p:nvSpPr>
        <p:spPr>
          <a:xfrm>
            <a:off x="3162300" y="42862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0" name="Shape"/>
          <p:cNvSpPr/>
          <p:nvPr/>
        </p:nvSpPr>
        <p:spPr>
          <a:xfrm>
            <a:off x="3219450" y="3695700"/>
            <a:ext cx="952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1" name="TALENT ACQUISITI..."/>
          <p:cNvSpPr/>
          <p:nvPr/>
        </p:nvSpPr>
        <p:spPr>
          <a:xfrm rot="-5400000">
            <a:off x="3059906" y="3970468"/>
            <a:ext cx="436755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TALENT ACQUISITI...</a:t>
            </a:r>
          </a:p>
        </p:txBody>
      </p:sp>
      <p:sp>
        <p:nvSpPr>
          <p:cNvPr id="192" name="Shape"/>
          <p:cNvSpPr/>
          <p:nvPr/>
        </p:nvSpPr>
        <p:spPr>
          <a:xfrm>
            <a:off x="3219450" y="42862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3" name="Shape"/>
          <p:cNvSpPr/>
          <p:nvPr/>
        </p:nvSpPr>
        <p:spPr>
          <a:xfrm>
            <a:off x="3276600" y="428625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4" name="Shape"/>
          <p:cNvSpPr/>
          <p:nvPr/>
        </p:nvSpPr>
        <p:spPr>
          <a:xfrm>
            <a:off x="3324225" y="3695700"/>
            <a:ext cx="47625" cy="581025"/>
          </a:xfrm>
          <a:prstGeom prst="rect">
            <a:avLst/>
          </a:prstGeom>
          <a:solidFill>
            <a:srgbClr val="DB0B5B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5" name="Shape"/>
          <p:cNvSpPr/>
          <p:nvPr/>
        </p:nvSpPr>
        <p:spPr>
          <a:xfrm>
            <a:off x="3381375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6" name="Shape"/>
          <p:cNvSpPr/>
          <p:nvPr/>
        </p:nvSpPr>
        <p:spPr>
          <a:xfrm>
            <a:off x="3438525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7" name="Shape"/>
          <p:cNvSpPr/>
          <p:nvPr/>
        </p:nvSpPr>
        <p:spPr>
          <a:xfrm>
            <a:off x="3438525" y="42862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8" name="Shape"/>
          <p:cNvSpPr/>
          <p:nvPr/>
        </p:nvSpPr>
        <p:spPr>
          <a:xfrm>
            <a:off x="3495675" y="2514600"/>
            <a:ext cx="6381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9" name="SR DIR TA"/>
          <p:cNvSpPr/>
          <p:nvPr/>
        </p:nvSpPr>
        <p:spPr>
          <a:xfrm>
            <a:off x="3678243" y="2746835"/>
            <a:ext cx="287402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SR DIR TA</a:t>
            </a:r>
          </a:p>
        </p:txBody>
      </p:sp>
      <p:sp>
        <p:nvSpPr>
          <p:cNvPr id="200" name="TECHNOLOGY: 2"/>
          <p:cNvSpPr/>
          <p:nvPr/>
        </p:nvSpPr>
        <p:spPr>
          <a:xfrm>
            <a:off x="3584214" y="2817685"/>
            <a:ext cx="475459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TECHNOLOGY: 2</a:t>
            </a:r>
          </a:p>
        </p:txBody>
      </p:sp>
      <p:sp>
        <p:nvSpPr>
          <p:cNvPr id="201" name="Shape"/>
          <p:cNvSpPr/>
          <p:nvPr/>
        </p:nvSpPr>
        <p:spPr>
          <a:xfrm>
            <a:off x="3495675" y="3105150"/>
            <a:ext cx="5810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2" name="TALENT ACQ DIR -"/>
          <p:cNvSpPr/>
          <p:nvPr/>
        </p:nvSpPr>
        <p:spPr>
          <a:xfrm>
            <a:off x="3599747" y="3352009"/>
            <a:ext cx="390027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TALENT ACQ DIR -</a:t>
            </a:r>
          </a:p>
        </p:txBody>
      </p:sp>
      <p:sp>
        <p:nvSpPr>
          <p:cNvPr id="203" name="TECHNOLOGY - IND..."/>
          <p:cNvSpPr/>
          <p:nvPr/>
        </p:nvSpPr>
        <p:spPr>
          <a:xfrm>
            <a:off x="3563691" y="3408099"/>
            <a:ext cx="46213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TECHNOLOGY - IND...</a:t>
            </a:r>
          </a:p>
        </p:txBody>
      </p:sp>
      <p:sp>
        <p:nvSpPr>
          <p:cNvPr id="204" name="Shape"/>
          <p:cNvSpPr/>
          <p:nvPr/>
        </p:nvSpPr>
        <p:spPr>
          <a:xfrm>
            <a:off x="3495675" y="369570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5" name="Shape"/>
          <p:cNvSpPr/>
          <p:nvPr/>
        </p:nvSpPr>
        <p:spPr>
          <a:xfrm>
            <a:off x="3543300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6" name="Shape"/>
          <p:cNvSpPr/>
          <p:nvPr/>
        </p:nvSpPr>
        <p:spPr>
          <a:xfrm>
            <a:off x="3600450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7" name="Shape"/>
          <p:cNvSpPr/>
          <p:nvPr/>
        </p:nvSpPr>
        <p:spPr>
          <a:xfrm>
            <a:off x="3657600" y="3695700"/>
            <a:ext cx="381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8" name="Shape"/>
          <p:cNvSpPr/>
          <p:nvPr/>
        </p:nvSpPr>
        <p:spPr>
          <a:xfrm>
            <a:off x="3705225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9" name="Shape"/>
          <p:cNvSpPr/>
          <p:nvPr/>
        </p:nvSpPr>
        <p:spPr>
          <a:xfrm>
            <a:off x="3762375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0" name="Shape"/>
          <p:cNvSpPr/>
          <p:nvPr/>
        </p:nvSpPr>
        <p:spPr>
          <a:xfrm>
            <a:off x="3819525" y="369570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1" name="Shape"/>
          <p:cNvSpPr/>
          <p:nvPr/>
        </p:nvSpPr>
        <p:spPr>
          <a:xfrm>
            <a:off x="3867150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2" name="Shape"/>
          <p:cNvSpPr/>
          <p:nvPr/>
        </p:nvSpPr>
        <p:spPr>
          <a:xfrm>
            <a:off x="3924300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3" name="Shape"/>
          <p:cNvSpPr/>
          <p:nvPr/>
        </p:nvSpPr>
        <p:spPr>
          <a:xfrm>
            <a:off x="3981450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4" name="Shape"/>
          <p:cNvSpPr/>
          <p:nvPr/>
        </p:nvSpPr>
        <p:spPr>
          <a:xfrm>
            <a:off x="4038600" y="3695700"/>
            <a:ext cx="381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5" name="Shape"/>
          <p:cNvSpPr/>
          <p:nvPr/>
        </p:nvSpPr>
        <p:spPr>
          <a:xfrm>
            <a:off x="4086225" y="31051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6" name="Shape"/>
          <p:cNvSpPr/>
          <p:nvPr/>
        </p:nvSpPr>
        <p:spPr>
          <a:xfrm>
            <a:off x="4143375" y="1333500"/>
            <a:ext cx="952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7" name="VP, HR GOT &amp;amp; COR..."/>
          <p:cNvSpPr/>
          <p:nvPr/>
        </p:nvSpPr>
        <p:spPr>
          <a:xfrm rot="-5400000">
            <a:off x="3982887" y="1608812"/>
            <a:ext cx="43923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VP, HR GOT &amp; COR...</a:t>
            </a:r>
          </a:p>
        </p:txBody>
      </p:sp>
      <p:sp>
        <p:nvSpPr>
          <p:cNvPr id="218" name="Shape"/>
          <p:cNvSpPr/>
          <p:nvPr/>
        </p:nvSpPr>
        <p:spPr>
          <a:xfrm>
            <a:off x="4143375" y="1924050"/>
            <a:ext cx="952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9" name="VP, HR GLOBAL SU..."/>
          <p:cNvSpPr/>
          <p:nvPr/>
        </p:nvSpPr>
        <p:spPr>
          <a:xfrm rot="-5400000">
            <a:off x="3981612" y="2199226"/>
            <a:ext cx="441788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VP, HR GLOBAL SU...</a:t>
            </a:r>
          </a:p>
        </p:txBody>
      </p:sp>
      <p:sp>
        <p:nvSpPr>
          <p:cNvPr id="220" name="Shape"/>
          <p:cNvSpPr/>
          <p:nvPr/>
        </p:nvSpPr>
        <p:spPr>
          <a:xfrm>
            <a:off x="4143375" y="2514600"/>
            <a:ext cx="952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1" name="SR DIRECTOR HRBP"/>
          <p:cNvSpPr/>
          <p:nvPr/>
        </p:nvSpPr>
        <p:spPr>
          <a:xfrm rot="-5400000">
            <a:off x="3982898" y="2789640"/>
            <a:ext cx="439218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SR DIRECTOR HRBP</a:t>
            </a:r>
          </a:p>
        </p:txBody>
      </p:sp>
      <p:sp>
        <p:nvSpPr>
          <p:cNvPr id="222" name="Shape"/>
          <p:cNvSpPr/>
          <p:nvPr/>
        </p:nvSpPr>
        <p:spPr>
          <a:xfrm>
            <a:off x="4143375" y="31051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3" name="Shape"/>
          <p:cNvSpPr/>
          <p:nvPr/>
        </p:nvSpPr>
        <p:spPr>
          <a:xfrm>
            <a:off x="4200525" y="3105150"/>
            <a:ext cx="381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4" name="Shape"/>
          <p:cNvSpPr/>
          <p:nvPr/>
        </p:nvSpPr>
        <p:spPr>
          <a:xfrm>
            <a:off x="4200525" y="369570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5" name="Shape"/>
          <p:cNvSpPr/>
          <p:nvPr/>
        </p:nvSpPr>
        <p:spPr>
          <a:xfrm>
            <a:off x="4248150" y="1333500"/>
            <a:ext cx="476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6" name="Shape"/>
          <p:cNvSpPr/>
          <p:nvPr/>
        </p:nvSpPr>
        <p:spPr>
          <a:xfrm>
            <a:off x="4248150" y="1924050"/>
            <a:ext cx="476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7" name="Shape"/>
          <p:cNvSpPr/>
          <p:nvPr/>
        </p:nvSpPr>
        <p:spPr>
          <a:xfrm>
            <a:off x="4248150" y="2514600"/>
            <a:ext cx="476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8" name="Shape"/>
          <p:cNvSpPr/>
          <p:nvPr/>
        </p:nvSpPr>
        <p:spPr>
          <a:xfrm>
            <a:off x="4248150" y="31051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9" name="Shape"/>
          <p:cNvSpPr/>
          <p:nvPr/>
        </p:nvSpPr>
        <p:spPr>
          <a:xfrm>
            <a:off x="4305300" y="1333500"/>
            <a:ext cx="25431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0" name="VP, HR SERVICES, OPERATIONS &amp;amp; ANALYTICS: 6"/>
          <p:cNvSpPr/>
          <p:nvPr/>
        </p:nvSpPr>
        <p:spPr>
          <a:xfrm>
            <a:off x="4899121" y="1601432"/>
            <a:ext cx="1379440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VP, HR SERVICES, OPERATIONS &amp; ANALYTICS: 6</a:t>
            </a:r>
          </a:p>
        </p:txBody>
      </p:sp>
      <p:sp>
        <p:nvSpPr>
          <p:cNvPr id="231" name="Shape"/>
          <p:cNvSpPr/>
          <p:nvPr/>
        </p:nvSpPr>
        <p:spPr>
          <a:xfrm>
            <a:off x="4305300" y="1924050"/>
            <a:ext cx="4286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2" name="SR DIR, GLOBAL"/>
          <p:cNvSpPr/>
          <p:nvPr/>
        </p:nvSpPr>
        <p:spPr>
          <a:xfrm rot="-5400000">
            <a:off x="4272027" y="2193322"/>
            <a:ext cx="445454" cy="56090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42">
                <a:solidFill>
                  <a:srgbClr val="AAAAAA"/>
                </a:solidFill>
              </a:rPr>
              <a:t>SR DIR, GLOBAL</a:t>
            </a:r>
          </a:p>
        </p:txBody>
      </p:sp>
      <p:sp>
        <p:nvSpPr>
          <p:cNvPr id="233" name="PAYROLL: 1"/>
          <p:cNvSpPr/>
          <p:nvPr/>
        </p:nvSpPr>
        <p:spPr>
          <a:xfrm rot="-5400000">
            <a:off x="4406353" y="2193322"/>
            <a:ext cx="312598" cy="56090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42">
                <a:solidFill>
                  <a:srgbClr val="AAAAAA"/>
                </a:solidFill>
              </a:rPr>
              <a:t>PAYROLL: 1</a:t>
            </a:r>
          </a:p>
        </p:txBody>
      </p:sp>
      <p:sp>
        <p:nvSpPr>
          <p:cNvPr id="234" name="Shape"/>
          <p:cNvSpPr/>
          <p:nvPr/>
        </p:nvSpPr>
        <p:spPr>
          <a:xfrm>
            <a:off x="4305300" y="2514600"/>
            <a:ext cx="4286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5" name="DIRECTOR APAC"/>
          <p:cNvSpPr/>
          <p:nvPr/>
        </p:nvSpPr>
        <p:spPr>
          <a:xfrm rot="-5400000">
            <a:off x="4266868" y="2783736"/>
            <a:ext cx="455772" cy="56090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42">
                <a:solidFill>
                  <a:srgbClr val="282828"/>
                </a:solidFill>
              </a:rPr>
              <a:t>DIRECTOR APAC</a:t>
            </a:r>
          </a:p>
        </p:txBody>
      </p:sp>
      <p:sp>
        <p:nvSpPr>
          <p:cNvPr id="236" name="PAYROLL: 8"/>
          <p:cNvSpPr/>
          <p:nvPr/>
        </p:nvSpPr>
        <p:spPr>
          <a:xfrm rot="-5400000">
            <a:off x="4406353" y="2783736"/>
            <a:ext cx="312598" cy="56090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42">
                <a:solidFill>
                  <a:srgbClr val="282828"/>
                </a:solidFill>
              </a:rPr>
              <a:t>PAYROLL: 8</a:t>
            </a:r>
          </a:p>
        </p:txBody>
      </p:sp>
      <p:sp>
        <p:nvSpPr>
          <p:cNvPr id="237" name="Shape"/>
          <p:cNvSpPr/>
          <p:nvPr/>
        </p:nvSpPr>
        <p:spPr>
          <a:xfrm>
            <a:off x="4305300" y="3105150"/>
            <a:ext cx="47625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8" name="Shape"/>
          <p:cNvSpPr/>
          <p:nvPr/>
        </p:nvSpPr>
        <p:spPr>
          <a:xfrm>
            <a:off x="4362450" y="31051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9" name="Shape"/>
          <p:cNvSpPr/>
          <p:nvPr/>
        </p:nvSpPr>
        <p:spPr>
          <a:xfrm>
            <a:off x="4419600" y="310515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0" name="Shape"/>
          <p:cNvSpPr/>
          <p:nvPr/>
        </p:nvSpPr>
        <p:spPr>
          <a:xfrm>
            <a:off x="4467225" y="31051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1" name="Shape"/>
          <p:cNvSpPr/>
          <p:nvPr/>
        </p:nvSpPr>
        <p:spPr>
          <a:xfrm>
            <a:off x="4524375" y="31051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2" name="Shape"/>
          <p:cNvSpPr/>
          <p:nvPr/>
        </p:nvSpPr>
        <p:spPr>
          <a:xfrm>
            <a:off x="4581525" y="310515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3" name="Shape"/>
          <p:cNvSpPr/>
          <p:nvPr/>
        </p:nvSpPr>
        <p:spPr>
          <a:xfrm>
            <a:off x="4629150" y="31051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4" name="Shape"/>
          <p:cNvSpPr/>
          <p:nvPr/>
        </p:nvSpPr>
        <p:spPr>
          <a:xfrm>
            <a:off x="4686300" y="3105150"/>
            <a:ext cx="47625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5" name="Shape"/>
          <p:cNvSpPr/>
          <p:nvPr/>
        </p:nvSpPr>
        <p:spPr>
          <a:xfrm>
            <a:off x="4743450" y="1924050"/>
            <a:ext cx="2095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6" name="SR DIR HR"/>
          <p:cNvSpPr/>
          <p:nvPr/>
        </p:nvSpPr>
        <p:spPr>
          <a:xfrm rot="-5400000">
            <a:off x="4713783" y="2199226"/>
            <a:ext cx="22614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SR DIR HR</a:t>
            </a:r>
          </a:p>
        </p:txBody>
      </p:sp>
      <p:sp>
        <p:nvSpPr>
          <p:cNvPr id="247" name="EMEA/AP/GC CORE ..."/>
          <p:cNvSpPr/>
          <p:nvPr/>
        </p:nvSpPr>
        <p:spPr>
          <a:xfrm rot="-5400000">
            <a:off x="4650622" y="2199226"/>
            <a:ext cx="464645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EMEA/AP/GC CORE ...</a:t>
            </a:r>
          </a:p>
        </p:txBody>
      </p:sp>
      <p:sp>
        <p:nvSpPr>
          <p:cNvPr id="248" name="Shape"/>
          <p:cNvSpPr/>
          <p:nvPr/>
        </p:nvSpPr>
        <p:spPr>
          <a:xfrm>
            <a:off x="4743450" y="2514600"/>
            <a:ext cx="2095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9" name="DR HR SERVICES"/>
          <p:cNvSpPr/>
          <p:nvPr/>
        </p:nvSpPr>
        <p:spPr>
          <a:xfrm rot="-5400000">
            <a:off x="4639186" y="2789640"/>
            <a:ext cx="375337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DR HR SERVICES</a:t>
            </a:r>
          </a:p>
        </p:txBody>
      </p:sp>
      <p:sp>
        <p:nvSpPr>
          <p:cNvPr id="250" name="AND OPS GREATER"/>
          <p:cNvSpPr/>
          <p:nvPr/>
        </p:nvSpPr>
        <p:spPr>
          <a:xfrm rot="-5400000">
            <a:off x="4671933" y="2789640"/>
            <a:ext cx="42202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AND OPS GREATER</a:t>
            </a:r>
          </a:p>
        </p:txBody>
      </p:sp>
      <p:sp>
        <p:nvSpPr>
          <p:cNvPr id="251" name="Shape"/>
          <p:cNvSpPr/>
          <p:nvPr/>
        </p:nvSpPr>
        <p:spPr>
          <a:xfrm>
            <a:off x="4743450" y="3105150"/>
            <a:ext cx="2095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2" name="MANAGER HRD"/>
          <p:cNvSpPr/>
          <p:nvPr/>
        </p:nvSpPr>
        <p:spPr>
          <a:xfrm rot="-5400000">
            <a:off x="4635831" y="3377102"/>
            <a:ext cx="376143" cy="5018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96">
                <a:solidFill>
                  <a:srgbClr val="282828"/>
                </a:solidFill>
              </a:rPr>
              <a:t>MANAGER HRD</a:t>
            </a:r>
          </a:p>
        </p:txBody>
      </p:sp>
      <p:sp>
        <p:nvSpPr>
          <p:cNvPr id="253" name="GREATER CHINA: 4"/>
          <p:cNvSpPr/>
          <p:nvPr/>
        </p:nvSpPr>
        <p:spPr>
          <a:xfrm rot="-5400000">
            <a:off x="4653687" y="3377102"/>
            <a:ext cx="464418" cy="5018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96">
                <a:solidFill>
                  <a:srgbClr val="282828"/>
                </a:solidFill>
              </a:rPr>
              <a:t>GREATER CHINA: 4</a:t>
            </a:r>
          </a:p>
        </p:txBody>
      </p:sp>
      <p:sp>
        <p:nvSpPr>
          <p:cNvPr id="254" name="Shape"/>
          <p:cNvSpPr/>
          <p:nvPr/>
        </p:nvSpPr>
        <p:spPr>
          <a:xfrm>
            <a:off x="4743450" y="369570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5" name="Shape"/>
          <p:cNvSpPr/>
          <p:nvPr/>
        </p:nvSpPr>
        <p:spPr>
          <a:xfrm>
            <a:off x="4791075" y="3695700"/>
            <a:ext cx="47625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6" name="Shape"/>
          <p:cNvSpPr/>
          <p:nvPr/>
        </p:nvSpPr>
        <p:spPr>
          <a:xfrm>
            <a:off x="4848225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7" name="Shape"/>
          <p:cNvSpPr/>
          <p:nvPr/>
        </p:nvSpPr>
        <p:spPr>
          <a:xfrm>
            <a:off x="4905375" y="3695700"/>
            <a:ext cx="47625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8" name="Shape"/>
          <p:cNvSpPr/>
          <p:nvPr/>
        </p:nvSpPr>
        <p:spPr>
          <a:xfrm>
            <a:off x="4962525" y="1924050"/>
            <a:ext cx="14573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9" name="SR DIR TALENT OPERATIONS &amp;amp; WFA: 2"/>
          <p:cNvSpPr/>
          <p:nvPr/>
        </p:nvSpPr>
        <p:spPr>
          <a:xfrm>
            <a:off x="5146209" y="2191846"/>
            <a:ext cx="1102728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SR DIR TALENT OPERATIONS &amp; WFA: 2</a:t>
            </a:r>
          </a:p>
        </p:txBody>
      </p:sp>
      <p:sp>
        <p:nvSpPr>
          <p:cNvPr id="260" name="Shape"/>
          <p:cNvSpPr/>
          <p:nvPr/>
        </p:nvSpPr>
        <p:spPr>
          <a:xfrm>
            <a:off x="4962525" y="2514600"/>
            <a:ext cx="10191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1" name="TA OPERATIONS DIR: 1"/>
          <p:cNvSpPr/>
          <p:nvPr/>
        </p:nvSpPr>
        <p:spPr>
          <a:xfrm>
            <a:off x="5153336" y="2782260"/>
            <a:ext cx="653547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TA OPERATIONS DIR: 1</a:t>
            </a:r>
          </a:p>
        </p:txBody>
      </p:sp>
      <p:sp>
        <p:nvSpPr>
          <p:cNvPr id="262" name="Shape"/>
          <p:cNvSpPr/>
          <p:nvPr/>
        </p:nvSpPr>
        <p:spPr>
          <a:xfrm>
            <a:off x="4962525" y="3105150"/>
            <a:ext cx="101917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3" name="TALENT ACQUISITION OPS"/>
          <p:cNvSpPr/>
          <p:nvPr/>
        </p:nvSpPr>
        <p:spPr>
          <a:xfrm>
            <a:off x="5098694" y="3337249"/>
            <a:ext cx="762831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TALENT ACQUISITION OPS</a:t>
            </a:r>
          </a:p>
        </p:txBody>
      </p:sp>
      <p:sp>
        <p:nvSpPr>
          <p:cNvPr id="264" name="SR MANAGER: 19"/>
          <p:cNvSpPr/>
          <p:nvPr/>
        </p:nvSpPr>
        <p:spPr>
          <a:xfrm>
            <a:off x="5232541" y="3408099"/>
            <a:ext cx="495137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SR MANAGER: 19</a:t>
            </a:r>
          </a:p>
        </p:txBody>
      </p:sp>
      <p:sp>
        <p:nvSpPr>
          <p:cNvPr id="265" name="Shape"/>
          <p:cNvSpPr/>
          <p:nvPr/>
        </p:nvSpPr>
        <p:spPr>
          <a:xfrm>
            <a:off x="4962525" y="369570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6" name="Shape"/>
          <p:cNvSpPr/>
          <p:nvPr/>
        </p:nvSpPr>
        <p:spPr>
          <a:xfrm>
            <a:off x="5010150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7" name="Shape"/>
          <p:cNvSpPr/>
          <p:nvPr/>
        </p:nvSpPr>
        <p:spPr>
          <a:xfrm>
            <a:off x="5067300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8" name="Shape"/>
          <p:cNvSpPr/>
          <p:nvPr/>
        </p:nvSpPr>
        <p:spPr>
          <a:xfrm>
            <a:off x="5124450" y="369570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9" name="Shape"/>
          <p:cNvSpPr/>
          <p:nvPr/>
        </p:nvSpPr>
        <p:spPr>
          <a:xfrm>
            <a:off x="5172075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0" name="Shape"/>
          <p:cNvSpPr/>
          <p:nvPr/>
        </p:nvSpPr>
        <p:spPr>
          <a:xfrm>
            <a:off x="5229225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1" name="Shape"/>
          <p:cNvSpPr/>
          <p:nvPr/>
        </p:nvSpPr>
        <p:spPr>
          <a:xfrm>
            <a:off x="5286375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2" name="Shape"/>
          <p:cNvSpPr/>
          <p:nvPr/>
        </p:nvSpPr>
        <p:spPr>
          <a:xfrm>
            <a:off x="5343525" y="369570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3" name="Shape"/>
          <p:cNvSpPr/>
          <p:nvPr/>
        </p:nvSpPr>
        <p:spPr>
          <a:xfrm>
            <a:off x="5391150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4" name="Shape"/>
          <p:cNvSpPr/>
          <p:nvPr/>
        </p:nvSpPr>
        <p:spPr>
          <a:xfrm>
            <a:off x="5448300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5" name="Shape"/>
          <p:cNvSpPr/>
          <p:nvPr/>
        </p:nvSpPr>
        <p:spPr>
          <a:xfrm>
            <a:off x="5505450" y="369570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6" name="Shape"/>
          <p:cNvSpPr/>
          <p:nvPr/>
        </p:nvSpPr>
        <p:spPr>
          <a:xfrm>
            <a:off x="5553075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7" name="Shape"/>
          <p:cNvSpPr/>
          <p:nvPr/>
        </p:nvSpPr>
        <p:spPr>
          <a:xfrm>
            <a:off x="5610225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8" name="Shape"/>
          <p:cNvSpPr/>
          <p:nvPr/>
        </p:nvSpPr>
        <p:spPr>
          <a:xfrm>
            <a:off x="5667375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9" name="Shape"/>
          <p:cNvSpPr/>
          <p:nvPr/>
        </p:nvSpPr>
        <p:spPr>
          <a:xfrm>
            <a:off x="5724525" y="369570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0" name="Shape"/>
          <p:cNvSpPr/>
          <p:nvPr/>
        </p:nvSpPr>
        <p:spPr>
          <a:xfrm>
            <a:off x="5772150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1" name="Shape"/>
          <p:cNvSpPr/>
          <p:nvPr/>
        </p:nvSpPr>
        <p:spPr>
          <a:xfrm>
            <a:off x="5829300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2" name="Shape"/>
          <p:cNvSpPr/>
          <p:nvPr/>
        </p:nvSpPr>
        <p:spPr>
          <a:xfrm>
            <a:off x="5886450" y="369570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3" name="Shape"/>
          <p:cNvSpPr/>
          <p:nvPr/>
        </p:nvSpPr>
        <p:spPr>
          <a:xfrm>
            <a:off x="5934075" y="369570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4" name="Shape"/>
          <p:cNvSpPr/>
          <p:nvPr/>
        </p:nvSpPr>
        <p:spPr>
          <a:xfrm>
            <a:off x="5991225" y="2514600"/>
            <a:ext cx="428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5" name="GC &amp;amp; AP WFA"/>
          <p:cNvSpPr/>
          <p:nvPr/>
        </p:nvSpPr>
        <p:spPr>
          <a:xfrm rot="-5400000">
            <a:off x="5986824" y="2782260"/>
            <a:ext cx="38360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GC &amp; AP WFA</a:t>
            </a:r>
          </a:p>
        </p:txBody>
      </p:sp>
      <p:sp>
        <p:nvSpPr>
          <p:cNvPr id="286" name="SR MANAGER: 8"/>
          <p:cNvSpPr/>
          <p:nvPr/>
        </p:nvSpPr>
        <p:spPr>
          <a:xfrm rot="-5400000">
            <a:off x="6018316" y="2782260"/>
            <a:ext cx="462320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SR MANAGER: 8</a:t>
            </a:r>
          </a:p>
        </p:txBody>
      </p:sp>
      <p:sp>
        <p:nvSpPr>
          <p:cNvPr id="287" name="Shape"/>
          <p:cNvSpPr/>
          <p:nvPr/>
        </p:nvSpPr>
        <p:spPr>
          <a:xfrm>
            <a:off x="5991225" y="3105150"/>
            <a:ext cx="47625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8" name="Shape"/>
          <p:cNvSpPr/>
          <p:nvPr/>
        </p:nvSpPr>
        <p:spPr>
          <a:xfrm>
            <a:off x="6048375" y="310515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9" name="Shape"/>
          <p:cNvSpPr/>
          <p:nvPr/>
        </p:nvSpPr>
        <p:spPr>
          <a:xfrm>
            <a:off x="6096000" y="31051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0" name="Shape"/>
          <p:cNvSpPr/>
          <p:nvPr/>
        </p:nvSpPr>
        <p:spPr>
          <a:xfrm>
            <a:off x="6153150" y="31051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1" name="Shape"/>
          <p:cNvSpPr/>
          <p:nvPr/>
        </p:nvSpPr>
        <p:spPr>
          <a:xfrm>
            <a:off x="6210300" y="3105150"/>
            <a:ext cx="47625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2" name="Shape"/>
          <p:cNvSpPr/>
          <p:nvPr/>
        </p:nvSpPr>
        <p:spPr>
          <a:xfrm>
            <a:off x="6267450" y="3105150"/>
            <a:ext cx="381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3" name="Shape"/>
          <p:cNvSpPr/>
          <p:nvPr/>
        </p:nvSpPr>
        <p:spPr>
          <a:xfrm>
            <a:off x="6315075" y="3105150"/>
            <a:ext cx="47625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4" name="Shape"/>
          <p:cNvSpPr/>
          <p:nvPr/>
        </p:nvSpPr>
        <p:spPr>
          <a:xfrm>
            <a:off x="6372225" y="3105150"/>
            <a:ext cx="47625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5" name="Shape"/>
          <p:cNvSpPr/>
          <p:nvPr/>
        </p:nvSpPr>
        <p:spPr>
          <a:xfrm>
            <a:off x="6429375" y="1924050"/>
            <a:ext cx="2571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6" name="SR DIRECTOR"/>
          <p:cNvSpPr/>
          <p:nvPr/>
        </p:nvSpPr>
        <p:spPr>
          <a:xfrm rot="-5400000">
            <a:off x="6387385" y="2199226"/>
            <a:ext cx="30400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SR DIRECTOR</a:t>
            </a:r>
          </a:p>
        </p:txBody>
      </p:sp>
      <p:sp>
        <p:nvSpPr>
          <p:cNvPr id="297" name="COMPENSATION &amp;amp; ..."/>
          <p:cNvSpPr/>
          <p:nvPr/>
        </p:nvSpPr>
        <p:spPr>
          <a:xfrm rot="-5400000">
            <a:off x="6372184" y="2199226"/>
            <a:ext cx="44658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COMPENSATION &amp; ...</a:t>
            </a:r>
          </a:p>
        </p:txBody>
      </p:sp>
      <p:sp>
        <p:nvSpPr>
          <p:cNvPr id="298" name="Shape"/>
          <p:cNvSpPr/>
          <p:nvPr/>
        </p:nvSpPr>
        <p:spPr>
          <a:xfrm>
            <a:off x="6429375" y="2514600"/>
            <a:ext cx="25717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9" name="TR OPS"/>
          <p:cNvSpPr/>
          <p:nvPr/>
        </p:nvSpPr>
        <p:spPr>
          <a:xfrm rot="-5400000">
            <a:off x="6422174" y="2782260"/>
            <a:ext cx="219664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TR OPS</a:t>
            </a:r>
          </a:p>
        </p:txBody>
      </p:sp>
      <p:sp>
        <p:nvSpPr>
          <p:cNvPr id="300" name="DIRECTOR: 5"/>
          <p:cNvSpPr/>
          <p:nvPr/>
        </p:nvSpPr>
        <p:spPr>
          <a:xfrm rot="-5400000">
            <a:off x="6416513" y="2782260"/>
            <a:ext cx="37268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DIRECTOR: 5</a:t>
            </a:r>
          </a:p>
        </p:txBody>
      </p:sp>
      <p:sp>
        <p:nvSpPr>
          <p:cNvPr id="301" name="Shape"/>
          <p:cNvSpPr/>
          <p:nvPr/>
        </p:nvSpPr>
        <p:spPr>
          <a:xfrm>
            <a:off x="6429375" y="310515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2" name="Shape"/>
          <p:cNvSpPr/>
          <p:nvPr/>
        </p:nvSpPr>
        <p:spPr>
          <a:xfrm>
            <a:off x="6477000" y="31051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3" name="Shape"/>
          <p:cNvSpPr/>
          <p:nvPr/>
        </p:nvSpPr>
        <p:spPr>
          <a:xfrm>
            <a:off x="6534150" y="3105150"/>
            <a:ext cx="47625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4" name="Shape"/>
          <p:cNvSpPr/>
          <p:nvPr/>
        </p:nvSpPr>
        <p:spPr>
          <a:xfrm>
            <a:off x="6591300" y="31051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5" name="Shape"/>
          <p:cNvSpPr/>
          <p:nvPr/>
        </p:nvSpPr>
        <p:spPr>
          <a:xfrm>
            <a:off x="6648450" y="3105150"/>
            <a:ext cx="381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6" name="Shape"/>
          <p:cNvSpPr/>
          <p:nvPr/>
        </p:nvSpPr>
        <p:spPr>
          <a:xfrm>
            <a:off x="6696075" y="1924050"/>
            <a:ext cx="1047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7" name="SR DIR, QUALITY &amp;amp; ..."/>
          <p:cNvSpPr/>
          <p:nvPr/>
        </p:nvSpPr>
        <p:spPr>
          <a:xfrm rot="-5400000">
            <a:off x="6530305" y="2199226"/>
            <a:ext cx="454815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SR DIR, QUALITY &amp; ...</a:t>
            </a:r>
          </a:p>
        </p:txBody>
      </p:sp>
      <p:sp>
        <p:nvSpPr>
          <p:cNvPr id="308" name="Shape"/>
          <p:cNvSpPr/>
          <p:nvPr/>
        </p:nvSpPr>
        <p:spPr>
          <a:xfrm>
            <a:off x="6696075" y="2514600"/>
            <a:ext cx="1047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9" name="SR DIR., GLOBAL HR"/>
          <p:cNvSpPr/>
          <p:nvPr/>
        </p:nvSpPr>
        <p:spPr>
          <a:xfrm rot="-5400000">
            <a:off x="6537671" y="2789640"/>
            <a:ext cx="44008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SR DIR., GLOBAL HR</a:t>
            </a:r>
          </a:p>
        </p:txBody>
      </p:sp>
      <p:sp>
        <p:nvSpPr>
          <p:cNvPr id="310" name="Shape"/>
          <p:cNvSpPr/>
          <p:nvPr/>
        </p:nvSpPr>
        <p:spPr>
          <a:xfrm>
            <a:off x="6696075" y="3105150"/>
            <a:ext cx="1047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1" name="TOTAL REWARDS C..."/>
          <p:cNvSpPr/>
          <p:nvPr/>
        </p:nvSpPr>
        <p:spPr>
          <a:xfrm rot="-5400000">
            <a:off x="6529505" y="3380054"/>
            <a:ext cx="45641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TOTAL REWARDS C...</a:t>
            </a:r>
          </a:p>
        </p:txBody>
      </p:sp>
      <p:sp>
        <p:nvSpPr>
          <p:cNvPr id="312" name="Shape"/>
          <p:cNvSpPr/>
          <p:nvPr/>
        </p:nvSpPr>
        <p:spPr>
          <a:xfrm>
            <a:off x="6696075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3" name="Shape"/>
          <p:cNvSpPr/>
          <p:nvPr/>
        </p:nvSpPr>
        <p:spPr>
          <a:xfrm>
            <a:off x="6696075" y="428625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4" name="Shape"/>
          <p:cNvSpPr/>
          <p:nvPr/>
        </p:nvSpPr>
        <p:spPr>
          <a:xfrm>
            <a:off x="6753225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5" name="Shape"/>
          <p:cNvSpPr/>
          <p:nvPr/>
        </p:nvSpPr>
        <p:spPr>
          <a:xfrm>
            <a:off x="6810375" y="1924050"/>
            <a:ext cx="3810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6" name="Shape"/>
          <p:cNvSpPr/>
          <p:nvPr/>
        </p:nvSpPr>
        <p:spPr>
          <a:xfrm>
            <a:off x="6810375" y="2514600"/>
            <a:ext cx="3810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7" name="Shape"/>
          <p:cNvSpPr/>
          <p:nvPr/>
        </p:nvSpPr>
        <p:spPr>
          <a:xfrm>
            <a:off x="6810375" y="3105150"/>
            <a:ext cx="3810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8" name="Shape"/>
          <p:cNvSpPr/>
          <p:nvPr/>
        </p:nvSpPr>
        <p:spPr>
          <a:xfrm>
            <a:off x="6810375" y="3695700"/>
            <a:ext cx="381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9" name="Shape"/>
          <p:cNvSpPr/>
          <p:nvPr/>
        </p:nvSpPr>
        <p:spPr>
          <a:xfrm>
            <a:off x="6858000" y="1333500"/>
            <a:ext cx="2095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20" name="VP, GLOBAL TOTAL"/>
          <p:cNvSpPr/>
          <p:nvPr/>
        </p:nvSpPr>
        <p:spPr>
          <a:xfrm rot="-5400000">
            <a:off x="6744255" y="1608812"/>
            <a:ext cx="40575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VP, GLOBAL TOTAL</a:t>
            </a:r>
          </a:p>
        </p:txBody>
      </p:sp>
      <p:sp>
        <p:nvSpPr>
          <p:cNvPr id="321" name="REWARDS &amp;amp; OPER..."/>
          <p:cNvSpPr/>
          <p:nvPr/>
        </p:nvSpPr>
        <p:spPr>
          <a:xfrm rot="-5400000">
            <a:off x="6782792" y="1608812"/>
            <a:ext cx="44085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REWARDS &amp; OPER...</a:t>
            </a:r>
          </a:p>
        </p:txBody>
      </p:sp>
      <p:sp>
        <p:nvSpPr>
          <p:cNvPr id="322" name="Shape"/>
          <p:cNvSpPr/>
          <p:nvPr/>
        </p:nvSpPr>
        <p:spPr>
          <a:xfrm>
            <a:off x="6858000" y="1924050"/>
            <a:ext cx="2095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23" name="VP, GLOBAL"/>
          <p:cNvSpPr/>
          <p:nvPr/>
        </p:nvSpPr>
        <p:spPr>
          <a:xfrm rot="-5400000">
            <a:off x="6819651" y="2199226"/>
            <a:ext cx="254963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VP, GLOBAL</a:t>
            </a:r>
          </a:p>
        </p:txBody>
      </p:sp>
      <p:sp>
        <p:nvSpPr>
          <p:cNvPr id="324" name="BENEFITS &amp;amp; WELL-..."/>
          <p:cNvSpPr/>
          <p:nvPr/>
        </p:nvSpPr>
        <p:spPr>
          <a:xfrm rot="-5400000">
            <a:off x="6781960" y="2199226"/>
            <a:ext cx="442523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BENEFITS &amp; WELL-...</a:t>
            </a:r>
          </a:p>
        </p:txBody>
      </p:sp>
      <p:sp>
        <p:nvSpPr>
          <p:cNvPr id="325" name="Shape"/>
          <p:cNvSpPr/>
          <p:nvPr/>
        </p:nvSpPr>
        <p:spPr>
          <a:xfrm>
            <a:off x="6858000" y="2514600"/>
            <a:ext cx="476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26" name="Shape"/>
          <p:cNvSpPr/>
          <p:nvPr/>
        </p:nvSpPr>
        <p:spPr>
          <a:xfrm>
            <a:off x="6858000" y="3105150"/>
            <a:ext cx="476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27" name="Shape"/>
          <p:cNvSpPr/>
          <p:nvPr/>
        </p:nvSpPr>
        <p:spPr>
          <a:xfrm>
            <a:off x="6858000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28" name="Shape"/>
          <p:cNvSpPr/>
          <p:nvPr/>
        </p:nvSpPr>
        <p:spPr>
          <a:xfrm>
            <a:off x="6915150" y="2514600"/>
            <a:ext cx="15240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29" name="SR DIR, TR"/>
          <p:cNvSpPr/>
          <p:nvPr/>
        </p:nvSpPr>
        <p:spPr>
          <a:xfrm rot="-5400000">
            <a:off x="6857560" y="2789640"/>
            <a:ext cx="23351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SR DIR, TR</a:t>
            </a:r>
          </a:p>
        </p:txBody>
      </p:sp>
      <p:sp>
        <p:nvSpPr>
          <p:cNvPr id="330" name="EMEA/APLA/GC CO..."/>
          <p:cNvSpPr/>
          <p:nvPr/>
        </p:nvSpPr>
        <p:spPr>
          <a:xfrm rot="-5400000">
            <a:off x="6807901" y="2789640"/>
            <a:ext cx="445007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EMEA/APLA/GC CO...</a:t>
            </a:r>
          </a:p>
        </p:txBody>
      </p:sp>
      <p:sp>
        <p:nvSpPr>
          <p:cNvPr id="331" name="Shape"/>
          <p:cNvSpPr/>
          <p:nvPr/>
        </p:nvSpPr>
        <p:spPr>
          <a:xfrm>
            <a:off x="6915150" y="3105150"/>
            <a:ext cx="15240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32" name="DIR TOTAL REWARDS"/>
          <p:cNvSpPr/>
          <p:nvPr/>
        </p:nvSpPr>
        <p:spPr>
          <a:xfrm rot="-5400000">
            <a:off x="6742425" y="3380054"/>
            <a:ext cx="463780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DIR TOTAL REWARDS</a:t>
            </a:r>
          </a:p>
        </p:txBody>
      </p:sp>
      <p:sp>
        <p:nvSpPr>
          <p:cNvPr id="333" name="CONSULTING GC: 3"/>
          <p:cNvSpPr/>
          <p:nvPr/>
        </p:nvSpPr>
        <p:spPr>
          <a:xfrm rot="-5400000">
            <a:off x="6823088" y="3380054"/>
            <a:ext cx="414633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CONSULTING GC: 3</a:t>
            </a:r>
          </a:p>
        </p:txBody>
      </p:sp>
      <p:sp>
        <p:nvSpPr>
          <p:cNvPr id="334" name="Shape"/>
          <p:cNvSpPr/>
          <p:nvPr/>
        </p:nvSpPr>
        <p:spPr>
          <a:xfrm>
            <a:off x="6915150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35" name="Shape"/>
          <p:cNvSpPr/>
          <p:nvPr/>
        </p:nvSpPr>
        <p:spPr>
          <a:xfrm>
            <a:off x="6972300" y="36957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36" name="Shape"/>
          <p:cNvSpPr/>
          <p:nvPr/>
        </p:nvSpPr>
        <p:spPr>
          <a:xfrm>
            <a:off x="7029450" y="3695700"/>
            <a:ext cx="381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37" name="Shape"/>
          <p:cNvSpPr/>
          <p:nvPr/>
        </p:nvSpPr>
        <p:spPr>
          <a:xfrm>
            <a:off x="7077075" y="1333500"/>
            <a:ext cx="476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38" name="Shape"/>
          <p:cNvSpPr/>
          <p:nvPr/>
        </p:nvSpPr>
        <p:spPr>
          <a:xfrm>
            <a:off x="7077075" y="1924050"/>
            <a:ext cx="476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39" name="Shape"/>
          <p:cNvSpPr/>
          <p:nvPr/>
        </p:nvSpPr>
        <p:spPr>
          <a:xfrm>
            <a:off x="7077075" y="2514600"/>
            <a:ext cx="476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Overview Icicle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 &amp; CHIEF FINANCIAL OFFICER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685800"/>
            <a:ext cx="1371600" cy="1061720"/>
            <a:chOff x="7680960" y="68580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20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21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65608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6560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sp>
        <p:nvSpPr>
          <p:cNvPr id="101" name="Shape"/>
          <p:cNvSpPr/>
          <p:nvPr/>
        </p:nvSpPr>
        <p:spPr>
          <a:xfrm>
            <a:off x="447675" y="742950"/>
            <a:ext cx="66770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2" name="EVP &amp;amp; CHIEF FINANCIAL OFFICER: 5"/>
          <p:cNvSpPr/>
          <p:nvPr/>
        </p:nvSpPr>
        <p:spPr>
          <a:xfrm>
            <a:off x="3278360" y="1011018"/>
            <a:ext cx="1032801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EVP &amp; CHIEF FINANCIAL OFFICER: 5</a:t>
            </a:r>
          </a:p>
        </p:txBody>
      </p:sp>
      <p:sp>
        <p:nvSpPr>
          <p:cNvPr id="103" name="Shape"/>
          <p:cNvSpPr/>
          <p:nvPr/>
        </p:nvSpPr>
        <p:spPr>
          <a:xfrm>
            <a:off x="447675" y="1333500"/>
            <a:ext cx="20669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4" name="VP/CFO CONSUMER, MARKETPLACE &amp;amp; BRAND: 1"/>
          <p:cNvSpPr/>
          <p:nvPr/>
        </p:nvSpPr>
        <p:spPr>
          <a:xfrm>
            <a:off x="793537" y="1601432"/>
            <a:ext cx="139675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VP/CFO CONSUMER, MARKETPLACE &amp; BRAND: 1</a:t>
            </a:r>
          </a:p>
        </p:txBody>
      </p:sp>
      <p:sp>
        <p:nvSpPr>
          <p:cNvPr id="105" name="Shape"/>
          <p:cNvSpPr/>
          <p:nvPr/>
        </p:nvSpPr>
        <p:spPr>
          <a:xfrm>
            <a:off x="447675" y="1924050"/>
            <a:ext cx="2066925" cy="5810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6" name="INP: VP/CFO OF GREATER CHINA: 6"/>
          <p:cNvSpPr/>
          <p:nvPr/>
        </p:nvSpPr>
        <p:spPr>
          <a:xfrm>
            <a:off x="985916" y="2191846"/>
            <a:ext cx="1011999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INP: VP/CFO OF GREATER CHINA: 6</a:t>
            </a:r>
          </a:p>
        </p:txBody>
      </p:sp>
      <p:sp>
        <p:nvSpPr>
          <p:cNvPr id="107" name="Shape"/>
          <p:cNvSpPr/>
          <p:nvPr/>
        </p:nvSpPr>
        <p:spPr>
          <a:xfrm>
            <a:off x="447675" y="2514600"/>
            <a:ext cx="25717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8" name="ADMIN"/>
          <p:cNvSpPr/>
          <p:nvPr/>
        </p:nvSpPr>
        <p:spPr>
          <a:xfrm rot="-5400000">
            <a:off x="454496" y="2782260"/>
            <a:ext cx="190132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ADMIN</a:t>
            </a:r>
          </a:p>
        </p:txBody>
      </p:sp>
      <p:sp>
        <p:nvSpPr>
          <p:cNvPr id="109" name="MANAGER: 4"/>
          <p:cNvSpPr/>
          <p:nvPr/>
        </p:nvSpPr>
        <p:spPr>
          <a:xfrm rot="-5400000">
            <a:off x="438434" y="2782260"/>
            <a:ext cx="36395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MANAGER: 4</a:t>
            </a:r>
          </a:p>
        </p:txBody>
      </p:sp>
      <p:sp>
        <p:nvSpPr>
          <p:cNvPr id="110" name="Shape"/>
          <p:cNvSpPr/>
          <p:nvPr/>
        </p:nvSpPr>
        <p:spPr>
          <a:xfrm>
            <a:off x="447675" y="310515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1" name="Shape"/>
          <p:cNvSpPr/>
          <p:nvPr/>
        </p:nvSpPr>
        <p:spPr>
          <a:xfrm>
            <a:off x="514350" y="310515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2" name="Shape"/>
          <p:cNvSpPr/>
          <p:nvPr/>
        </p:nvSpPr>
        <p:spPr>
          <a:xfrm>
            <a:off x="581025" y="310515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3" name="Shape"/>
          <p:cNvSpPr/>
          <p:nvPr/>
        </p:nvSpPr>
        <p:spPr>
          <a:xfrm>
            <a:off x="647700" y="310515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4" name="Shape"/>
          <p:cNvSpPr/>
          <p:nvPr/>
        </p:nvSpPr>
        <p:spPr>
          <a:xfrm>
            <a:off x="714375" y="2514600"/>
            <a:ext cx="466725" cy="58102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5" name="SR DIR STRATEGIC"/>
          <p:cNvSpPr/>
          <p:nvPr/>
        </p:nvSpPr>
        <p:spPr>
          <a:xfrm rot="-5400000">
            <a:off x="707605" y="2788164"/>
            <a:ext cx="439654" cy="4723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72">
                <a:solidFill>
                  <a:srgbClr val="EEEEEE"/>
                </a:solidFill>
              </a:rPr>
              <a:t>SR DIR STRATEGIC</a:t>
            </a:r>
          </a:p>
        </p:txBody>
      </p:sp>
      <p:sp>
        <p:nvSpPr>
          <p:cNvPr id="116" name="INVESTMENTS: 4"/>
          <p:cNvSpPr/>
          <p:nvPr/>
        </p:nvSpPr>
        <p:spPr>
          <a:xfrm rot="-5400000">
            <a:off x="792411" y="2788164"/>
            <a:ext cx="388126" cy="4723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72">
                <a:solidFill>
                  <a:srgbClr val="EEEEEE"/>
                </a:solidFill>
              </a:rPr>
              <a:t>INVESTMENTS: 4</a:t>
            </a:r>
          </a:p>
        </p:txBody>
      </p:sp>
      <p:sp>
        <p:nvSpPr>
          <p:cNvPr id="117" name="Shape"/>
          <p:cNvSpPr/>
          <p:nvPr/>
        </p:nvSpPr>
        <p:spPr>
          <a:xfrm>
            <a:off x="714375" y="3105150"/>
            <a:ext cx="1238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8" name="FINANCE DIR OOH: 3"/>
          <p:cNvSpPr/>
          <p:nvPr/>
        </p:nvSpPr>
        <p:spPr>
          <a:xfrm rot="-5400000">
            <a:off x="561037" y="3380054"/>
            <a:ext cx="44494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FINANCE DIR OOH: 3</a:t>
            </a:r>
          </a:p>
        </p:txBody>
      </p:sp>
      <p:sp>
        <p:nvSpPr>
          <p:cNvPr id="119" name="Shape"/>
          <p:cNvSpPr/>
          <p:nvPr/>
        </p:nvSpPr>
        <p:spPr>
          <a:xfrm>
            <a:off x="847725" y="3105150"/>
            <a:ext cx="952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0" name="FINANCE DIR OPER..."/>
          <p:cNvSpPr/>
          <p:nvPr/>
        </p:nvSpPr>
        <p:spPr>
          <a:xfrm rot="-5400000">
            <a:off x="674004" y="3380054"/>
            <a:ext cx="457235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FINANCE DIR OPER...</a:t>
            </a:r>
          </a:p>
        </p:txBody>
      </p:sp>
      <p:sp>
        <p:nvSpPr>
          <p:cNvPr id="121" name="Shape"/>
          <p:cNvSpPr/>
          <p:nvPr/>
        </p:nvSpPr>
        <p:spPr>
          <a:xfrm>
            <a:off x="952500" y="3105150"/>
            <a:ext cx="1238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2" name="FINANCE PLANNING"/>
          <p:cNvSpPr/>
          <p:nvPr/>
        </p:nvSpPr>
        <p:spPr>
          <a:xfrm rot="-5400000">
            <a:off x="805398" y="3380054"/>
            <a:ext cx="43267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FINANCE PLANNING</a:t>
            </a:r>
          </a:p>
        </p:txBody>
      </p:sp>
      <p:sp>
        <p:nvSpPr>
          <p:cNvPr id="123" name="Shape"/>
          <p:cNvSpPr/>
          <p:nvPr/>
        </p:nvSpPr>
        <p:spPr>
          <a:xfrm>
            <a:off x="1085850" y="3105150"/>
            <a:ext cx="952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4" name="FINANCE DIR FLEET"/>
          <p:cNvSpPr/>
          <p:nvPr/>
        </p:nvSpPr>
        <p:spPr>
          <a:xfrm rot="-5400000">
            <a:off x="924521" y="3380054"/>
            <a:ext cx="432650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FINANCE DIR FLEET</a:t>
            </a:r>
          </a:p>
        </p:txBody>
      </p:sp>
      <p:sp>
        <p:nvSpPr>
          <p:cNvPr id="125" name="Shape"/>
          <p:cNvSpPr/>
          <p:nvPr/>
        </p:nvSpPr>
        <p:spPr>
          <a:xfrm>
            <a:off x="1190625" y="2514600"/>
            <a:ext cx="447675" cy="58102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6" name="SR DIR"/>
          <p:cNvSpPr/>
          <p:nvPr/>
        </p:nvSpPr>
        <p:spPr>
          <a:xfrm rot="-5400000">
            <a:off x="1319936" y="2789640"/>
            <a:ext cx="14994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SR DIR</a:t>
            </a:r>
          </a:p>
        </p:txBody>
      </p:sp>
      <p:sp>
        <p:nvSpPr>
          <p:cNvPr id="127" name="MARKETPLACE PLA..."/>
          <p:cNvSpPr/>
          <p:nvPr/>
        </p:nvSpPr>
        <p:spPr>
          <a:xfrm rot="-5400000">
            <a:off x="1219877" y="2789640"/>
            <a:ext cx="462246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MARKETPLACE PLA...</a:t>
            </a:r>
          </a:p>
        </p:txBody>
      </p:sp>
      <p:sp>
        <p:nvSpPr>
          <p:cNvPr id="128" name="Shape"/>
          <p:cNvSpPr/>
          <p:nvPr/>
        </p:nvSpPr>
        <p:spPr>
          <a:xfrm>
            <a:off x="1190625" y="3105150"/>
            <a:ext cx="1238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9" name="FINANCE PLANNING"/>
          <p:cNvSpPr/>
          <p:nvPr/>
        </p:nvSpPr>
        <p:spPr>
          <a:xfrm rot="-5400000">
            <a:off x="1043623" y="3380054"/>
            <a:ext cx="43267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FINANCE PLANNING</a:t>
            </a:r>
          </a:p>
        </p:txBody>
      </p:sp>
      <p:sp>
        <p:nvSpPr>
          <p:cNvPr id="130" name="Shape"/>
          <p:cNvSpPr/>
          <p:nvPr/>
        </p:nvSpPr>
        <p:spPr>
          <a:xfrm>
            <a:off x="1323975" y="3105150"/>
            <a:ext cx="952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1" name="FINANCE PLANNING"/>
          <p:cNvSpPr/>
          <p:nvPr/>
        </p:nvSpPr>
        <p:spPr>
          <a:xfrm rot="-5400000">
            <a:off x="1162736" y="3380054"/>
            <a:ext cx="43267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FINANCE PLANNING</a:t>
            </a:r>
          </a:p>
        </p:txBody>
      </p:sp>
      <p:sp>
        <p:nvSpPr>
          <p:cNvPr id="132" name="Shape"/>
          <p:cNvSpPr/>
          <p:nvPr/>
        </p:nvSpPr>
        <p:spPr>
          <a:xfrm>
            <a:off x="1428750" y="3105150"/>
            <a:ext cx="952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3" name="FINANCE PLANNING"/>
          <p:cNvSpPr/>
          <p:nvPr/>
        </p:nvSpPr>
        <p:spPr>
          <a:xfrm rot="-5400000">
            <a:off x="1271400" y="3380054"/>
            <a:ext cx="43267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FINANCE PLANNING</a:t>
            </a:r>
          </a:p>
        </p:txBody>
      </p:sp>
      <p:sp>
        <p:nvSpPr>
          <p:cNvPr id="134" name="Shape"/>
          <p:cNvSpPr/>
          <p:nvPr/>
        </p:nvSpPr>
        <p:spPr>
          <a:xfrm>
            <a:off x="1533525" y="3105150"/>
            <a:ext cx="10477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5" name="FINANCE PLANNING"/>
          <p:cNvSpPr/>
          <p:nvPr/>
        </p:nvSpPr>
        <p:spPr>
          <a:xfrm rot="-5400000">
            <a:off x="1380064" y="3380054"/>
            <a:ext cx="43267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FINANCE PLANNING</a:t>
            </a:r>
          </a:p>
        </p:txBody>
      </p:sp>
      <p:sp>
        <p:nvSpPr>
          <p:cNvPr id="136" name="Shape"/>
          <p:cNvSpPr/>
          <p:nvPr/>
        </p:nvSpPr>
        <p:spPr>
          <a:xfrm>
            <a:off x="1647825" y="2514600"/>
            <a:ext cx="57150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7" name="Shape"/>
          <p:cNvSpPr/>
          <p:nvPr/>
        </p:nvSpPr>
        <p:spPr>
          <a:xfrm>
            <a:off x="1714500" y="2514600"/>
            <a:ext cx="533400" cy="58102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8" name="SR DIR FIN"/>
          <p:cNvSpPr/>
          <p:nvPr/>
        </p:nvSpPr>
        <p:spPr>
          <a:xfrm>
            <a:off x="1874597" y="2761595"/>
            <a:ext cx="23351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SR DIR FIN</a:t>
            </a:r>
          </a:p>
        </p:txBody>
      </p:sp>
      <p:sp>
        <p:nvSpPr>
          <p:cNvPr id="139" name="BUSINESS PLANN..."/>
          <p:cNvSpPr/>
          <p:nvPr/>
        </p:nvSpPr>
        <p:spPr>
          <a:xfrm>
            <a:off x="1781131" y="2817685"/>
            <a:ext cx="42044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BUSINESS PLANN...</a:t>
            </a:r>
          </a:p>
        </p:txBody>
      </p:sp>
      <p:sp>
        <p:nvSpPr>
          <p:cNvPr id="140" name="Shape"/>
          <p:cNvSpPr/>
          <p:nvPr/>
        </p:nvSpPr>
        <p:spPr>
          <a:xfrm>
            <a:off x="1714500" y="3105150"/>
            <a:ext cx="11430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1" name="FINANCE PLANNING"/>
          <p:cNvSpPr/>
          <p:nvPr/>
        </p:nvSpPr>
        <p:spPr>
          <a:xfrm rot="-5400000">
            <a:off x="1566047" y="3380054"/>
            <a:ext cx="43267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FINANCE PLANNING</a:t>
            </a:r>
          </a:p>
        </p:txBody>
      </p:sp>
      <p:sp>
        <p:nvSpPr>
          <p:cNvPr id="142" name="Shape"/>
          <p:cNvSpPr/>
          <p:nvPr/>
        </p:nvSpPr>
        <p:spPr>
          <a:xfrm>
            <a:off x="1838325" y="3105150"/>
            <a:ext cx="14287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3" name="FINANCE PLANNING"/>
          <p:cNvSpPr/>
          <p:nvPr/>
        </p:nvSpPr>
        <p:spPr>
          <a:xfrm rot="-5400000">
            <a:off x="1678012" y="3380054"/>
            <a:ext cx="43267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FINANCE PLANNING</a:t>
            </a:r>
          </a:p>
        </p:txBody>
      </p:sp>
      <p:sp>
        <p:nvSpPr>
          <p:cNvPr id="144" name="DIR PORTFOLIO MG..."/>
          <p:cNvSpPr/>
          <p:nvPr/>
        </p:nvSpPr>
        <p:spPr>
          <a:xfrm rot="-5400000">
            <a:off x="1718547" y="3380054"/>
            <a:ext cx="463780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DIR PORTFOLIO MG...</a:t>
            </a:r>
          </a:p>
        </p:txBody>
      </p:sp>
      <p:sp>
        <p:nvSpPr>
          <p:cNvPr id="145" name="Shape"/>
          <p:cNvSpPr/>
          <p:nvPr/>
        </p:nvSpPr>
        <p:spPr>
          <a:xfrm>
            <a:off x="1990725" y="3105150"/>
            <a:ext cx="571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6" name="Shape"/>
          <p:cNvSpPr/>
          <p:nvPr/>
        </p:nvSpPr>
        <p:spPr>
          <a:xfrm>
            <a:off x="2057400" y="3105150"/>
            <a:ext cx="571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7" name="Shape"/>
          <p:cNvSpPr/>
          <p:nvPr/>
        </p:nvSpPr>
        <p:spPr>
          <a:xfrm>
            <a:off x="2124075" y="3105150"/>
            <a:ext cx="571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8" name="Shape"/>
          <p:cNvSpPr/>
          <p:nvPr/>
        </p:nvSpPr>
        <p:spPr>
          <a:xfrm>
            <a:off x="2190750" y="31051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9" name="Shape"/>
          <p:cNvSpPr/>
          <p:nvPr/>
        </p:nvSpPr>
        <p:spPr>
          <a:xfrm>
            <a:off x="2257425" y="2514600"/>
            <a:ext cx="25717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0" name="SEC DIRECTOR"/>
          <p:cNvSpPr/>
          <p:nvPr/>
        </p:nvSpPr>
        <p:spPr>
          <a:xfrm rot="-5400000">
            <a:off x="2141018" y="2782260"/>
            <a:ext cx="444803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SEC DIRECTOR</a:t>
            </a:r>
          </a:p>
        </p:txBody>
      </p:sp>
      <p:sp>
        <p:nvSpPr>
          <p:cNvPr id="151" name="FINANCE GC: 4"/>
          <p:cNvSpPr/>
          <p:nvPr/>
        </p:nvSpPr>
        <p:spPr>
          <a:xfrm rot="-5400000">
            <a:off x="2219517" y="2782260"/>
            <a:ext cx="429503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FINANCE GC: 4</a:t>
            </a:r>
          </a:p>
        </p:txBody>
      </p:sp>
      <p:sp>
        <p:nvSpPr>
          <p:cNvPr id="152" name="Shape"/>
          <p:cNvSpPr/>
          <p:nvPr/>
        </p:nvSpPr>
        <p:spPr>
          <a:xfrm>
            <a:off x="2257425" y="31051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3" name="Shape"/>
          <p:cNvSpPr/>
          <p:nvPr/>
        </p:nvSpPr>
        <p:spPr>
          <a:xfrm>
            <a:off x="2324100" y="31051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4" name="Shape"/>
          <p:cNvSpPr/>
          <p:nvPr/>
        </p:nvSpPr>
        <p:spPr>
          <a:xfrm>
            <a:off x="2390775" y="31051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5" name="Shape"/>
          <p:cNvSpPr/>
          <p:nvPr/>
        </p:nvSpPr>
        <p:spPr>
          <a:xfrm>
            <a:off x="2457450" y="31051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6" name="Shape"/>
          <p:cNvSpPr/>
          <p:nvPr/>
        </p:nvSpPr>
        <p:spPr>
          <a:xfrm>
            <a:off x="2524125" y="1333500"/>
            <a:ext cx="232410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7" name="VP CORPORATE CONTROLLER: 1"/>
          <p:cNvSpPr/>
          <p:nvPr/>
        </p:nvSpPr>
        <p:spPr>
          <a:xfrm>
            <a:off x="3223752" y="1601432"/>
            <a:ext cx="949764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VP CORPORATE CONTROLLER: 1</a:t>
            </a:r>
          </a:p>
        </p:txBody>
      </p:sp>
      <p:sp>
        <p:nvSpPr>
          <p:cNvPr id="158" name="Shape"/>
          <p:cNvSpPr/>
          <p:nvPr/>
        </p:nvSpPr>
        <p:spPr>
          <a:xfrm>
            <a:off x="2524125" y="1924050"/>
            <a:ext cx="232410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9" name="VP, CONSUMER &amp;amp; MARKETPLACE CONTROLLER: 1"/>
          <p:cNvSpPr/>
          <p:nvPr/>
        </p:nvSpPr>
        <p:spPr>
          <a:xfrm>
            <a:off x="2976170" y="2191846"/>
            <a:ext cx="1444930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VP, CONSUMER &amp; MARKETPLACE CONTROLLER: 1</a:t>
            </a:r>
          </a:p>
        </p:txBody>
      </p:sp>
      <p:sp>
        <p:nvSpPr>
          <p:cNvPr id="160" name="Shape"/>
          <p:cNvSpPr/>
          <p:nvPr/>
        </p:nvSpPr>
        <p:spPr>
          <a:xfrm>
            <a:off x="2524125" y="2514600"/>
            <a:ext cx="2324100" cy="58102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1" name="GEOGRAPHY CONTROLLER - GREATER CHINA: 8"/>
          <p:cNvSpPr/>
          <p:nvPr/>
        </p:nvSpPr>
        <p:spPr>
          <a:xfrm>
            <a:off x="2999176" y="2782260"/>
            <a:ext cx="1398917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EEEEEE"/>
                </a:solidFill>
              </a:rPr>
              <a:t>GEOGRAPHY CONTROLLER - GREATER CHINA: 8</a:t>
            </a:r>
          </a:p>
        </p:txBody>
      </p:sp>
      <p:sp>
        <p:nvSpPr>
          <p:cNvPr id="162" name="Shape"/>
          <p:cNvSpPr/>
          <p:nvPr/>
        </p:nvSpPr>
        <p:spPr>
          <a:xfrm>
            <a:off x="2524125" y="3105150"/>
            <a:ext cx="19050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3" name="FG+C"/>
          <p:cNvSpPr/>
          <p:nvPr/>
        </p:nvSpPr>
        <p:spPr>
          <a:xfrm rot="-5400000">
            <a:off x="2517957" y="3372674"/>
            <a:ext cx="159015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FG+C</a:t>
            </a:r>
          </a:p>
        </p:txBody>
      </p:sp>
      <p:sp>
        <p:nvSpPr>
          <p:cNvPr id="164" name="DIRECTOR: 3"/>
          <p:cNvSpPr/>
          <p:nvPr/>
        </p:nvSpPr>
        <p:spPr>
          <a:xfrm rot="-5400000">
            <a:off x="2481972" y="3372674"/>
            <a:ext cx="37268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DIRECTOR: 3</a:t>
            </a:r>
          </a:p>
        </p:txBody>
      </p:sp>
      <p:sp>
        <p:nvSpPr>
          <p:cNvPr id="165" name="Shape"/>
          <p:cNvSpPr/>
          <p:nvPr/>
        </p:nvSpPr>
        <p:spPr>
          <a:xfrm>
            <a:off x="2524125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6" name="Shape"/>
          <p:cNvSpPr/>
          <p:nvPr/>
        </p:nvSpPr>
        <p:spPr>
          <a:xfrm>
            <a:off x="2590800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7" name="Shape"/>
          <p:cNvSpPr/>
          <p:nvPr/>
        </p:nvSpPr>
        <p:spPr>
          <a:xfrm>
            <a:off x="2657475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8" name="Shape"/>
          <p:cNvSpPr/>
          <p:nvPr/>
        </p:nvSpPr>
        <p:spPr>
          <a:xfrm>
            <a:off x="2724150" y="3105150"/>
            <a:ext cx="2762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9" name="LER2R"/>
          <p:cNvSpPr/>
          <p:nvPr/>
        </p:nvSpPr>
        <p:spPr>
          <a:xfrm rot="-5400000">
            <a:off x="2744760" y="3372674"/>
            <a:ext cx="190218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LER2R</a:t>
            </a:r>
          </a:p>
        </p:txBody>
      </p:sp>
      <p:sp>
        <p:nvSpPr>
          <p:cNvPr id="170" name="DIRECTOR: 3"/>
          <p:cNvSpPr/>
          <p:nvPr/>
        </p:nvSpPr>
        <p:spPr>
          <a:xfrm rot="-5400000">
            <a:off x="2724376" y="3372674"/>
            <a:ext cx="37268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DIRECTOR: 3</a:t>
            </a:r>
          </a:p>
        </p:txBody>
      </p:sp>
      <p:sp>
        <p:nvSpPr>
          <p:cNvPr id="171" name="Shape"/>
          <p:cNvSpPr/>
          <p:nvPr/>
        </p:nvSpPr>
        <p:spPr>
          <a:xfrm>
            <a:off x="2724150" y="3695700"/>
            <a:ext cx="857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2" name="LER2R OPS EXCEL..."/>
          <p:cNvSpPr/>
          <p:nvPr/>
        </p:nvSpPr>
        <p:spPr>
          <a:xfrm rot="-5400000">
            <a:off x="2555774" y="3970468"/>
            <a:ext cx="44260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LER2R OPS EXCEL...</a:t>
            </a:r>
          </a:p>
        </p:txBody>
      </p:sp>
      <p:sp>
        <p:nvSpPr>
          <p:cNvPr id="173" name="Shape"/>
          <p:cNvSpPr/>
          <p:nvPr/>
        </p:nvSpPr>
        <p:spPr>
          <a:xfrm>
            <a:off x="2819400" y="3695700"/>
            <a:ext cx="762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4" name="SR LER2R REPORTI..."/>
          <p:cNvSpPr/>
          <p:nvPr/>
        </p:nvSpPr>
        <p:spPr>
          <a:xfrm rot="-5400000">
            <a:off x="2634144" y="3970468"/>
            <a:ext cx="46140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SR LER2R REPORTI...</a:t>
            </a:r>
          </a:p>
        </p:txBody>
      </p:sp>
      <p:sp>
        <p:nvSpPr>
          <p:cNvPr id="175" name="Shape"/>
          <p:cNvSpPr/>
          <p:nvPr/>
        </p:nvSpPr>
        <p:spPr>
          <a:xfrm>
            <a:off x="2905125" y="3695700"/>
            <a:ext cx="952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6" name="LER2R SR. MANAG..."/>
          <p:cNvSpPr/>
          <p:nvPr/>
        </p:nvSpPr>
        <p:spPr>
          <a:xfrm rot="-5400000">
            <a:off x="2743021" y="3970468"/>
            <a:ext cx="44008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LER2R SR. MANAG...</a:t>
            </a:r>
          </a:p>
        </p:txBody>
      </p:sp>
      <p:sp>
        <p:nvSpPr>
          <p:cNvPr id="177" name="Shape"/>
          <p:cNvSpPr/>
          <p:nvPr/>
        </p:nvSpPr>
        <p:spPr>
          <a:xfrm>
            <a:off x="3009900" y="3105150"/>
            <a:ext cx="34290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8" name="IS2P"/>
          <p:cNvSpPr/>
          <p:nvPr/>
        </p:nvSpPr>
        <p:spPr>
          <a:xfrm rot="-5400000">
            <a:off x="3093540" y="3372674"/>
            <a:ext cx="12792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IS2P</a:t>
            </a:r>
          </a:p>
        </p:txBody>
      </p:sp>
      <p:sp>
        <p:nvSpPr>
          <p:cNvPr id="179" name="DIRECTOR: 4"/>
          <p:cNvSpPr/>
          <p:nvPr/>
        </p:nvSpPr>
        <p:spPr>
          <a:xfrm rot="-5400000">
            <a:off x="3042010" y="3372674"/>
            <a:ext cx="37268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DIRECTOR: 4</a:t>
            </a:r>
          </a:p>
        </p:txBody>
      </p:sp>
      <p:sp>
        <p:nvSpPr>
          <p:cNvPr id="180" name="Shape"/>
          <p:cNvSpPr/>
          <p:nvPr/>
        </p:nvSpPr>
        <p:spPr>
          <a:xfrm>
            <a:off x="3009900" y="3695700"/>
            <a:ext cx="10477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1" name="INDIRECT EXPENDI..."/>
          <p:cNvSpPr/>
          <p:nvPr/>
        </p:nvSpPr>
        <p:spPr>
          <a:xfrm rot="-5400000">
            <a:off x="2845560" y="3970468"/>
            <a:ext cx="45233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INDIRECT EXPENDI...</a:t>
            </a:r>
          </a:p>
        </p:txBody>
      </p:sp>
      <p:sp>
        <p:nvSpPr>
          <p:cNvPr id="182" name="Shape"/>
          <p:cNvSpPr/>
          <p:nvPr/>
        </p:nvSpPr>
        <p:spPr>
          <a:xfrm>
            <a:off x="3124200" y="3695700"/>
            <a:ext cx="952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3" name="CAPITAL EXPENDIT..."/>
          <p:cNvSpPr/>
          <p:nvPr/>
        </p:nvSpPr>
        <p:spPr>
          <a:xfrm rot="-5400000">
            <a:off x="2957066" y="3970468"/>
            <a:ext cx="44664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CAPITAL EXPENDIT...</a:t>
            </a:r>
          </a:p>
        </p:txBody>
      </p:sp>
      <p:sp>
        <p:nvSpPr>
          <p:cNvPr id="184" name="Shape"/>
          <p:cNvSpPr/>
          <p:nvPr/>
        </p:nvSpPr>
        <p:spPr>
          <a:xfrm>
            <a:off x="3228975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5" name="Shape"/>
          <p:cNvSpPr/>
          <p:nvPr/>
        </p:nvSpPr>
        <p:spPr>
          <a:xfrm>
            <a:off x="3295650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6" name="Shape"/>
          <p:cNvSpPr/>
          <p:nvPr/>
        </p:nvSpPr>
        <p:spPr>
          <a:xfrm>
            <a:off x="3362325" y="3105150"/>
            <a:ext cx="2095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7" name="S2P + PE"/>
          <p:cNvSpPr/>
          <p:nvPr/>
        </p:nvSpPr>
        <p:spPr>
          <a:xfrm rot="-5400000">
            <a:off x="3312955" y="3372674"/>
            <a:ext cx="257495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S2P + PE</a:t>
            </a:r>
          </a:p>
        </p:txBody>
      </p:sp>
      <p:sp>
        <p:nvSpPr>
          <p:cNvPr id="188" name="DIRECTOR: 2"/>
          <p:cNvSpPr/>
          <p:nvPr/>
        </p:nvSpPr>
        <p:spPr>
          <a:xfrm rot="-5400000">
            <a:off x="3326209" y="3372674"/>
            <a:ext cx="37268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DIRECTOR: 2</a:t>
            </a:r>
          </a:p>
        </p:txBody>
      </p:sp>
      <p:sp>
        <p:nvSpPr>
          <p:cNvPr id="189" name="Shape"/>
          <p:cNvSpPr/>
          <p:nvPr/>
        </p:nvSpPr>
        <p:spPr>
          <a:xfrm>
            <a:off x="3362325" y="3695700"/>
            <a:ext cx="10477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0" name="DIRECT S2P + T&amp;amp;E ..."/>
          <p:cNvSpPr/>
          <p:nvPr/>
        </p:nvSpPr>
        <p:spPr>
          <a:xfrm rot="-5400000">
            <a:off x="3199676" y="3970468"/>
            <a:ext cx="446238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DIRECT S2P + T&amp;E ...</a:t>
            </a:r>
          </a:p>
        </p:txBody>
      </p:sp>
      <p:sp>
        <p:nvSpPr>
          <p:cNvPr id="191" name="Shape"/>
          <p:cNvSpPr/>
          <p:nvPr/>
        </p:nvSpPr>
        <p:spPr>
          <a:xfrm>
            <a:off x="3476625" y="3695700"/>
            <a:ext cx="952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2" name="SR. INDIRECT S2P ..."/>
          <p:cNvSpPr/>
          <p:nvPr/>
        </p:nvSpPr>
        <p:spPr>
          <a:xfrm rot="-5400000">
            <a:off x="3311429" y="3970468"/>
            <a:ext cx="440060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SR. INDIRECT S2P ...</a:t>
            </a:r>
          </a:p>
        </p:txBody>
      </p:sp>
      <p:sp>
        <p:nvSpPr>
          <p:cNvPr id="193" name="Shape"/>
          <p:cNvSpPr/>
          <p:nvPr/>
        </p:nvSpPr>
        <p:spPr>
          <a:xfrm>
            <a:off x="3581400" y="3105150"/>
            <a:ext cx="38100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4" name="FINANCE DIRECTOR -"/>
          <p:cNvSpPr/>
          <p:nvPr/>
        </p:nvSpPr>
        <p:spPr>
          <a:xfrm rot="-5400000">
            <a:off x="3520209" y="3380054"/>
            <a:ext cx="46375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FINANCE DIRECTOR -</a:t>
            </a:r>
          </a:p>
        </p:txBody>
      </p:sp>
      <p:sp>
        <p:nvSpPr>
          <p:cNvPr id="195" name="CONTROLLING HKT..."/>
          <p:cNvSpPr/>
          <p:nvPr/>
        </p:nvSpPr>
        <p:spPr>
          <a:xfrm rot="-5400000">
            <a:off x="3582012" y="3380054"/>
            <a:ext cx="45233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CONTROLLING HKT...</a:t>
            </a:r>
          </a:p>
        </p:txBody>
      </p:sp>
      <p:sp>
        <p:nvSpPr>
          <p:cNvPr id="196" name="Shape"/>
          <p:cNvSpPr/>
          <p:nvPr/>
        </p:nvSpPr>
        <p:spPr>
          <a:xfrm>
            <a:off x="3581400" y="3695700"/>
            <a:ext cx="14287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7" name="SR.ACCOUNTING"/>
          <p:cNvSpPr/>
          <p:nvPr/>
        </p:nvSpPr>
        <p:spPr>
          <a:xfrm rot="-5400000">
            <a:off x="3433530" y="3968992"/>
            <a:ext cx="395938" cy="4723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72">
                <a:solidFill>
                  <a:srgbClr val="282828"/>
                </a:solidFill>
              </a:rPr>
              <a:t>SR.ACCOUNTING</a:t>
            </a:r>
          </a:p>
        </p:txBody>
      </p:sp>
      <p:sp>
        <p:nvSpPr>
          <p:cNvPr id="198" name="MANAGER TW: 4"/>
          <p:cNvSpPr/>
          <p:nvPr/>
        </p:nvSpPr>
        <p:spPr>
          <a:xfrm rot="-5400000">
            <a:off x="3502170" y="3968992"/>
            <a:ext cx="376741" cy="4723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72">
                <a:solidFill>
                  <a:srgbClr val="282828"/>
                </a:solidFill>
              </a:rPr>
              <a:t>MANAGER TW: 4</a:t>
            </a:r>
          </a:p>
        </p:txBody>
      </p:sp>
      <p:sp>
        <p:nvSpPr>
          <p:cNvPr id="199" name="Shape"/>
          <p:cNvSpPr/>
          <p:nvPr/>
        </p:nvSpPr>
        <p:spPr>
          <a:xfrm>
            <a:off x="3733800" y="3695700"/>
            <a:ext cx="762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0" name="ADMINISTRATION S..."/>
          <p:cNvSpPr/>
          <p:nvPr/>
        </p:nvSpPr>
        <p:spPr>
          <a:xfrm rot="-5400000">
            <a:off x="3553168" y="3970468"/>
            <a:ext cx="45392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ADMINISTRATION S...</a:t>
            </a:r>
          </a:p>
        </p:txBody>
      </p:sp>
      <p:sp>
        <p:nvSpPr>
          <p:cNvPr id="201" name="Shape"/>
          <p:cNvSpPr/>
          <p:nvPr/>
        </p:nvSpPr>
        <p:spPr>
          <a:xfrm>
            <a:off x="3819525" y="3695700"/>
            <a:ext cx="14287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2" name="SR.ACCOUNTING"/>
          <p:cNvSpPr/>
          <p:nvPr/>
        </p:nvSpPr>
        <p:spPr>
          <a:xfrm rot="-5400000">
            <a:off x="3671756" y="3968992"/>
            <a:ext cx="395938" cy="4723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72">
                <a:solidFill>
                  <a:srgbClr val="282828"/>
                </a:solidFill>
              </a:rPr>
              <a:t>SR.ACCOUNTING</a:t>
            </a:r>
          </a:p>
        </p:txBody>
      </p:sp>
      <p:sp>
        <p:nvSpPr>
          <p:cNvPr id="203" name="MANAGER HK: 4"/>
          <p:cNvSpPr/>
          <p:nvPr/>
        </p:nvSpPr>
        <p:spPr>
          <a:xfrm rot="-5400000">
            <a:off x="3743875" y="3968992"/>
            <a:ext cx="369782" cy="4723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72">
                <a:solidFill>
                  <a:srgbClr val="282828"/>
                </a:solidFill>
              </a:rPr>
              <a:t>MANAGER HK: 4</a:t>
            </a:r>
          </a:p>
        </p:txBody>
      </p:sp>
      <p:sp>
        <p:nvSpPr>
          <p:cNvPr id="204" name="Shape"/>
          <p:cNvSpPr/>
          <p:nvPr/>
        </p:nvSpPr>
        <p:spPr>
          <a:xfrm>
            <a:off x="3971925" y="3105150"/>
            <a:ext cx="5048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5" name="O2C DIRECTOR:"/>
          <p:cNvSpPr/>
          <p:nvPr/>
        </p:nvSpPr>
        <p:spPr>
          <a:xfrm rot="-5400000">
            <a:off x="3967574" y="3372674"/>
            <a:ext cx="461197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O2C DIRECTOR:</a:t>
            </a:r>
          </a:p>
        </p:txBody>
      </p:sp>
      <p:sp>
        <p:nvSpPr>
          <p:cNvPr id="206" name="4"/>
          <p:cNvSpPr/>
          <p:nvPr/>
        </p:nvSpPr>
        <p:spPr>
          <a:xfrm rot="-5400000">
            <a:off x="4252613" y="3372674"/>
            <a:ext cx="32818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4</a:t>
            </a:r>
          </a:p>
        </p:txBody>
      </p:sp>
      <p:sp>
        <p:nvSpPr>
          <p:cNvPr id="207" name="Shape"/>
          <p:cNvSpPr/>
          <p:nvPr/>
        </p:nvSpPr>
        <p:spPr>
          <a:xfrm>
            <a:off x="3971925" y="3695700"/>
            <a:ext cx="1143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8" name="OTC - NIKE STORES"/>
          <p:cNvSpPr/>
          <p:nvPr/>
        </p:nvSpPr>
        <p:spPr>
          <a:xfrm rot="-5400000">
            <a:off x="3824561" y="3970468"/>
            <a:ext cx="429388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OTC - NIKE STORES</a:t>
            </a:r>
          </a:p>
        </p:txBody>
      </p:sp>
      <p:sp>
        <p:nvSpPr>
          <p:cNvPr id="209" name="Shape"/>
          <p:cNvSpPr/>
          <p:nvPr/>
        </p:nvSpPr>
        <p:spPr>
          <a:xfrm>
            <a:off x="4095750" y="3695700"/>
            <a:ext cx="1238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0" name="O2C NSP SR. MANA..."/>
          <p:cNvSpPr/>
          <p:nvPr/>
        </p:nvSpPr>
        <p:spPr>
          <a:xfrm rot="-5400000">
            <a:off x="3940178" y="3970468"/>
            <a:ext cx="457278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O2C NSP SR. MANA...</a:t>
            </a:r>
          </a:p>
        </p:txBody>
      </p:sp>
      <p:sp>
        <p:nvSpPr>
          <p:cNvPr id="211" name="Shape"/>
          <p:cNvSpPr/>
          <p:nvPr/>
        </p:nvSpPr>
        <p:spPr>
          <a:xfrm>
            <a:off x="4229100" y="3695700"/>
            <a:ext cx="18097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2" name="O2C NIKE DIRECT"/>
          <p:cNvSpPr/>
          <p:nvPr/>
        </p:nvSpPr>
        <p:spPr>
          <a:xfrm rot="-5400000">
            <a:off x="4067107" y="3966040"/>
            <a:ext cx="460285" cy="5313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19">
                <a:solidFill>
                  <a:srgbClr val="282828"/>
                </a:solidFill>
              </a:rPr>
              <a:t>O2C NIKE DIRECT</a:t>
            </a:r>
          </a:p>
        </p:txBody>
      </p:sp>
      <p:sp>
        <p:nvSpPr>
          <p:cNvPr id="213" name="SR MANAGER: 6"/>
          <p:cNvSpPr/>
          <p:nvPr/>
        </p:nvSpPr>
        <p:spPr>
          <a:xfrm rot="-5400000">
            <a:off x="4154170" y="3966040"/>
            <a:ext cx="416051" cy="5313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19">
                <a:solidFill>
                  <a:srgbClr val="282828"/>
                </a:solidFill>
              </a:rPr>
              <a:t>SR MANAGER: 6</a:t>
            </a:r>
          </a:p>
        </p:txBody>
      </p:sp>
      <p:sp>
        <p:nvSpPr>
          <p:cNvPr id="214" name="Shape"/>
          <p:cNvSpPr/>
          <p:nvPr/>
        </p:nvSpPr>
        <p:spPr>
          <a:xfrm>
            <a:off x="4419600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5" name="Shape"/>
          <p:cNvSpPr/>
          <p:nvPr/>
        </p:nvSpPr>
        <p:spPr>
          <a:xfrm>
            <a:off x="4486275" y="3105150"/>
            <a:ext cx="29527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6" name="DS2P"/>
          <p:cNvSpPr/>
          <p:nvPr/>
        </p:nvSpPr>
        <p:spPr>
          <a:xfrm rot="-5400000">
            <a:off x="4532770" y="3372674"/>
            <a:ext cx="15414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DS2P</a:t>
            </a:r>
          </a:p>
        </p:txBody>
      </p:sp>
      <p:sp>
        <p:nvSpPr>
          <p:cNvPr id="217" name="DIRECTOR: 3"/>
          <p:cNvSpPr/>
          <p:nvPr/>
        </p:nvSpPr>
        <p:spPr>
          <a:xfrm rot="-5400000">
            <a:off x="4494349" y="3372674"/>
            <a:ext cx="37268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DIRECTOR: 3</a:t>
            </a:r>
          </a:p>
        </p:txBody>
      </p:sp>
      <p:sp>
        <p:nvSpPr>
          <p:cNvPr id="218" name="Shape"/>
          <p:cNvSpPr/>
          <p:nvPr/>
        </p:nvSpPr>
        <p:spPr>
          <a:xfrm>
            <a:off x="4486275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9" name="Shape"/>
          <p:cNvSpPr/>
          <p:nvPr/>
        </p:nvSpPr>
        <p:spPr>
          <a:xfrm>
            <a:off x="4552950" y="3695700"/>
            <a:ext cx="14287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0" name="INVENTORY &amp;amp; COST"/>
          <p:cNvSpPr/>
          <p:nvPr/>
        </p:nvSpPr>
        <p:spPr>
          <a:xfrm rot="-5400000">
            <a:off x="4390017" y="3970468"/>
            <a:ext cx="43351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INVENTORY &amp; COST</a:t>
            </a:r>
          </a:p>
        </p:txBody>
      </p:sp>
      <p:sp>
        <p:nvSpPr>
          <p:cNvPr id="221" name="ACCOUNTING SR. ..."/>
          <p:cNvSpPr/>
          <p:nvPr/>
        </p:nvSpPr>
        <p:spPr>
          <a:xfrm rot="-5400000">
            <a:off x="4446549" y="3970468"/>
            <a:ext cx="43262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ACCOUNTING SR. ...</a:t>
            </a:r>
          </a:p>
        </p:txBody>
      </p:sp>
      <p:sp>
        <p:nvSpPr>
          <p:cNvPr id="222" name="Shape"/>
          <p:cNvSpPr/>
          <p:nvPr/>
        </p:nvSpPr>
        <p:spPr>
          <a:xfrm>
            <a:off x="4705350" y="3695700"/>
            <a:ext cx="762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3" name="INVENTORY OPS. A..."/>
          <p:cNvSpPr/>
          <p:nvPr/>
        </p:nvSpPr>
        <p:spPr>
          <a:xfrm rot="-5400000">
            <a:off x="4527323" y="3970468"/>
            <a:ext cx="453216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INVENTORY OPS. A...</a:t>
            </a:r>
          </a:p>
        </p:txBody>
      </p:sp>
      <p:sp>
        <p:nvSpPr>
          <p:cNvPr id="224" name="Shape"/>
          <p:cNvSpPr/>
          <p:nvPr/>
        </p:nvSpPr>
        <p:spPr>
          <a:xfrm>
            <a:off x="4791075" y="3105150"/>
            <a:ext cx="571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5" name="Shape"/>
          <p:cNvSpPr/>
          <p:nvPr/>
        </p:nvSpPr>
        <p:spPr>
          <a:xfrm>
            <a:off x="4791075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6" name="Shape"/>
          <p:cNvSpPr/>
          <p:nvPr/>
        </p:nvSpPr>
        <p:spPr>
          <a:xfrm>
            <a:off x="4857750" y="1333500"/>
            <a:ext cx="10001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7" name="VP TREASURER &amp;amp; CHIEF"/>
          <p:cNvSpPr/>
          <p:nvPr/>
        </p:nvSpPr>
        <p:spPr>
          <a:xfrm>
            <a:off x="5012111" y="1566007"/>
            <a:ext cx="708203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VP TREASURER &amp; CHIEF</a:t>
            </a:r>
          </a:p>
        </p:txBody>
      </p:sp>
      <p:sp>
        <p:nvSpPr>
          <p:cNvPr id="228" name="TAX OFFICER: 3"/>
          <p:cNvSpPr/>
          <p:nvPr/>
        </p:nvSpPr>
        <p:spPr>
          <a:xfrm>
            <a:off x="5140541" y="1636857"/>
            <a:ext cx="451343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TAX OFFICER: 3</a:t>
            </a:r>
          </a:p>
        </p:txBody>
      </p:sp>
      <p:sp>
        <p:nvSpPr>
          <p:cNvPr id="229" name="Shape"/>
          <p:cNvSpPr/>
          <p:nvPr/>
        </p:nvSpPr>
        <p:spPr>
          <a:xfrm>
            <a:off x="4857750" y="1924050"/>
            <a:ext cx="5905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0" name="VP FINANCE"/>
          <p:cNvSpPr/>
          <p:nvPr/>
        </p:nvSpPr>
        <p:spPr>
          <a:xfrm>
            <a:off x="4988551" y="2156421"/>
            <a:ext cx="354102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VP FINANCE</a:t>
            </a:r>
          </a:p>
        </p:txBody>
      </p:sp>
      <p:sp>
        <p:nvSpPr>
          <p:cNvPr id="231" name="OPERATIONS: 1"/>
          <p:cNvSpPr/>
          <p:nvPr/>
        </p:nvSpPr>
        <p:spPr>
          <a:xfrm>
            <a:off x="4941544" y="2227271"/>
            <a:ext cx="44811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OPERATIONS: 1</a:t>
            </a:r>
          </a:p>
        </p:txBody>
      </p:sp>
      <p:sp>
        <p:nvSpPr>
          <p:cNvPr id="232" name="Shape"/>
          <p:cNvSpPr/>
          <p:nvPr/>
        </p:nvSpPr>
        <p:spPr>
          <a:xfrm>
            <a:off x="4857750" y="2514600"/>
            <a:ext cx="5905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3" name="DIR GC CUSTOMER"/>
          <p:cNvSpPr/>
          <p:nvPr/>
        </p:nvSpPr>
        <p:spPr>
          <a:xfrm>
            <a:off x="4941845" y="2758643"/>
            <a:ext cx="447513" cy="4723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72">
                <a:solidFill>
                  <a:srgbClr val="282828"/>
                </a:solidFill>
              </a:rPr>
              <a:t>DIR GC CUSTOMER</a:t>
            </a:r>
          </a:p>
        </p:txBody>
      </p:sp>
      <p:sp>
        <p:nvSpPr>
          <p:cNvPr id="234" name="FINANCE: 4"/>
          <p:cNvSpPr/>
          <p:nvPr/>
        </p:nvSpPr>
        <p:spPr>
          <a:xfrm>
            <a:off x="5035788" y="2817685"/>
            <a:ext cx="259626" cy="4723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72">
                <a:solidFill>
                  <a:srgbClr val="282828"/>
                </a:solidFill>
              </a:rPr>
              <a:t>FINANCE: 4</a:t>
            </a:r>
          </a:p>
        </p:txBody>
      </p:sp>
      <p:sp>
        <p:nvSpPr>
          <p:cNvPr id="235" name="Shape"/>
          <p:cNvSpPr/>
          <p:nvPr/>
        </p:nvSpPr>
        <p:spPr>
          <a:xfrm>
            <a:off x="4857750" y="3105150"/>
            <a:ext cx="1905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6" name="SR. CREDIT"/>
          <p:cNvSpPr/>
          <p:nvPr/>
        </p:nvSpPr>
        <p:spPr>
          <a:xfrm rot="-5400000">
            <a:off x="4762369" y="3372674"/>
            <a:ext cx="334394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SR. CREDIT</a:t>
            </a:r>
          </a:p>
        </p:txBody>
      </p:sp>
      <p:sp>
        <p:nvSpPr>
          <p:cNvPr id="237" name="MANAGER: 3"/>
          <p:cNvSpPr/>
          <p:nvPr/>
        </p:nvSpPr>
        <p:spPr>
          <a:xfrm rot="-5400000">
            <a:off x="4818438" y="3372674"/>
            <a:ext cx="363956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MANAGER: 3</a:t>
            </a:r>
          </a:p>
        </p:txBody>
      </p:sp>
      <p:sp>
        <p:nvSpPr>
          <p:cNvPr id="238" name="Shape"/>
          <p:cNvSpPr/>
          <p:nvPr/>
        </p:nvSpPr>
        <p:spPr>
          <a:xfrm>
            <a:off x="4857750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9" name="Shape"/>
          <p:cNvSpPr/>
          <p:nvPr/>
        </p:nvSpPr>
        <p:spPr>
          <a:xfrm>
            <a:off x="4924425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0" name="Shape"/>
          <p:cNvSpPr/>
          <p:nvPr/>
        </p:nvSpPr>
        <p:spPr>
          <a:xfrm>
            <a:off x="4991100" y="369570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1" name="Shape"/>
          <p:cNvSpPr/>
          <p:nvPr/>
        </p:nvSpPr>
        <p:spPr>
          <a:xfrm>
            <a:off x="5057775" y="3105150"/>
            <a:ext cx="19050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2" name="ASST CREDIT"/>
          <p:cNvSpPr/>
          <p:nvPr/>
        </p:nvSpPr>
        <p:spPr>
          <a:xfrm rot="-5400000">
            <a:off x="4991291" y="3380054"/>
            <a:ext cx="29253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ASST CREDIT</a:t>
            </a:r>
          </a:p>
        </p:txBody>
      </p:sp>
      <p:sp>
        <p:nvSpPr>
          <p:cNvPr id="243" name="OPERATIONS MANA..."/>
          <p:cNvSpPr/>
          <p:nvPr/>
        </p:nvSpPr>
        <p:spPr>
          <a:xfrm rot="-5400000">
            <a:off x="4961745" y="3380054"/>
            <a:ext cx="46380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EEEEEE"/>
                </a:solidFill>
              </a:rPr>
              <a:t>OPERATIONS MANA...</a:t>
            </a:r>
          </a:p>
        </p:txBody>
      </p:sp>
      <p:sp>
        <p:nvSpPr>
          <p:cNvPr id="244" name="Shape"/>
          <p:cNvSpPr/>
          <p:nvPr/>
        </p:nvSpPr>
        <p:spPr>
          <a:xfrm>
            <a:off x="5057775" y="369570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5" name="Shape"/>
          <p:cNvSpPr/>
          <p:nvPr/>
        </p:nvSpPr>
        <p:spPr>
          <a:xfrm>
            <a:off x="5124450" y="369570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6" name="Shape"/>
          <p:cNvSpPr/>
          <p:nvPr/>
        </p:nvSpPr>
        <p:spPr>
          <a:xfrm>
            <a:off x="5191125" y="3695700"/>
            <a:ext cx="57150" cy="5810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7" name="Shape"/>
          <p:cNvSpPr/>
          <p:nvPr/>
        </p:nvSpPr>
        <p:spPr>
          <a:xfrm>
            <a:off x="5257800" y="3105150"/>
            <a:ext cx="1238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8" name="SR. CREDIT MANAG..."/>
          <p:cNvSpPr/>
          <p:nvPr/>
        </p:nvSpPr>
        <p:spPr>
          <a:xfrm rot="-5400000">
            <a:off x="5101708" y="3380054"/>
            <a:ext cx="46213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SR. CREDIT MANAG...</a:t>
            </a:r>
          </a:p>
        </p:txBody>
      </p:sp>
      <p:sp>
        <p:nvSpPr>
          <p:cNvPr id="249" name="Shape"/>
          <p:cNvSpPr/>
          <p:nvPr/>
        </p:nvSpPr>
        <p:spPr>
          <a:xfrm>
            <a:off x="5257800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0" name="Shape"/>
          <p:cNvSpPr/>
          <p:nvPr/>
        </p:nvSpPr>
        <p:spPr>
          <a:xfrm>
            <a:off x="5324475" y="369570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1" name="Shape"/>
          <p:cNvSpPr/>
          <p:nvPr/>
        </p:nvSpPr>
        <p:spPr>
          <a:xfrm>
            <a:off x="5391150" y="31051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2" name="Shape"/>
          <p:cNvSpPr/>
          <p:nvPr/>
        </p:nvSpPr>
        <p:spPr>
          <a:xfrm>
            <a:off x="5457825" y="1924050"/>
            <a:ext cx="3333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3" name="SR DIR, GBL TAX &amp;amp;"/>
          <p:cNvSpPr/>
          <p:nvPr/>
        </p:nvSpPr>
        <p:spPr>
          <a:xfrm rot="-5400000">
            <a:off x="5405688" y="2199226"/>
            <a:ext cx="39992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SR DIR, GBL TAX &amp;</a:t>
            </a:r>
          </a:p>
        </p:txBody>
      </p:sp>
      <p:sp>
        <p:nvSpPr>
          <p:cNvPr id="254" name="CONTROV, SR TAX ..."/>
          <p:cNvSpPr/>
          <p:nvPr/>
        </p:nvSpPr>
        <p:spPr>
          <a:xfrm rot="-5400000">
            <a:off x="5438025" y="2199226"/>
            <a:ext cx="447427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CONTROV, SR TAX ...</a:t>
            </a:r>
          </a:p>
        </p:txBody>
      </p:sp>
      <p:sp>
        <p:nvSpPr>
          <p:cNvPr id="255" name="Shape"/>
          <p:cNvSpPr/>
          <p:nvPr/>
        </p:nvSpPr>
        <p:spPr>
          <a:xfrm>
            <a:off x="5457825" y="2514600"/>
            <a:ext cx="33337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6" name="TAX DIRECTOR:"/>
          <p:cNvSpPr/>
          <p:nvPr/>
        </p:nvSpPr>
        <p:spPr>
          <a:xfrm rot="-5400000">
            <a:off x="5373145" y="2782260"/>
            <a:ext cx="450248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TAX DIRECTOR:</a:t>
            </a:r>
          </a:p>
        </p:txBody>
      </p:sp>
      <p:sp>
        <p:nvSpPr>
          <p:cNvPr id="257" name="4"/>
          <p:cNvSpPr/>
          <p:nvPr/>
        </p:nvSpPr>
        <p:spPr>
          <a:xfrm rot="-5400000">
            <a:off x="5652710" y="2782260"/>
            <a:ext cx="32818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282828"/>
                </a:solidFill>
              </a:rPr>
              <a:t>4</a:t>
            </a:r>
          </a:p>
        </p:txBody>
      </p:sp>
      <p:sp>
        <p:nvSpPr>
          <p:cNvPr id="258" name="Shape"/>
          <p:cNvSpPr/>
          <p:nvPr/>
        </p:nvSpPr>
        <p:spPr>
          <a:xfrm>
            <a:off x="5457825" y="3105150"/>
            <a:ext cx="12382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9" name="SR. TAX MANAGER -"/>
          <p:cNvSpPr/>
          <p:nvPr/>
        </p:nvSpPr>
        <p:spPr>
          <a:xfrm rot="-5400000">
            <a:off x="5317474" y="3380054"/>
            <a:ext cx="431829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SR. TAX MANAGER -</a:t>
            </a:r>
          </a:p>
        </p:txBody>
      </p:sp>
      <p:sp>
        <p:nvSpPr>
          <p:cNvPr id="260" name="Shape"/>
          <p:cNvSpPr/>
          <p:nvPr/>
        </p:nvSpPr>
        <p:spPr>
          <a:xfrm>
            <a:off x="5457825" y="369570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1" name="Shape"/>
          <p:cNvSpPr/>
          <p:nvPr/>
        </p:nvSpPr>
        <p:spPr>
          <a:xfrm>
            <a:off x="5524500" y="369570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2" name="Shape"/>
          <p:cNvSpPr/>
          <p:nvPr/>
        </p:nvSpPr>
        <p:spPr>
          <a:xfrm>
            <a:off x="5591175" y="31051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3" name="Shape"/>
          <p:cNvSpPr/>
          <p:nvPr/>
        </p:nvSpPr>
        <p:spPr>
          <a:xfrm>
            <a:off x="5591175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4" name="Shape"/>
          <p:cNvSpPr/>
          <p:nvPr/>
        </p:nvSpPr>
        <p:spPr>
          <a:xfrm>
            <a:off x="5657850" y="31051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5" name="Shape"/>
          <p:cNvSpPr/>
          <p:nvPr/>
        </p:nvSpPr>
        <p:spPr>
          <a:xfrm>
            <a:off x="5724525" y="3105150"/>
            <a:ext cx="6667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6" name="Shape"/>
          <p:cNvSpPr/>
          <p:nvPr/>
        </p:nvSpPr>
        <p:spPr>
          <a:xfrm>
            <a:off x="5800725" y="1924050"/>
            <a:ext cx="571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7" name="Shape"/>
          <p:cNvSpPr/>
          <p:nvPr/>
        </p:nvSpPr>
        <p:spPr>
          <a:xfrm>
            <a:off x="5800725" y="2514600"/>
            <a:ext cx="571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8" name="Shape"/>
          <p:cNvSpPr/>
          <p:nvPr/>
        </p:nvSpPr>
        <p:spPr>
          <a:xfrm>
            <a:off x="5800725" y="3105150"/>
            <a:ext cx="571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9" name="Shape"/>
          <p:cNvSpPr/>
          <p:nvPr/>
        </p:nvSpPr>
        <p:spPr>
          <a:xfrm>
            <a:off x="5800725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0" name="Shape"/>
          <p:cNvSpPr/>
          <p:nvPr/>
        </p:nvSpPr>
        <p:spPr>
          <a:xfrm>
            <a:off x="5800725" y="42862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1" name="Shape"/>
          <p:cNvSpPr/>
          <p:nvPr/>
        </p:nvSpPr>
        <p:spPr>
          <a:xfrm>
            <a:off x="5867400" y="1333500"/>
            <a:ext cx="11239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2" name="VP/CFO CONSUMER,PRODUCT"/>
          <p:cNvSpPr/>
          <p:nvPr/>
        </p:nvSpPr>
        <p:spPr>
          <a:xfrm>
            <a:off x="5991925" y="1566007"/>
            <a:ext cx="888423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VP/CFO CONSUMER,PRODUCT</a:t>
            </a:r>
          </a:p>
        </p:txBody>
      </p:sp>
      <p:sp>
        <p:nvSpPr>
          <p:cNvPr id="273" name="&amp;amp; GLOBAL OPS: 2"/>
          <p:cNvSpPr/>
          <p:nvPr/>
        </p:nvSpPr>
        <p:spPr>
          <a:xfrm>
            <a:off x="6186883" y="1636857"/>
            <a:ext cx="498509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&amp; GLOBAL OPS: 2</a:t>
            </a:r>
          </a:p>
        </p:txBody>
      </p:sp>
      <p:sp>
        <p:nvSpPr>
          <p:cNvPr id="274" name="Shape"/>
          <p:cNvSpPr/>
          <p:nvPr/>
        </p:nvSpPr>
        <p:spPr>
          <a:xfrm>
            <a:off x="5867400" y="1924050"/>
            <a:ext cx="10572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5" name="VP, GBL FIN SOURCING &amp;amp;"/>
          <p:cNvSpPr/>
          <p:nvPr/>
        </p:nvSpPr>
        <p:spPr>
          <a:xfrm>
            <a:off x="6040922" y="2156421"/>
            <a:ext cx="723560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VP, GBL FIN SOURCING &amp;</a:t>
            </a:r>
          </a:p>
        </p:txBody>
      </p:sp>
      <p:sp>
        <p:nvSpPr>
          <p:cNvPr id="276" name="MANUFACTURING: 1"/>
          <p:cNvSpPr/>
          <p:nvPr/>
        </p:nvSpPr>
        <p:spPr>
          <a:xfrm>
            <a:off x="6112563" y="2227271"/>
            <a:ext cx="580277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MANUFACTURING: 1</a:t>
            </a:r>
          </a:p>
        </p:txBody>
      </p:sp>
      <p:sp>
        <p:nvSpPr>
          <p:cNvPr id="277" name="Shape"/>
          <p:cNvSpPr/>
          <p:nvPr/>
        </p:nvSpPr>
        <p:spPr>
          <a:xfrm>
            <a:off x="5867400" y="2514600"/>
            <a:ext cx="105727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8" name="INP: REG SR DIR, COST ENG"/>
          <p:cNvSpPr/>
          <p:nvPr/>
        </p:nvSpPr>
        <p:spPr>
          <a:xfrm>
            <a:off x="5994520" y="2746835"/>
            <a:ext cx="816364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INP: REG SR DIR, COST ENG</a:t>
            </a:r>
          </a:p>
        </p:txBody>
      </p:sp>
      <p:sp>
        <p:nvSpPr>
          <p:cNvPr id="279" name="&amp;amp; STANDARDS: 3"/>
          <p:cNvSpPr/>
          <p:nvPr/>
        </p:nvSpPr>
        <p:spPr>
          <a:xfrm>
            <a:off x="6162250" y="2817685"/>
            <a:ext cx="480904" cy="5904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65">
                <a:solidFill>
                  <a:srgbClr val="AAAAAA"/>
                </a:solidFill>
              </a:rPr>
              <a:t>&amp; STANDARDS: 3</a:t>
            </a:r>
          </a:p>
        </p:txBody>
      </p:sp>
      <p:sp>
        <p:nvSpPr>
          <p:cNvPr id="280" name="Shape"/>
          <p:cNvSpPr/>
          <p:nvPr/>
        </p:nvSpPr>
        <p:spPr>
          <a:xfrm>
            <a:off x="5867400" y="3105150"/>
            <a:ext cx="1238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1" name="REGIONAL STANDA..."/>
          <p:cNvSpPr/>
          <p:nvPr/>
        </p:nvSpPr>
        <p:spPr>
          <a:xfrm rot="-5400000">
            <a:off x="5707613" y="3380054"/>
            <a:ext cx="45399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REGIONAL STANDA...</a:t>
            </a:r>
          </a:p>
        </p:txBody>
      </p:sp>
      <p:sp>
        <p:nvSpPr>
          <p:cNvPr id="282" name="Shape"/>
          <p:cNvSpPr/>
          <p:nvPr/>
        </p:nvSpPr>
        <p:spPr>
          <a:xfrm>
            <a:off x="5867400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3" name="Shape"/>
          <p:cNvSpPr/>
          <p:nvPr/>
        </p:nvSpPr>
        <p:spPr>
          <a:xfrm>
            <a:off x="5934075" y="369570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4" name="Shape"/>
          <p:cNvSpPr/>
          <p:nvPr/>
        </p:nvSpPr>
        <p:spPr>
          <a:xfrm>
            <a:off x="6000750" y="3105150"/>
            <a:ext cx="45720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5" name="DIR - PARTNER COST"/>
          <p:cNvSpPr/>
          <p:nvPr/>
        </p:nvSpPr>
        <p:spPr>
          <a:xfrm rot="-5400000">
            <a:off x="5978464" y="3380054"/>
            <a:ext cx="45803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DIR - PARTNER COST</a:t>
            </a:r>
          </a:p>
        </p:txBody>
      </p:sp>
      <p:sp>
        <p:nvSpPr>
          <p:cNvPr id="286" name="ENGR &amp;amp; STANDARDS:"/>
          <p:cNvSpPr/>
          <p:nvPr/>
        </p:nvSpPr>
        <p:spPr>
          <a:xfrm rot="-5400000">
            <a:off x="6031670" y="3380054"/>
            <a:ext cx="46380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ENGR &amp; STANDARDS:</a:t>
            </a:r>
          </a:p>
        </p:txBody>
      </p:sp>
      <p:sp>
        <p:nvSpPr>
          <p:cNvPr id="287" name="Shape"/>
          <p:cNvSpPr/>
          <p:nvPr/>
        </p:nvSpPr>
        <p:spPr>
          <a:xfrm>
            <a:off x="6000750" y="3695700"/>
            <a:ext cx="25717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8" name="COST &amp;amp; STANDARDS"/>
          <p:cNvSpPr/>
          <p:nvPr/>
        </p:nvSpPr>
        <p:spPr>
          <a:xfrm rot="-5400000">
            <a:off x="5883884" y="3970468"/>
            <a:ext cx="44658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COST &amp; STANDARDS</a:t>
            </a:r>
          </a:p>
        </p:txBody>
      </p:sp>
      <p:sp>
        <p:nvSpPr>
          <p:cNvPr id="289" name="ENGINEER MANAG..."/>
          <p:cNvSpPr/>
          <p:nvPr/>
        </p:nvSpPr>
        <p:spPr>
          <a:xfrm rot="-5400000">
            <a:off x="5942015" y="3970468"/>
            <a:ext cx="44250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ENGINEER MANAG...</a:t>
            </a:r>
          </a:p>
        </p:txBody>
      </p:sp>
      <p:sp>
        <p:nvSpPr>
          <p:cNvPr id="290" name="Shape"/>
          <p:cNvSpPr/>
          <p:nvPr/>
        </p:nvSpPr>
        <p:spPr>
          <a:xfrm>
            <a:off x="6000750" y="42862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1" name="Shape"/>
          <p:cNvSpPr/>
          <p:nvPr/>
        </p:nvSpPr>
        <p:spPr>
          <a:xfrm>
            <a:off x="6067425" y="428625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2" name="Shape"/>
          <p:cNvSpPr/>
          <p:nvPr/>
        </p:nvSpPr>
        <p:spPr>
          <a:xfrm>
            <a:off x="6134100" y="428625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3" name="Shape"/>
          <p:cNvSpPr/>
          <p:nvPr/>
        </p:nvSpPr>
        <p:spPr>
          <a:xfrm>
            <a:off x="6200775" y="42862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4" name="Shape"/>
          <p:cNvSpPr/>
          <p:nvPr/>
        </p:nvSpPr>
        <p:spPr>
          <a:xfrm>
            <a:off x="6267450" y="3695700"/>
            <a:ext cx="19050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5" name="COST &amp;amp; STANDARDS"/>
          <p:cNvSpPr/>
          <p:nvPr/>
        </p:nvSpPr>
        <p:spPr>
          <a:xfrm rot="-5400000">
            <a:off x="6117930" y="3970468"/>
            <a:ext cx="44658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COST &amp; STANDARDS</a:t>
            </a:r>
          </a:p>
        </p:txBody>
      </p:sp>
      <p:sp>
        <p:nvSpPr>
          <p:cNvPr id="296" name="ENGINEER MANAG..."/>
          <p:cNvSpPr/>
          <p:nvPr/>
        </p:nvSpPr>
        <p:spPr>
          <a:xfrm rot="-5400000">
            <a:off x="6176061" y="3970468"/>
            <a:ext cx="44250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ENGINEER MANAG...</a:t>
            </a:r>
          </a:p>
        </p:txBody>
      </p:sp>
      <p:sp>
        <p:nvSpPr>
          <p:cNvPr id="297" name="Shape"/>
          <p:cNvSpPr/>
          <p:nvPr/>
        </p:nvSpPr>
        <p:spPr>
          <a:xfrm>
            <a:off x="6267450" y="428625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8" name="Shape"/>
          <p:cNvSpPr/>
          <p:nvPr/>
        </p:nvSpPr>
        <p:spPr>
          <a:xfrm>
            <a:off x="6334125" y="428625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9" name="Shape"/>
          <p:cNvSpPr/>
          <p:nvPr/>
        </p:nvSpPr>
        <p:spPr>
          <a:xfrm>
            <a:off x="6400800" y="42862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0" name="Shape"/>
          <p:cNvSpPr/>
          <p:nvPr/>
        </p:nvSpPr>
        <p:spPr>
          <a:xfrm>
            <a:off x="6467475" y="3105150"/>
            <a:ext cx="45720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1" name="DIRECTOR PARTNER"/>
          <p:cNvSpPr/>
          <p:nvPr/>
        </p:nvSpPr>
        <p:spPr>
          <a:xfrm rot="-5400000">
            <a:off x="6450639" y="3380054"/>
            <a:ext cx="449868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DIRECTOR PARTNER</a:t>
            </a:r>
          </a:p>
        </p:txBody>
      </p:sp>
      <p:sp>
        <p:nvSpPr>
          <p:cNvPr id="302" name="COST ENGR &amp;amp; STA..."/>
          <p:cNvSpPr/>
          <p:nvPr/>
        </p:nvSpPr>
        <p:spPr>
          <a:xfrm rot="-5400000">
            <a:off x="6513285" y="3380054"/>
            <a:ext cx="436755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COST ENGR &amp; STA...</a:t>
            </a:r>
          </a:p>
        </p:txBody>
      </p:sp>
      <p:sp>
        <p:nvSpPr>
          <p:cNvPr id="303" name="Shape"/>
          <p:cNvSpPr/>
          <p:nvPr/>
        </p:nvSpPr>
        <p:spPr>
          <a:xfrm>
            <a:off x="6467475" y="369570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4" name="Shape"/>
          <p:cNvSpPr/>
          <p:nvPr/>
        </p:nvSpPr>
        <p:spPr>
          <a:xfrm>
            <a:off x="6534150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5" name="Shape"/>
          <p:cNvSpPr/>
          <p:nvPr/>
        </p:nvSpPr>
        <p:spPr>
          <a:xfrm>
            <a:off x="6600825" y="3695700"/>
            <a:ext cx="257175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6" name="COST &amp;amp; STANDARDS"/>
          <p:cNvSpPr/>
          <p:nvPr/>
        </p:nvSpPr>
        <p:spPr>
          <a:xfrm rot="-5400000">
            <a:off x="6485716" y="3970468"/>
            <a:ext cx="446584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COST &amp; STANDARDS</a:t>
            </a:r>
          </a:p>
        </p:txBody>
      </p:sp>
      <p:sp>
        <p:nvSpPr>
          <p:cNvPr id="307" name="ENGINEER MANAG..."/>
          <p:cNvSpPr/>
          <p:nvPr/>
        </p:nvSpPr>
        <p:spPr>
          <a:xfrm rot="-5400000">
            <a:off x="6543847" y="3970468"/>
            <a:ext cx="44250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ENGINEER MANAG...</a:t>
            </a:r>
          </a:p>
        </p:txBody>
      </p:sp>
      <p:sp>
        <p:nvSpPr>
          <p:cNvPr id="308" name="Shape"/>
          <p:cNvSpPr/>
          <p:nvPr/>
        </p:nvSpPr>
        <p:spPr>
          <a:xfrm>
            <a:off x="6600825" y="42862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09" name="Shape"/>
          <p:cNvSpPr/>
          <p:nvPr/>
        </p:nvSpPr>
        <p:spPr>
          <a:xfrm>
            <a:off x="6667500" y="42862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0" name="Shape"/>
          <p:cNvSpPr/>
          <p:nvPr/>
        </p:nvSpPr>
        <p:spPr>
          <a:xfrm>
            <a:off x="6734175" y="428625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1" name="Shape"/>
          <p:cNvSpPr/>
          <p:nvPr/>
        </p:nvSpPr>
        <p:spPr>
          <a:xfrm>
            <a:off x="6800850" y="428625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2" name="Shape"/>
          <p:cNvSpPr/>
          <p:nvPr/>
        </p:nvSpPr>
        <p:spPr>
          <a:xfrm>
            <a:off x="6867525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3" name="Shape"/>
          <p:cNvSpPr/>
          <p:nvPr/>
        </p:nvSpPr>
        <p:spPr>
          <a:xfrm>
            <a:off x="6934200" y="1924050"/>
            <a:ext cx="571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4" name="Shape"/>
          <p:cNvSpPr/>
          <p:nvPr/>
        </p:nvSpPr>
        <p:spPr>
          <a:xfrm>
            <a:off x="6934200" y="2514600"/>
            <a:ext cx="57150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5" name="Shape"/>
          <p:cNvSpPr/>
          <p:nvPr/>
        </p:nvSpPr>
        <p:spPr>
          <a:xfrm>
            <a:off x="6934200" y="3105150"/>
            <a:ext cx="57150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6" name="Shape"/>
          <p:cNvSpPr/>
          <p:nvPr/>
        </p:nvSpPr>
        <p:spPr>
          <a:xfrm>
            <a:off x="6934200" y="369570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7" name="Shape"/>
          <p:cNvSpPr/>
          <p:nvPr/>
        </p:nvSpPr>
        <p:spPr>
          <a:xfrm>
            <a:off x="7000875" y="1333500"/>
            <a:ext cx="1238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18" name="VP, FINANCE TRAN..."/>
          <p:cNvSpPr/>
          <p:nvPr/>
        </p:nvSpPr>
        <p:spPr>
          <a:xfrm rot="-5400000">
            <a:off x="6850554" y="1608812"/>
            <a:ext cx="441702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VP, FINANCE TRAN...</a:t>
            </a:r>
          </a:p>
        </p:txBody>
      </p:sp>
      <p:sp>
        <p:nvSpPr>
          <p:cNvPr id="319" name="Shape"/>
          <p:cNvSpPr/>
          <p:nvPr/>
        </p:nvSpPr>
        <p:spPr>
          <a:xfrm>
            <a:off x="7000875" y="1924050"/>
            <a:ext cx="123825" cy="581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20" name="SR. DIRECTOR FIN..."/>
          <p:cNvSpPr/>
          <p:nvPr/>
        </p:nvSpPr>
        <p:spPr>
          <a:xfrm rot="-5400000">
            <a:off x="6853038" y="2199226"/>
            <a:ext cx="436733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AAAAAA"/>
                </a:solidFill>
              </a:rPr>
              <a:t>SR. DIRECTOR FIN...</a:t>
            </a:r>
          </a:p>
        </p:txBody>
      </p:sp>
      <p:sp>
        <p:nvSpPr>
          <p:cNvPr id="321" name="Shape"/>
          <p:cNvSpPr/>
          <p:nvPr/>
        </p:nvSpPr>
        <p:spPr>
          <a:xfrm>
            <a:off x="7000875" y="2514600"/>
            <a:ext cx="123825" cy="5810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22" name="DIR, FINANCIAL RE..."/>
          <p:cNvSpPr/>
          <p:nvPr/>
        </p:nvSpPr>
        <p:spPr>
          <a:xfrm rot="-5400000">
            <a:off x="6850154" y="2789640"/>
            <a:ext cx="442501" cy="442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9">
                <a:solidFill>
                  <a:srgbClr val="282828"/>
                </a:solidFill>
              </a:rPr>
              <a:t>DIR, FINANCIAL RE...</a:t>
            </a:r>
          </a:p>
        </p:txBody>
      </p:sp>
      <p:sp>
        <p:nvSpPr>
          <p:cNvPr id="323" name="Shape"/>
          <p:cNvSpPr/>
          <p:nvPr/>
        </p:nvSpPr>
        <p:spPr>
          <a:xfrm>
            <a:off x="7000875" y="31051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24" name="Shape"/>
          <p:cNvSpPr/>
          <p:nvPr/>
        </p:nvSpPr>
        <p:spPr>
          <a:xfrm>
            <a:off x="7000875" y="369570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25" name="Shape"/>
          <p:cNvSpPr/>
          <p:nvPr/>
        </p:nvSpPr>
        <p:spPr>
          <a:xfrm>
            <a:off x="7067550" y="3105150"/>
            <a:ext cx="57150" cy="5810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326" name="Shape"/>
          <p:cNvSpPr/>
          <p:nvPr/>
        </p:nvSpPr>
        <p:spPr>
          <a:xfrm>
            <a:off x="7067550" y="3695700"/>
            <a:ext cx="57150" cy="58102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Overview Icicle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VP, Strategy &amp; Development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685800"/>
            <a:ext cx="1371600" cy="787400"/>
            <a:chOff x="7680960" y="68580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6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7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sp>
        <p:nvSpPr>
          <p:cNvPr id="101" name="Shape"/>
          <p:cNvSpPr/>
          <p:nvPr/>
        </p:nvSpPr>
        <p:spPr>
          <a:xfrm>
            <a:off x="447675" y="742950"/>
            <a:ext cx="6677025" cy="136207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2" name="SR. DIRECTOR GC STRATEGY: 4"/>
          <p:cNvSpPr/>
          <p:nvPr/>
        </p:nvSpPr>
        <p:spPr>
          <a:xfrm>
            <a:off x="2722063" y="1365266"/>
            <a:ext cx="2145396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EEEEEE"/>
                </a:solidFill>
              </a:rPr>
              <a:t>SR. DIRECTOR GC STRATEGY: 4</a:t>
            </a:r>
          </a:p>
        </p:txBody>
      </p:sp>
      <p:sp>
        <p:nvSpPr>
          <p:cNvPr id="103" name="Shape"/>
          <p:cNvSpPr/>
          <p:nvPr/>
        </p:nvSpPr>
        <p:spPr>
          <a:xfrm>
            <a:off x="447675" y="2114550"/>
            <a:ext cx="1657350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4" name="DIR - GC MARKETPLACE"/>
          <p:cNvSpPr/>
          <p:nvPr/>
        </p:nvSpPr>
        <p:spPr>
          <a:xfrm>
            <a:off x="634994" y="2687794"/>
            <a:ext cx="1304263" cy="110211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68">
                <a:solidFill>
                  <a:srgbClr val="282828"/>
                </a:solidFill>
              </a:rPr>
              <a:t>DIR - GC MARKETPLACE</a:t>
            </a:r>
          </a:p>
        </p:txBody>
      </p:sp>
      <p:sp>
        <p:nvSpPr>
          <p:cNvPr id="105" name="STRATEGY: 2"/>
          <p:cNvSpPr/>
          <p:nvPr/>
        </p:nvSpPr>
        <p:spPr>
          <a:xfrm>
            <a:off x="936011" y="2825557"/>
            <a:ext cx="702229" cy="110211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68">
                <a:solidFill>
                  <a:srgbClr val="282828"/>
                </a:solidFill>
              </a:rPr>
              <a:t>STRATEGY: 2</a:t>
            </a:r>
          </a:p>
        </p:txBody>
      </p:sp>
      <p:sp>
        <p:nvSpPr>
          <p:cNvPr id="106" name="Shape"/>
          <p:cNvSpPr/>
          <p:nvPr/>
        </p:nvSpPr>
        <p:spPr>
          <a:xfrm>
            <a:off x="447675" y="3495675"/>
            <a:ext cx="828675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7" name="GC MARKETPLACE"/>
          <p:cNvSpPr/>
          <p:nvPr/>
        </p:nvSpPr>
        <p:spPr>
          <a:xfrm rot="-5400000">
            <a:off x="327329" y="4137752"/>
            <a:ext cx="952839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GC MARKETPLACE</a:t>
            </a:r>
          </a:p>
        </p:txBody>
      </p:sp>
      <p:sp>
        <p:nvSpPr>
          <p:cNvPr id="108" name="STRATEGY DIRECT..."/>
          <p:cNvSpPr/>
          <p:nvPr/>
        </p:nvSpPr>
        <p:spPr>
          <a:xfrm rot="-5400000">
            <a:off x="416163" y="4137752"/>
            <a:ext cx="1036921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STRATEGY DIRECT...</a:t>
            </a:r>
          </a:p>
        </p:txBody>
      </p:sp>
      <p:sp>
        <p:nvSpPr>
          <p:cNvPr id="109" name="Shape"/>
          <p:cNvSpPr/>
          <p:nvPr/>
        </p:nvSpPr>
        <p:spPr>
          <a:xfrm>
            <a:off x="1285875" y="3495675"/>
            <a:ext cx="819150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0" name="GC DIGITAL"/>
          <p:cNvSpPr/>
          <p:nvPr/>
        </p:nvSpPr>
        <p:spPr>
          <a:xfrm rot="-5400000">
            <a:off x="1350739" y="4137752"/>
            <a:ext cx="577776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GC DIGITAL</a:t>
            </a:r>
          </a:p>
        </p:txBody>
      </p:sp>
      <p:sp>
        <p:nvSpPr>
          <p:cNvPr id="111" name="STRATEGY DIRECT..."/>
          <p:cNvSpPr/>
          <p:nvPr/>
        </p:nvSpPr>
        <p:spPr>
          <a:xfrm rot="-5400000">
            <a:off x="1252042" y="4137752"/>
            <a:ext cx="1036921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STRATEGY DIRECT...</a:t>
            </a:r>
          </a:p>
        </p:txBody>
      </p:sp>
      <p:sp>
        <p:nvSpPr>
          <p:cNvPr id="112" name="Shape"/>
          <p:cNvSpPr/>
          <p:nvPr/>
        </p:nvSpPr>
        <p:spPr>
          <a:xfrm>
            <a:off x="2114550" y="2114550"/>
            <a:ext cx="828675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3" name="DIR - GC"/>
          <p:cNvSpPr/>
          <p:nvPr/>
        </p:nvSpPr>
        <p:spPr>
          <a:xfrm rot="-5400000">
            <a:off x="2175189" y="2742899"/>
            <a:ext cx="566192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DIR - GC</a:t>
            </a:r>
          </a:p>
        </p:txBody>
      </p:sp>
      <p:sp>
        <p:nvSpPr>
          <p:cNvPr id="114" name="STRATEGY: 1"/>
          <p:cNvSpPr/>
          <p:nvPr/>
        </p:nvSpPr>
        <p:spPr>
          <a:xfrm rot="-5400000">
            <a:off x="2184783" y="2742899"/>
            <a:ext cx="877635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STRATEGY: 1</a:t>
            </a:r>
          </a:p>
        </p:txBody>
      </p:sp>
      <p:sp>
        <p:nvSpPr>
          <p:cNvPr id="115" name="Shape"/>
          <p:cNvSpPr/>
          <p:nvPr/>
        </p:nvSpPr>
        <p:spPr>
          <a:xfrm>
            <a:off x="2114550" y="3495675"/>
            <a:ext cx="8286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6" name="GC STRATEGY"/>
          <p:cNvSpPr/>
          <p:nvPr/>
        </p:nvSpPr>
        <p:spPr>
          <a:xfrm rot="-5400000">
            <a:off x="2053441" y="4130864"/>
            <a:ext cx="830354" cy="11709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923">
                <a:solidFill>
                  <a:srgbClr val="282828"/>
                </a:solidFill>
              </a:rPr>
              <a:t>GC STRATEGY</a:t>
            </a:r>
          </a:p>
        </p:txBody>
      </p:sp>
      <p:sp>
        <p:nvSpPr>
          <p:cNvPr id="117" name="SENIOR MANAGER"/>
          <p:cNvSpPr/>
          <p:nvPr/>
        </p:nvSpPr>
        <p:spPr>
          <a:xfrm rot="-5400000">
            <a:off x="2076657" y="4130864"/>
            <a:ext cx="1073223" cy="11709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923">
                <a:solidFill>
                  <a:srgbClr val="282828"/>
                </a:solidFill>
              </a:rPr>
              <a:t>SENIOR MANAGER</a:t>
            </a:r>
          </a:p>
        </p:txBody>
      </p:sp>
      <p:sp>
        <p:nvSpPr>
          <p:cNvPr id="118" name="Shape"/>
          <p:cNvSpPr/>
          <p:nvPr/>
        </p:nvSpPr>
        <p:spPr>
          <a:xfrm>
            <a:off x="2952750" y="2114550"/>
            <a:ext cx="3333750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9" name="DIR - GC CONSUMER STRATEGY: 4"/>
          <p:cNvSpPr/>
          <p:nvPr/>
        </p:nvSpPr>
        <p:spPr>
          <a:xfrm>
            <a:off x="3468732" y="2742899"/>
            <a:ext cx="2323815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DIR - GC CONSUMER STRATEGY: 4</a:t>
            </a:r>
          </a:p>
        </p:txBody>
      </p:sp>
      <p:sp>
        <p:nvSpPr>
          <p:cNvPr id="120" name="Shape"/>
          <p:cNvSpPr/>
          <p:nvPr/>
        </p:nvSpPr>
        <p:spPr>
          <a:xfrm>
            <a:off x="2952750" y="3495675"/>
            <a:ext cx="8286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1" name="GC CONSUMER"/>
          <p:cNvSpPr/>
          <p:nvPr/>
        </p:nvSpPr>
        <p:spPr>
          <a:xfrm rot="-5400000">
            <a:off x="2918264" y="4137752"/>
            <a:ext cx="786240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GC CONSUMER</a:t>
            </a:r>
          </a:p>
        </p:txBody>
      </p:sp>
      <p:sp>
        <p:nvSpPr>
          <p:cNvPr id="122" name="STRATEGY SR MAN..."/>
          <p:cNvSpPr/>
          <p:nvPr/>
        </p:nvSpPr>
        <p:spPr>
          <a:xfrm rot="-5400000">
            <a:off x="2909449" y="4137752"/>
            <a:ext cx="1065620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STRATEGY SR MAN...</a:t>
            </a:r>
          </a:p>
        </p:txBody>
      </p:sp>
      <p:sp>
        <p:nvSpPr>
          <p:cNvPr id="123" name="Shape"/>
          <p:cNvSpPr/>
          <p:nvPr/>
        </p:nvSpPr>
        <p:spPr>
          <a:xfrm>
            <a:off x="3790950" y="3495675"/>
            <a:ext cx="8286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4" name="GC CONSUMER"/>
          <p:cNvSpPr/>
          <p:nvPr/>
        </p:nvSpPr>
        <p:spPr>
          <a:xfrm rot="-5400000">
            <a:off x="3754142" y="4137752"/>
            <a:ext cx="786240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GC CONSUMER</a:t>
            </a:r>
          </a:p>
        </p:txBody>
      </p:sp>
      <p:sp>
        <p:nvSpPr>
          <p:cNvPr id="125" name="STRATEGY SENIOR"/>
          <p:cNvSpPr/>
          <p:nvPr/>
        </p:nvSpPr>
        <p:spPr>
          <a:xfrm rot="-5400000">
            <a:off x="3791227" y="4137752"/>
            <a:ext cx="973822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STRATEGY SENIOR</a:t>
            </a:r>
          </a:p>
        </p:txBody>
      </p:sp>
      <p:sp>
        <p:nvSpPr>
          <p:cNvPr id="126" name="Shape"/>
          <p:cNvSpPr/>
          <p:nvPr/>
        </p:nvSpPr>
        <p:spPr>
          <a:xfrm>
            <a:off x="4629150" y="3495675"/>
            <a:ext cx="819150" cy="1371600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7" name="GC STRATEGY"/>
          <p:cNvSpPr/>
          <p:nvPr/>
        </p:nvSpPr>
        <p:spPr>
          <a:xfrm rot="-5400000">
            <a:off x="4477438" y="4120531"/>
            <a:ext cx="976966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EEEEEE"/>
                </a:solidFill>
              </a:rPr>
              <a:t>GC STRATEGY</a:t>
            </a:r>
          </a:p>
        </p:txBody>
      </p:sp>
      <p:sp>
        <p:nvSpPr>
          <p:cNvPr id="128" name="ANALYST"/>
          <p:cNvSpPr/>
          <p:nvPr/>
        </p:nvSpPr>
        <p:spPr>
          <a:xfrm rot="-5400000">
            <a:off x="4822517" y="4120531"/>
            <a:ext cx="617438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EEEEEE"/>
                </a:solidFill>
              </a:rPr>
              <a:t>ANALYST</a:t>
            </a:r>
          </a:p>
        </p:txBody>
      </p:sp>
      <p:sp>
        <p:nvSpPr>
          <p:cNvPr id="129" name="Shape"/>
          <p:cNvSpPr/>
          <p:nvPr/>
        </p:nvSpPr>
        <p:spPr>
          <a:xfrm>
            <a:off x="5457825" y="3495675"/>
            <a:ext cx="828675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0" name="GC CONSUMER"/>
          <p:cNvSpPr/>
          <p:nvPr/>
        </p:nvSpPr>
        <p:spPr>
          <a:xfrm rot="-5400000">
            <a:off x="5425900" y="4137752"/>
            <a:ext cx="786240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GC CONSUMER</a:t>
            </a:r>
          </a:p>
        </p:txBody>
      </p:sp>
      <p:sp>
        <p:nvSpPr>
          <p:cNvPr id="131" name="STRATEGY DIRECT..."/>
          <p:cNvSpPr/>
          <p:nvPr/>
        </p:nvSpPr>
        <p:spPr>
          <a:xfrm rot="-5400000">
            <a:off x="5431434" y="4137752"/>
            <a:ext cx="1036921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STRATEGY DIRECT...</a:t>
            </a:r>
          </a:p>
        </p:txBody>
      </p:sp>
      <p:sp>
        <p:nvSpPr>
          <p:cNvPr id="132" name="Shape"/>
          <p:cNvSpPr/>
          <p:nvPr/>
        </p:nvSpPr>
        <p:spPr>
          <a:xfrm>
            <a:off x="6296025" y="2114550"/>
            <a:ext cx="828675" cy="137160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3" name="SR ADMIN ASST"/>
          <p:cNvSpPr/>
          <p:nvPr/>
        </p:nvSpPr>
        <p:spPr>
          <a:xfrm rot="-5400000">
            <a:off x="6184642" y="2742899"/>
            <a:ext cx="1071387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EEEEEE"/>
                </a:solidFill>
              </a:rPr>
              <a:t>SR ADMIN ASST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Overview Icicle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GLOBAL SPORTS MARKETING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685800"/>
            <a:ext cx="1371600" cy="787400"/>
            <a:chOff x="7680960" y="68580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6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7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sp>
        <p:nvSpPr>
          <p:cNvPr id="101" name="Shape"/>
          <p:cNvSpPr/>
          <p:nvPr/>
        </p:nvSpPr>
        <p:spPr>
          <a:xfrm>
            <a:off x="447675" y="742950"/>
            <a:ext cx="6677025" cy="136207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2" name="VP GREATER CHINA SPORTS MARKETING: 7"/>
          <p:cNvSpPr/>
          <p:nvPr/>
        </p:nvSpPr>
        <p:spPr>
          <a:xfrm>
            <a:off x="2316434" y="1365266"/>
            <a:ext cx="2956654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VP GREATER CHINA SPORTS MARKETING: 7</a:t>
            </a:r>
          </a:p>
        </p:txBody>
      </p:sp>
      <p:sp>
        <p:nvSpPr>
          <p:cNvPr id="103" name="Shape"/>
          <p:cNvSpPr/>
          <p:nvPr/>
        </p:nvSpPr>
        <p:spPr>
          <a:xfrm>
            <a:off x="447675" y="2114550"/>
            <a:ext cx="1333500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4" name="DIRECTOR,"/>
          <p:cNvSpPr/>
          <p:nvPr/>
        </p:nvSpPr>
        <p:spPr>
          <a:xfrm>
            <a:off x="838007" y="2694682"/>
            <a:ext cx="566276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DIRECTOR,</a:t>
            </a:r>
          </a:p>
        </p:txBody>
      </p:sp>
      <p:sp>
        <p:nvSpPr>
          <p:cNvPr id="105" name="BASKETBALL &amp;amp; JO..."/>
          <p:cNvSpPr/>
          <p:nvPr/>
        </p:nvSpPr>
        <p:spPr>
          <a:xfrm>
            <a:off x="618801" y="2825557"/>
            <a:ext cx="1004690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BASKETBALL &amp; JO...</a:t>
            </a:r>
          </a:p>
        </p:txBody>
      </p:sp>
      <p:sp>
        <p:nvSpPr>
          <p:cNvPr id="106" name="Shape"/>
          <p:cNvSpPr/>
          <p:nvPr/>
        </p:nvSpPr>
        <p:spPr>
          <a:xfrm>
            <a:off x="447675" y="3495675"/>
            <a:ext cx="1428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7" name="Shape"/>
          <p:cNvSpPr/>
          <p:nvPr/>
        </p:nvSpPr>
        <p:spPr>
          <a:xfrm>
            <a:off x="600075" y="3495675"/>
            <a:ext cx="628650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8" name="BASKETBALL"/>
          <p:cNvSpPr/>
          <p:nvPr/>
        </p:nvSpPr>
        <p:spPr>
          <a:xfrm rot="-5400000">
            <a:off x="528180" y="4137752"/>
            <a:ext cx="660294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BASKETBALL</a:t>
            </a:r>
          </a:p>
        </p:txBody>
      </p:sp>
      <p:sp>
        <p:nvSpPr>
          <p:cNvPr id="109" name="INDIVIDUAL PLAYERS"/>
          <p:cNvSpPr/>
          <p:nvPr/>
        </p:nvSpPr>
        <p:spPr>
          <a:xfrm rot="-5400000">
            <a:off x="450541" y="4137752"/>
            <a:ext cx="1077322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INDIVIDUAL PLAYERS</a:t>
            </a:r>
          </a:p>
        </p:txBody>
      </p:sp>
      <p:sp>
        <p:nvSpPr>
          <p:cNvPr id="110" name="Shape"/>
          <p:cNvSpPr/>
          <p:nvPr/>
        </p:nvSpPr>
        <p:spPr>
          <a:xfrm>
            <a:off x="1238250" y="3495675"/>
            <a:ext cx="381000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1" name="CBA &amp;amp; NATIONAL"/>
          <p:cNvSpPr/>
          <p:nvPr/>
        </p:nvSpPr>
        <p:spPr>
          <a:xfrm rot="-5400000">
            <a:off x="948902" y="4137752"/>
            <a:ext cx="847624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CBA &amp; NATIONAL</a:t>
            </a:r>
          </a:p>
        </p:txBody>
      </p:sp>
      <p:sp>
        <p:nvSpPr>
          <p:cNvPr id="112" name="TEAM MENS SR MA..."/>
          <p:cNvSpPr/>
          <p:nvPr/>
        </p:nvSpPr>
        <p:spPr>
          <a:xfrm rot="-5400000">
            <a:off x="975571" y="4137752"/>
            <a:ext cx="1056037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TEAM MENS SR MA...</a:t>
            </a:r>
          </a:p>
        </p:txBody>
      </p:sp>
      <p:sp>
        <p:nvSpPr>
          <p:cNvPr id="113" name="Shape"/>
          <p:cNvSpPr/>
          <p:nvPr/>
        </p:nvSpPr>
        <p:spPr>
          <a:xfrm>
            <a:off x="1628775" y="3495675"/>
            <a:ext cx="152400" cy="1371600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4" name="Shape"/>
          <p:cNvSpPr/>
          <p:nvPr/>
        </p:nvSpPr>
        <p:spPr>
          <a:xfrm>
            <a:off x="1790700" y="2114550"/>
            <a:ext cx="609600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5" name="DIRECTOR, RUNNING"/>
          <p:cNvSpPr/>
          <p:nvPr/>
        </p:nvSpPr>
        <p:spPr>
          <a:xfrm rot="-5400000">
            <a:off x="1498122" y="2760119"/>
            <a:ext cx="1077019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DIRECTOR, RUNNING</a:t>
            </a:r>
          </a:p>
        </p:txBody>
      </p:sp>
      <p:sp>
        <p:nvSpPr>
          <p:cNvPr id="116" name="&amp;amp; SPORT PERF SM: 4"/>
          <p:cNvSpPr/>
          <p:nvPr/>
        </p:nvSpPr>
        <p:spPr>
          <a:xfrm rot="-5400000">
            <a:off x="1640371" y="2760119"/>
            <a:ext cx="1054271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&amp; SPORT PERF SM: 4</a:t>
            </a:r>
          </a:p>
        </p:txBody>
      </p:sp>
      <p:sp>
        <p:nvSpPr>
          <p:cNvPr id="117" name="Shape"/>
          <p:cNvSpPr/>
          <p:nvPr/>
        </p:nvSpPr>
        <p:spPr>
          <a:xfrm>
            <a:off x="1790700" y="3495675"/>
            <a:ext cx="1428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8" name="Shape"/>
          <p:cNvSpPr/>
          <p:nvPr/>
        </p:nvSpPr>
        <p:spPr>
          <a:xfrm>
            <a:off x="1943100" y="3495675"/>
            <a:ext cx="1428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9" name="Shape"/>
          <p:cNvSpPr/>
          <p:nvPr/>
        </p:nvSpPr>
        <p:spPr>
          <a:xfrm>
            <a:off x="2095500" y="3495675"/>
            <a:ext cx="152400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0" name="Shape"/>
          <p:cNvSpPr/>
          <p:nvPr/>
        </p:nvSpPr>
        <p:spPr>
          <a:xfrm>
            <a:off x="2257425" y="3495675"/>
            <a:ext cx="1428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1" name="Shape"/>
          <p:cNvSpPr/>
          <p:nvPr/>
        </p:nvSpPr>
        <p:spPr>
          <a:xfrm>
            <a:off x="2409825" y="2114550"/>
            <a:ext cx="1895475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2" name="DIRECTOR,"/>
          <p:cNvSpPr/>
          <p:nvPr/>
        </p:nvSpPr>
        <p:spPr>
          <a:xfrm>
            <a:off x="2986594" y="2660241"/>
            <a:ext cx="755035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DIRECTOR,</a:t>
            </a:r>
          </a:p>
        </p:txBody>
      </p:sp>
      <p:sp>
        <p:nvSpPr>
          <p:cNvPr id="123" name="FOOTBALL SM: 3"/>
          <p:cNvSpPr/>
          <p:nvPr/>
        </p:nvSpPr>
        <p:spPr>
          <a:xfrm>
            <a:off x="2805384" y="2825557"/>
            <a:ext cx="1117455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FOOTBALL SM: 3</a:t>
            </a:r>
          </a:p>
        </p:txBody>
      </p:sp>
      <p:sp>
        <p:nvSpPr>
          <p:cNvPr id="124" name="Shape"/>
          <p:cNvSpPr/>
          <p:nvPr/>
        </p:nvSpPr>
        <p:spPr>
          <a:xfrm>
            <a:off x="2409825" y="3495675"/>
            <a:ext cx="866775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5" name="CFA DIRECTOR:"/>
          <p:cNvSpPr/>
          <p:nvPr/>
        </p:nvSpPr>
        <p:spPr>
          <a:xfrm rot="-5400000">
            <a:off x="2236484" y="4120531"/>
            <a:ext cx="1061165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CFA DIRECTOR:</a:t>
            </a:r>
          </a:p>
        </p:txBody>
      </p:sp>
      <p:sp>
        <p:nvSpPr>
          <p:cNvPr id="126" name="3"/>
          <p:cNvSpPr/>
          <p:nvPr/>
        </p:nvSpPr>
        <p:spPr>
          <a:xfrm rot="-5400000">
            <a:off x="2894082" y="4120531"/>
            <a:ext cx="76600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3</a:t>
            </a:r>
          </a:p>
        </p:txBody>
      </p:sp>
      <p:sp>
        <p:nvSpPr>
          <p:cNvPr id="127" name="Shape"/>
          <p:cNvSpPr/>
          <p:nvPr/>
        </p:nvSpPr>
        <p:spPr>
          <a:xfrm>
            <a:off x="3286125" y="3495675"/>
            <a:ext cx="142875" cy="1371600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8" name="Shape"/>
          <p:cNvSpPr/>
          <p:nvPr/>
        </p:nvSpPr>
        <p:spPr>
          <a:xfrm>
            <a:off x="3438525" y="3495675"/>
            <a:ext cx="866775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9" name="CSL DIRECTOR:"/>
          <p:cNvSpPr/>
          <p:nvPr/>
        </p:nvSpPr>
        <p:spPr>
          <a:xfrm rot="-5400000">
            <a:off x="3265224" y="4120531"/>
            <a:ext cx="1061232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CSL DIRECTOR:</a:t>
            </a:r>
          </a:p>
        </p:txBody>
      </p:sp>
      <p:sp>
        <p:nvSpPr>
          <p:cNvPr id="130" name="3"/>
          <p:cNvSpPr/>
          <p:nvPr/>
        </p:nvSpPr>
        <p:spPr>
          <a:xfrm rot="-5400000">
            <a:off x="3922856" y="4120531"/>
            <a:ext cx="76600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3</a:t>
            </a:r>
          </a:p>
        </p:txBody>
      </p:sp>
      <p:sp>
        <p:nvSpPr>
          <p:cNvPr id="131" name="Shape"/>
          <p:cNvSpPr/>
          <p:nvPr/>
        </p:nvSpPr>
        <p:spPr>
          <a:xfrm>
            <a:off x="4314825" y="2114550"/>
            <a:ext cx="609600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2" name="DIR TRAINING &amp;amp;"/>
          <p:cNvSpPr/>
          <p:nvPr/>
        </p:nvSpPr>
        <p:spPr>
          <a:xfrm rot="-5400000">
            <a:off x="4011669" y="2742899"/>
            <a:ext cx="1063653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DIR TRAINING &amp;</a:t>
            </a:r>
          </a:p>
        </p:txBody>
      </p:sp>
      <p:sp>
        <p:nvSpPr>
          <p:cNvPr id="133" name="FITNESS SM: 4"/>
          <p:cNvSpPr/>
          <p:nvPr/>
        </p:nvSpPr>
        <p:spPr>
          <a:xfrm rot="-5400000">
            <a:off x="4219017" y="2742899"/>
            <a:ext cx="979589" cy="13776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1085">
                <a:solidFill>
                  <a:srgbClr val="282828"/>
                </a:solidFill>
              </a:rPr>
              <a:t>FITNESS SM: 4</a:t>
            </a:r>
          </a:p>
        </p:txBody>
      </p:sp>
      <p:sp>
        <p:nvSpPr>
          <p:cNvPr id="134" name="Shape"/>
          <p:cNvSpPr/>
          <p:nvPr/>
        </p:nvSpPr>
        <p:spPr>
          <a:xfrm>
            <a:off x="4314825" y="3495675"/>
            <a:ext cx="1428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5" name="Shape"/>
          <p:cNvSpPr/>
          <p:nvPr/>
        </p:nvSpPr>
        <p:spPr>
          <a:xfrm>
            <a:off x="4467225" y="3495675"/>
            <a:ext cx="142875" cy="1371600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6" name="Shape"/>
          <p:cNvSpPr/>
          <p:nvPr/>
        </p:nvSpPr>
        <p:spPr>
          <a:xfrm>
            <a:off x="4619625" y="3495675"/>
            <a:ext cx="152400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7" name="Shape"/>
          <p:cNvSpPr/>
          <p:nvPr/>
        </p:nvSpPr>
        <p:spPr>
          <a:xfrm>
            <a:off x="4781550" y="3495675"/>
            <a:ext cx="142875" cy="1371600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8" name="Shape"/>
          <p:cNvSpPr/>
          <p:nvPr/>
        </p:nvSpPr>
        <p:spPr>
          <a:xfrm>
            <a:off x="4933950" y="2114550"/>
            <a:ext cx="142875" cy="137160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9" name="Shape"/>
          <p:cNvSpPr/>
          <p:nvPr/>
        </p:nvSpPr>
        <p:spPr>
          <a:xfrm>
            <a:off x="5086350" y="2114550"/>
            <a:ext cx="1724025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0" name="DIRECTOR"/>
          <p:cNvSpPr/>
          <p:nvPr/>
        </p:nvSpPr>
        <p:spPr>
          <a:xfrm>
            <a:off x="5655368" y="2680905"/>
            <a:ext cx="609204" cy="11709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923">
                <a:solidFill>
                  <a:srgbClr val="282828"/>
                </a:solidFill>
              </a:rPr>
              <a:t>DIRECTOR</a:t>
            </a:r>
          </a:p>
        </p:txBody>
      </p:sp>
      <p:sp>
        <p:nvSpPr>
          <p:cNvPr id="141" name="OPERATIONS GC SM: 5"/>
          <p:cNvSpPr/>
          <p:nvPr/>
        </p:nvSpPr>
        <p:spPr>
          <a:xfrm>
            <a:off x="5307354" y="2825557"/>
            <a:ext cx="1305233" cy="11709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923">
                <a:solidFill>
                  <a:srgbClr val="282828"/>
                </a:solidFill>
              </a:rPr>
              <a:t>OPERATIONS GC SM: 5</a:t>
            </a:r>
          </a:p>
        </p:txBody>
      </p:sp>
      <p:sp>
        <p:nvSpPr>
          <p:cNvPr id="142" name="Shape"/>
          <p:cNvSpPr/>
          <p:nvPr/>
        </p:nvSpPr>
        <p:spPr>
          <a:xfrm>
            <a:off x="5086350" y="3495675"/>
            <a:ext cx="1428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3" name="Shape"/>
          <p:cNvSpPr/>
          <p:nvPr/>
        </p:nvSpPr>
        <p:spPr>
          <a:xfrm>
            <a:off x="5238750" y="3495675"/>
            <a:ext cx="152400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4" name="Shape"/>
          <p:cNvSpPr/>
          <p:nvPr/>
        </p:nvSpPr>
        <p:spPr>
          <a:xfrm>
            <a:off x="5400675" y="3495675"/>
            <a:ext cx="1104900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5" name="PRODUCT MGMT &amp;amp;"/>
          <p:cNvSpPr/>
          <p:nvPr/>
        </p:nvSpPr>
        <p:spPr>
          <a:xfrm rot="-5400000">
            <a:off x="5418239" y="4137752"/>
            <a:ext cx="952587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PRODUCT MGMT &amp;</a:t>
            </a:r>
          </a:p>
        </p:txBody>
      </p:sp>
      <p:sp>
        <p:nvSpPr>
          <p:cNvPr id="146" name="FOOTBALL SR MAN..."/>
          <p:cNvSpPr/>
          <p:nvPr/>
        </p:nvSpPr>
        <p:spPr>
          <a:xfrm rot="-5400000">
            <a:off x="5497339" y="4137752"/>
            <a:ext cx="1056138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FOOTBALL SR MAN...</a:t>
            </a:r>
          </a:p>
        </p:txBody>
      </p:sp>
      <p:sp>
        <p:nvSpPr>
          <p:cNvPr id="147" name="Shape"/>
          <p:cNvSpPr/>
          <p:nvPr/>
        </p:nvSpPr>
        <p:spPr>
          <a:xfrm>
            <a:off x="6515100" y="3495675"/>
            <a:ext cx="1428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8" name="Shape"/>
          <p:cNvSpPr/>
          <p:nvPr/>
        </p:nvSpPr>
        <p:spPr>
          <a:xfrm>
            <a:off x="6667500" y="3495675"/>
            <a:ext cx="1428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9" name="Shape"/>
          <p:cNvSpPr/>
          <p:nvPr/>
        </p:nvSpPr>
        <p:spPr>
          <a:xfrm>
            <a:off x="6819900" y="2114550"/>
            <a:ext cx="304800" cy="13716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0" name="DIRECTOR, BRAND ..."/>
          <p:cNvSpPr/>
          <p:nvPr/>
        </p:nvSpPr>
        <p:spPr>
          <a:xfrm rot="-5400000">
            <a:off x="6447077" y="2760119"/>
            <a:ext cx="1071370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DIRECTOR, BRAND ...</a:t>
            </a:r>
          </a:p>
        </p:txBody>
      </p:sp>
      <p:sp>
        <p:nvSpPr>
          <p:cNvPr id="151" name="Shape"/>
          <p:cNvSpPr/>
          <p:nvPr/>
        </p:nvSpPr>
        <p:spPr>
          <a:xfrm>
            <a:off x="6819900" y="3495675"/>
            <a:ext cx="152400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2" name="Shape"/>
          <p:cNvSpPr/>
          <p:nvPr/>
        </p:nvSpPr>
        <p:spPr>
          <a:xfrm>
            <a:off x="6981825" y="3495675"/>
            <a:ext cx="142875" cy="13716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Overview Icicle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GENERAL COUNSEL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sp>
        <p:nvSpPr>
          <p:cNvPr id="101" name="Shape"/>
          <p:cNvSpPr/>
          <p:nvPr/>
        </p:nvSpPr>
        <p:spPr>
          <a:xfrm>
            <a:off x="447675" y="742950"/>
            <a:ext cx="667702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2" name="EVP, GENERAL COUNSEL: 5"/>
          <p:cNvSpPr/>
          <p:nvPr/>
        </p:nvSpPr>
        <p:spPr>
          <a:xfrm>
            <a:off x="3486446" y="951977"/>
            <a:ext cx="616630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EVP, GENERAL COUNSEL: 5</a:t>
            </a:r>
          </a:p>
        </p:txBody>
      </p:sp>
      <p:sp>
        <p:nvSpPr>
          <p:cNvPr id="103" name="Shape"/>
          <p:cNvSpPr/>
          <p:nvPr/>
        </p:nvSpPr>
        <p:spPr>
          <a:xfrm>
            <a:off x="447675" y="1200150"/>
            <a:ext cx="81915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4" name="VP, CHIEF PUBLIC POLICY &amp;amp;"/>
          <p:cNvSpPr/>
          <p:nvPr/>
        </p:nvSpPr>
        <p:spPr>
          <a:xfrm>
            <a:off x="553178" y="1383635"/>
            <a:ext cx="621697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VP, CHIEF PUBLIC POLICY &amp;</a:t>
            </a:r>
          </a:p>
        </p:txBody>
      </p:sp>
      <p:sp>
        <p:nvSpPr>
          <p:cNvPr id="105" name="SOCIAL IMPACT: 3"/>
          <p:cNvSpPr/>
          <p:nvPr/>
        </p:nvSpPr>
        <p:spPr>
          <a:xfrm>
            <a:off x="665454" y="1438740"/>
            <a:ext cx="397144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SOCIAL IMPACT: 3</a:t>
            </a:r>
          </a:p>
        </p:txBody>
      </p:sp>
      <p:sp>
        <p:nvSpPr>
          <p:cNvPr id="106" name="Shape"/>
          <p:cNvSpPr/>
          <p:nvPr/>
        </p:nvSpPr>
        <p:spPr>
          <a:xfrm>
            <a:off x="447675" y="1657350"/>
            <a:ext cx="23812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7" name="Shape"/>
          <p:cNvSpPr/>
          <p:nvPr/>
        </p:nvSpPr>
        <p:spPr>
          <a:xfrm>
            <a:off x="447675" y="2114550"/>
            <a:ext cx="238125" cy="45720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8" name="SR DIR, SCI GC:"/>
          <p:cNvSpPr/>
          <p:nvPr/>
        </p:nvSpPr>
        <p:spPr>
          <a:xfrm rot="-5400000">
            <a:off x="371519" y="2329609"/>
            <a:ext cx="352018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EEEEEE"/>
                </a:solidFill>
              </a:rPr>
              <a:t>SR DIR, SCI GC:</a:t>
            </a:r>
          </a:p>
        </p:txBody>
      </p:sp>
      <p:sp>
        <p:nvSpPr>
          <p:cNvPr id="109" name="3"/>
          <p:cNvSpPr/>
          <p:nvPr/>
        </p:nvSpPr>
        <p:spPr>
          <a:xfrm rot="-5400000">
            <a:off x="589866" y="2329609"/>
            <a:ext cx="25534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EEEEEE"/>
                </a:solidFill>
              </a:rPr>
              <a:t>3</a:t>
            </a:r>
          </a:p>
        </p:txBody>
      </p:sp>
      <p:sp>
        <p:nvSpPr>
          <p:cNvPr id="110" name="Shape"/>
          <p:cNvSpPr/>
          <p:nvPr/>
        </p:nvSpPr>
        <p:spPr>
          <a:xfrm>
            <a:off x="447675" y="25812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1" name="Shape"/>
          <p:cNvSpPr/>
          <p:nvPr/>
        </p:nvSpPr>
        <p:spPr>
          <a:xfrm>
            <a:off x="533400" y="2581275"/>
            <a:ext cx="66675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2" name="Shape"/>
          <p:cNvSpPr/>
          <p:nvPr/>
        </p:nvSpPr>
        <p:spPr>
          <a:xfrm>
            <a:off x="533400" y="3038475"/>
            <a:ext cx="66675" cy="44767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3" name="Shape"/>
          <p:cNvSpPr/>
          <p:nvPr/>
        </p:nvSpPr>
        <p:spPr>
          <a:xfrm>
            <a:off x="609600" y="2581275"/>
            <a:ext cx="76200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4" name="Shape"/>
          <p:cNvSpPr/>
          <p:nvPr/>
        </p:nvSpPr>
        <p:spPr>
          <a:xfrm>
            <a:off x="609600" y="3038475"/>
            <a:ext cx="76200" cy="44767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5" name="Shape"/>
          <p:cNvSpPr/>
          <p:nvPr/>
        </p:nvSpPr>
        <p:spPr>
          <a:xfrm>
            <a:off x="695325" y="1657350"/>
            <a:ext cx="7620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6" name="Shape"/>
          <p:cNvSpPr/>
          <p:nvPr/>
        </p:nvSpPr>
        <p:spPr>
          <a:xfrm>
            <a:off x="695325" y="2114550"/>
            <a:ext cx="76200" cy="4572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7" name="Shape"/>
          <p:cNvSpPr/>
          <p:nvPr/>
        </p:nvSpPr>
        <p:spPr>
          <a:xfrm>
            <a:off x="781050" y="1657350"/>
            <a:ext cx="485775" cy="44767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8" name="Shape"/>
          <p:cNvSpPr/>
          <p:nvPr/>
        </p:nvSpPr>
        <p:spPr>
          <a:xfrm>
            <a:off x="781050" y="2114550"/>
            <a:ext cx="66675" cy="4572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9" name="Shape"/>
          <p:cNvSpPr/>
          <p:nvPr/>
        </p:nvSpPr>
        <p:spPr>
          <a:xfrm>
            <a:off x="857250" y="2114550"/>
            <a:ext cx="76200" cy="4572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0" name="Shape"/>
          <p:cNvSpPr/>
          <p:nvPr/>
        </p:nvSpPr>
        <p:spPr>
          <a:xfrm>
            <a:off x="942975" y="2114550"/>
            <a:ext cx="76200" cy="45720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1" name="Shape"/>
          <p:cNvSpPr/>
          <p:nvPr/>
        </p:nvSpPr>
        <p:spPr>
          <a:xfrm>
            <a:off x="1028700" y="2114550"/>
            <a:ext cx="152400" cy="45720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2" name="Shape"/>
          <p:cNvSpPr/>
          <p:nvPr/>
        </p:nvSpPr>
        <p:spPr>
          <a:xfrm>
            <a:off x="1028700" y="2581275"/>
            <a:ext cx="66675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3" name="DIRECTOR GPA"/>
          <p:cNvSpPr/>
          <p:nvPr/>
        </p:nvSpPr>
        <p:spPr>
          <a:xfrm rot="-5400000">
            <a:off x="897803" y="2788820"/>
            <a:ext cx="345225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282828"/>
                </a:solidFill>
              </a:rPr>
              <a:t>DIRECTOR GPA</a:t>
            </a:r>
          </a:p>
        </p:txBody>
      </p:sp>
      <p:sp>
        <p:nvSpPr>
          <p:cNvPr id="124" name="Shape"/>
          <p:cNvSpPr/>
          <p:nvPr/>
        </p:nvSpPr>
        <p:spPr>
          <a:xfrm>
            <a:off x="1104900" y="2581275"/>
            <a:ext cx="76200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5" name="Shape"/>
          <p:cNvSpPr/>
          <p:nvPr/>
        </p:nvSpPr>
        <p:spPr>
          <a:xfrm>
            <a:off x="1190625" y="2114550"/>
            <a:ext cx="76200" cy="45720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6" name="Shape"/>
          <p:cNvSpPr/>
          <p:nvPr/>
        </p:nvSpPr>
        <p:spPr>
          <a:xfrm>
            <a:off x="1276350" y="1200150"/>
            <a:ext cx="246697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7" name="VP, DEPUTY GC, GEOS, MARKET, STRAT &amp;amp; OPS: 2"/>
          <p:cNvSpPr/>
          <p:nvPr/>
        </p:nvSpPr>
        <p:spPr>
          <a:xfrm>
            <a:off x="1967492" y="1411187"/>
            <a:ext cx="1095305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VP, DEPUTY GC, GEOS, MARKET, STRAT &amp; OPS: 2</a:t>
            </a:r>
          </a:p>
        </p:txBody>
      </p:sp>
      <p:sp>
        <p:nvSpPr>
          <p:cNvPr id="128" name="Shape"/>
          <p:cNvSpPr/>
          <p:nvPr/>
        </p:nvSpPr>
        <p:spPr>
          <a:xfrm>
            <a:off x="1276350" y="1657350"/>
            <a:ext cx="6667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9" name="Shape"/>
          <p:cNvSpPr/>
          <p:nvPr/>
        </p:nvSpPr>
        <p:spPr>
          <a:xfrm>
            <a:off x="1276350" y="2114550"/>
            <a:ext cx="66675" cy="457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0" name="Shape"/>
          <p:cNvSpPr/>
          <p:nvPr/>
        </p:nvSpPr>
        <p:spPr>
          <a:xfrm>
            <a:off x="1276350" y="2581275"/>
            <a:ext cx="6667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1" name="Shape"/>
          <p:cNvSpPr/>
          <p:nvPr/>
        </p:nvSpPr>
        <p:spPr>
          <a:xfrm>
            <a:off x="1276350" y="3038475"/>
            <a:ext cx="66675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2" name="LEGAL COUNSEL"/>
          <p:cNvSpPr/>
          <p:nvPr/>
        </p:nvSpPr>
        <p:spPr>
          <a:xfrm rot="-5400000">
            <a:off x="1145974" y="3250327"/>
            <a:ext cx="344218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282828"/>
                </a:solidFill>
              </a:rPr>
              <a:t>LEGAL COUNSEL</a:t>
            </a:r>
          </a:p>
        </p:txBody>
      </p:sp>
      <p:sp>
        <p:nvSpPr>
          <p:cNvPr id="133" name="Shape"/>
          <p:cNvSpPr/>
          <p:nvPr/>
        </p:nvSpPr>
        <p:spPr>
          <a:xfrm>
            <a:off x="1352550" y="1657350"/>
            <a:ext cx="2390775" cy="44767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4" name="VP - GREATER CHINA COUNSEL: 3"/>
          <p:cNvSpPr/>
          <p:nvPr/>
        </p:nvSpPr>
        <p:spPr>
          <a:xfrm>
            <a:off x="2175464" y="1870398"/>
            <a:ext cx="761916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282828"/>
                </a:solidFill>
              </a:rPr>
              <a:t>VP - GREATER CHINA COUNSEL: 3</a:t>
            </a:r>
          </a:p>
        </p:txBody>
      </p:sp>
      <p:sp>
        <p:nvSpPr>
          <p:cNvPr id="135" name="Shape"/>
          <p:cNvSpPr/>
          <p:nvPr/>
        </p:nvSpPr>
        <p:spPr>
          <a:xfrm>
            <a:off x="1352550" y="2114550"/>
            <a:ext cx="1276350" cy="45720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6" name="SENIOR LEGAL DIRECTOR - GC: 3"/>
          <p:cNvSpPr/>
          <p:nvPr/>
        </p:nvSpPr>
        <p:spPr>
          <a:xfrm>
            <a:off x="1624578" y="2329609"/>
            <a:ext cx="749183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EEEEEE"/>
                </a:solidFill>
              </a:rPr>
              <a:t>SENIOR LEGAL DIRECTOR - GC: 3</a:t>
            </a:r>
          </a:p>
        </p:txBody>
      </p:sp>
      <p:sp>
        <p:nvSpPr>
          <p:cNvPr id="137" name="Shape"/>
          <p:cNvSpPr/>
          <p:nvPr/>
        </p:nvSpPr>
        <p:spPr>
          <a:xfrm>
            <a:off x="1352550" y="2581275"/>
            <a:ext cx="285750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8" name="Shape"/>
          <p:cNvSpPr/>
          <p:nvPr/>
        </p:nvSpPr>
        <p:spPr>
          <a:xfrm>
            <a:off x="1647825" y="2581275"/>
            <a:ext cx="485775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9" name="Shape"/>
          <p:cNvSpPr/>
          <p:nvPr/>
        </p:nvSpPr>
        <p:spPr>
          <a:xfrm>
            <a:off x="2143125" y="2581275"/>
            <a:ext cx="485775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0" name="Shape"/>
          <p:cNvSpPr/>
          <p:nvPr/>
        </p:nvSpPr>
        <p:spPr>
          <a:xfrm>
            <a:off x="2638425" y="2114550"/>
            <a:ext cx="66675" cy="45720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1" name="Shape"/>
          <p:cNvSpPr/>
          <p:nvPr/>
        </p:nvSpPr>
        <p:spPr>
          <a:xfrm>
            <a:off x="2714625" y="2114550"/>
            <a:ext cx="1028700" cy="45720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2" name="SENIOR LEGAL DIRECTOR - GC: 5"/>
          <p:cNvSpPr/>
          <p:nvPr/>
        </p:nvSpPr>
        <p:spPr>
          <a:xfrm>
            <a:off x="2862917" y="2329609"/>
            <a:ext cx="749183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EEEEEE"/>
                </a:solidFill>
              </a:rPr>
              <a:t>SENIOR LEGAL DIRECTOR - GC: 5</a:t>
            </a:r>
          </a:p>
        </p:txBody>
      </p:sp>
      <p:sp>
        <p:nvSpPr>
          <p:cNvPr id="143" name="Shape"/>
          <p:cNvSpPr/>
          <p:nvPr/>
        </p:nvSpPr>
        <p:spPr>
          <a:xfrm>
            <a:off x="2714625" y="2581275"/>
            <a:ext cx="76200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4" name="Shape"/>
          <p:cNvSpPr/>
          <p:nvPr/>
        </p:nvSpPr>
        <p:spPr>
          <a:xfrm>
            <a:off x="2800350" y="2581275"/>
            <a:ext cx="276225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5" name="Shape"/>
          <p:cNvSpPr/>
          <p:nvPr/>
        </p:nvSpPr>
        <p:spPr>
          <a:xfrm>
            <a:off x="3086100" y="2581275"/>
            <a:ext cx="285750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6" name="Shape"/>
          <p:cNvSpPr/>
          <p:nvPr/>
        </p:nvSpPr>
        <p:spPr>
          <a:xfrm>
            <a:off x="3381375" y="2581275"/>
            <a:ext cx="66675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7" name="Shape"/>
          <p:cNvSpPr/>
          <p:nvPr/>
        </p:nvSpPr>
        <p:spPr>
          <a:xfrm>
            <a:off x="3457575" y="2581275"/>
            <a:ext cx="285750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8" name="Shape"/>
          <p:cNvSpPr/>
          <p:nvPr/>
        </p:nvSpPr>
        <p:spPr>
          <a:xfrm>
            <a:off x="3752850" y="1200150"/>
            <a:ext cx="188595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9" name="VP, DEPUTY GC, LIT, EMPLOY, RESILIENCE: 3"/>
          <p:cNvSpPr/>
          <p:nvPr/>
        </p:nvSpPr>
        <p:spPr>
          <a:xfrm>
            <a:off x="4204911" y="1411187"/>
            <a:ext cx="995929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VP, DEPUTY GC, LIT, EMPLOY, RESILIENCE: 3</a:t>
            </a:r>
          </a:p>
        </p:txBody>
      </p:sp>
      <p:sp>
        <p:nvSpPr>
          <p:cNvPr id="150" name="Shape"/>
          <p:cNvSpPr/>
          <p:nvPr/>
        </p:nvSpPr>
        <p:spPr>
          <a:xfrm>
            <a:off x="3752850" y="1657350"/>
            <a:ext cx="23812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1" name="Shape"/>
          <p:cNvSpPr/>
          <p:nvPr/>
        </p:nvSpPr>
        <p:spPr>
          <a:xfrm>
            <a:off x="3752850" y="2114550"/>
            <a:ext cx="238125" cy="457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2" name="Shape"/>
          <p:cNvSpPr/>
          <p:nvPr/>
        </p:nvSpPr>
        <p:spPr>
          <a:xfrm>
            <a:off x="3752850" y="2581275"/>
            <a:ext cx="238125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3" name="Shape"/>
          <p:cNvSpPr/>
          <p:nvPr/>
        </p:nvSpPr>
        <p:spPr>
          <a:xfrm>
            <a:off x="3752850" y="3038475"/>
            <a:ext cx="1524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4" name="Shape"/>
          <p:cNvSpPr/>
          <p:nvPr/>
        </p:nvSpPr>
        <p:spPr>
          <a:xfrm>
            <a:off x="3752850" y="3495675"/>
            <a:ext cx="66675" cy="44767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5" name="Shape"/>
          <p:cNvSpPr/>
          <p:nvPr/>
        </p:nvSpPr>
        <p:spPr>
          <a:xfrm>
            <a:off x="3829050" y="34956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6" name="Shape"/>
          <p:cNvSpPr/>
          <p:nvPr/>
        </p:nvSpPr>
        <p:spPr>
          <a:xfrm>
            <a:off x="3914775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7" name="Shape"/>
          <p:cNvSpPr/>
          <p:nvPr/>
        </p:nvSpPr>
        <p:spPr>
          <a:xfrm>
            <a:off x="4000500" y="1657350"/>
            <a:ext cx="80962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8" name="VP, GLOBAL BRAND"/>
          <p:cNvSpPr/>
          <p:nvPr/>
        </p:nvSpPr>
        <p:spPr>
          <a:xfrm>
            <a:off x="4194914" y="1842846"/>
            <a:ext cx="438033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VP, GLOBAL BRAND</a:t>
            </a:r>
          </a:p>
        </p:txBody>
      </p:sp>
      <p:sp>
        <p:nvSpPr>
          <p:cNvPr id="159" name="PROTECTION: 1"/>
          <p:cNvSpPr/>
          <p:nvPr/>
        </p:nvSpPr>
        <p:spPr>
          <a:xfrm>
            <a:off x="4237921" y="1897951"/>
            <a:ext cx="352018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PROTECTION: 1</a:t>
            </a:r>
          </a:p>
        </p:txBody>
      </p:sp>
      <p:sp>
        <p:nvSpPr>
          <p:cNvPr id="160" name="Shape"/>
          <p:cNvSpPr/>
          <p:nvPr/>
        </p:nvSpPr>
        <p:spPr>
          <a:xfrm>
            <a:off x="4000500" y="2114550"/>
            <a:ext cx="809625" cy="45720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1" name="SR DIR, BRAND PROTECTION -"/>
          <p:cNvSpPr/>
          <p:nvPr/>
        </p:nvSpPr>
        <p:spPr>
          <a:xfrm>
            <a:off x="4089153" y="2304353"/>
            <a:ext cx="649553" cy="4362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4">
                <a:solidFill>
                  <a:srgbClr val="EEEEEE"/>
                </a:solidFill>
              </a:rPr>
              <a:t>SR DIR, BRAND PROTECTION -</a:t>
            </a:r>
          </a:p>
        </p:txBody>
      </p:sp>
      <p:sp>
        <p:nvSpPr>
          <p:cNvPr id="162" name="ASIA PACIFIC: 4"/>
          <p:cNvSpPr/>
          <p:nvPr/>
        </p:nvSpPr>
        <p:spPr>
          <a:xfrm>
            <a:off x="4249486" y="2357162"/>
            <a:ext cx="328888" cy="4362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4">
                <a:solidFill>
                  <a:srgbClr val="EEEEEE"/>
                </a:solidFill>
              </a:rPr>
              <a:t>ASIA PACIFIC: 4</a:t>
            </a:r>
          </a:p>
        </p:txBody>
      </p:sp>
      <p:sp>
        <p:nvSpPr>
          <p:cNvPr id="163" name="Shape"/>
          <p:cNvSpPr/>
          <p:nvPr/>
        </p:nvSpPr>
        <p:spPr>
          <a:xfrm>
            <a:off x="4000500" y="2581275"/>
            <a:ext cx="6667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4" name="Shape"/>
          <p:cNvSpPr/>
          <p:nvPr/>
        </p:nvSpPr>
        <p:spPr>
          <a:xfrm>
            <a:off x="4000500" y="3038475"/>
            <a:ext cx="66675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5" name="Shape"/>
          <p:cNvSpPr/>
          <p:nvPr/>
        </p:nvSpPr>
        <p:spPr>
          <a:xfrm>
            <a:off x="4076700" y="2581275"/>
            <a:ext cx="76200" cy="44767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6" name="Shape"/>
          <p:cNvSpPr/>
          <p:nvPr/>
        </p:nvSpPr>
        <p:spPr>
          <a:xfrm>
            <a:off x="4162425" y="2581275"/>
            <a:ext cx="152400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7" name="Shape"/>
          <p:cNvSpPr/>
          <p:nvPr/>
        </p:nvSpPr>
        <p:spPr>
          <a:xfrm>
            <a:off x="4162425" y="3038475"/>
            <a:ext cx="76200" cy="44767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8" name="Shape"/>
          <p:cNvSpPr/>
          <p:nvPr/>
        </p:nvSpPr>
        <p:spPr>
          <a:xfrm>
            <a:off x="4248150" y="3038475"/>
            <a:ext cx="66675" cy="44767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9" name="Shape"/>
          <p:cNvSpPr/>
          <p:nvPr/>
        </p:nvSpPr>
        <p:spPr>
          <a:xfrm>
            <a:off x="4324350" y="2581275"/>
            <a:ext cx="485775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0" name="DIR, BRAND"/>
          <p:cNvSpPr/>
          <p:nvPr/>
        </p:nvSpPr>
        <p:spPr>
          <a:xfrm>
            <a:off x="4446399" y="2761267"/>
            <a:ext cx="265286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282828"/>
                </a:solidFill>
              </a:rPr>
              <a:t>DIR, BRAND</a:t>
            </a:r>
          </a:p>
        </p:txBody>
      </p:sp>
      <p:sp>
        <p:nvSpPr>
          <p:cNvPr id="171" name="PROTECTION: 6"/>
          <p:cNvSpPr/>
          <p:nvPr/>
        </p:nvSpPr>
        <p:spPr>
          <a:xfrm>
            <a:off x="4403033" y="2816373"/>
            <a:ext cx="352018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282828"/>
                </a:solidFill>
              </a:rPr>
              <a:t>PROTECTION: 6</a:t>
            </a:r>
          </a:p>
        </p:txBody>
      </p:sp>
      <p:sp>
        <p:nvSpPr>
          <p:cNvPr id="172" name="Shape"/>
          <p:cNvSpPr/>
          <p:nvPr/>
        </p:nvSpPr>
        <p:spPr>
          <a:xfrm>
            <a:off x="4324350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3" name="Shape"/>
          <p:cNvSpPr/>
          <p:nvPr/>
        </p:nvSpPr>
        <p:spPr>
          <a:xfrm>
            <a:off x="4410075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4" name="Shape"/>
          <p:cNvSpPr/>
          <p:nvPr/>
        </p:nvSpPr>
        <p:spPr>
          <a:xfrm>
            <a:off x="4495800" y="3038475"/>
            <a:ext cx="66675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5" name="Shape"/>
          <p:cNvSpPr/>
          <p:nvPr/>
        </p:nvSpPr>
        <p:spPr>
          <a:xfrm>
            <a:off x="4572000" y="3038475"/>
            <a:ext cx="76200" cy="44767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6" name="Shape"/>
          <p:cNvSpPr/>
          <p:nvPr/>
        </p:nvSpPr>
        <p:spPr>
          <a:xfrm>
            <a:off x="4657725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7" name="Shape"/>
          <p:cNvSpPr/>
          <p:nvPr/>
        </p:nvSpPr>
        <p:spPr>
          <a:xfrm>
            <a:off x="4743450" y="3038475"/>
            <a:ext cx="66675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8" name="Shape"/>
          <p:cNvSpPr/>
          <p:nvPr/>
        </p:nvSpPr>
        <p:spPr>
          <a:xfrm>
            <a:off x="4819650" y="1657350"/>
            <a:ext cx="81915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9" name="VP, CHIEF SECURITY"/>
          <p:cNvSpPr/>
          <p:nvPr/>
        </p:nvSpPr>
        <p:spPr>
          <a:xfrm>
            <a:off x="5007762" y="1842846"/>
            <a:ext cx="463454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VP, CHIEF SECURITY</a:t>
            </a:r>
          </a:p>
        </p:txBody>
      </p:sp>
      <p:sp>
        <p:nvSpPr>
          <p:cNvPr id="180" name="OFFICER: 4"/>
          <p:cNvSpPr/>
          <p:nvPr/>
        </p:nvSpPr>
        <p:spPr>
          <a:xfrm>
            <a:off x="5113224" y="1897951"/>
            <a:ext cx="252530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OFFICER: 4</a:t>
            </a:r>
          </a:p>
        </p:txBody>
      </p:sp>
      <p:sp>
        <p:nvSpPr>
          <p:cNvPr id="181" name="Shape"/>
          <p:cNvSpPr/>
          <p:nvPr/>
        </p:nvSpPr>
        <p:spPr>
          <a:xfrm>
            <a:off x="4819650" y="2114550"/>
            <a:ext cx="161925" cy="457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2" name="Shape"/>
          <p:cNvSpPr/>
          <p:nvPr/>
        </p:nvSpPr>
        <p:spPr>
          <a:xfrm>
            <a:off x="4819650" y="2581275"/>
            <a:ext cx="16192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3" name="Shape"/>
          <p:cNvSpPr/>
          <p:nvPr/>
        </p:nvSpPr>
        <p:spPr>
          <a:xfrm>
            <a:off x="4819650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4" name="Shape"/>
          <p:cNvSpPr/>
          <p:nvPr/>
        </p:nvSpPr>
        <p:spPr>
          <a:xfrm>
            <a:off x="4905375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5" name="Shape"/>
          <p:cNvSpPr/>
          <p:nvPr/>
        </p:nvSpPr>
        <p:spPr>
          <a:xfrm>
            <a:off x="4991100" y="2114550"/>
            <a:ext cx="66675" cy="457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6" name="Shape"/>
          <p:cNvSpPr/>
          <p:nvPr/>
        </p:nvSpPr>
        <p:spPr>
          <a:xfrm>
            <a:off x="4991100" y="2581275"/>
            <a:ext cx="6667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7" name="Shape"/>
          <p:cNvSpPr/>
          <p:nvPr/>
        </p:nvSpPr>
        <p:spPr>
          <a:xfrm>
            <a:off x="4991100" y="3038475"/>
            <a:ext cx="66675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8" name="INVESTIGATOR"/>
          <p:cNvSpPr/>
          <p:nvPr/>
        </p:nvSpPr>
        <p:spPr>
          <a:xfrm rot="-5400000">
            <a:off x="4864309" y="3248031"/>
            <a:ext cx="337581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282828"/>
                </a:solidFill>
              </a:rPr>
              <a:t>INVESTIGATOR</a:t>
            </a:r>
          </a:p>
        </p:txBody>
      </p:sp>
      <p:sp>
        <p:nvSpPr>
          <p:cNvPr id="189" name="Shape"/>
          <p:cNvSpPr/>
          <p:nvPr/>
        </p:nvSpPr>
        <p:spPr>
          <a:xfrm>
            <a:off x="5067300" y="2114550"/>
            <a:ext cx="76200" cy="457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0" name="Shape"/>
          <p:cNvSpPr/>
          <p:nvPr/>
        </p:nvSpPr>
        <p:spPr>
          <a:xfrm>
            <a:off x="5067300" y="2581275"/>
            <a:ext cx="7620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1" name="Shape"/>
          <p:cNvSpPr/>
          <p:nvPr/>
        </p:nvSpPr>
        <p:spPr>
          <a:xfrm>
            <a:off x="5067300" y="3038475"/>
            <a:ext cx="76200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2" name="Shape"/>
          <p:cNvSpPr/>
          <p:nvPr/>
        </p:nvSpPr>
        <p:spPr>
          <a:xfrm>
            <a:off x="5153025" y="2114550"/>
            <a:ext cx="485775" cy="457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3" name="Shape"/>
          <p:cNvSpPr/>
          <p:nvPr/>
        </p:nvSpPr>
        <p:spPr>
          <a:xfrm>
            <a:off x="5153025" y="2581275"/>
            <a:ext cx="40005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4" name="DIRECTOR, FIELD"/>
          <p:cNvSpPr/>
          <p:nvPr/>
        </p:nvSpPr>
        <p:spPr>
          <a:xfrm rot="-5400000">
            <a:off x="5160645" y="2791116"/>
            <a:ext cx="354843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AAAAAA"/>
                </a:solidFill>
              </a:rPr>
              <a:t>DIRECTOR, FIELD</a:t>
            </a:r>
          </a:p>
        </p:txBody>
      </p:sp>
      <p:sp>
        <p:nvSpPr>
          <p:cNvPr id="195" name="SECURITY: 1"/>
          <p:cNvSpPr/>
          <p:nvPr/>
        </p:nvSpPr>
        <p:spPr>
          <a:xfrm rot="-5400000">
            <a:off x="5262378" y="2791116"/>
            <a:ext cx="252403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AAAAAA"/>
                </a:solidFill>
              </a:rPr>
              <a:t>SECURITY: 1</a:t>
            </a:r>
          </a:p>
        </p:txBody>
      </p:sp>
      <p:sp>
        <p:nvSpPr>
          <p:cNvPr id="196" name="Shape"/>
          <p:cNvSpPr/>
          <p:nvPr/>
        </p:nvSpPr>
        <p:spPr>
          <a:xfrm>
            <a:off x="5153025" y="3038475"/>
            <a:ext cx="40005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7" name="APAC SECURITY"/>
          <p:cNvSpPr/>
          <p:nvPr/>
        </p:nvSpPr>
        <p:spPr>
          <a:xfrm rot="-5400000">
            <a:off x="5162793" y="3249179"/>
            <a:ext cx="348250" cy="4362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4">
                <a:solidFill>
                  <a:srgbClr val="AAAAAA"/>
                </a:solidFill>
              </a:rPr>
              <a:t>APAC SECURITY</a:t>
            </a:r>
          </a:p>
        </p:txBody>
      </p:sp>
      <p:sp>
        <p:nvSpPr>
          <p:cNvPr id="198" name="DIRECTOR: 1"/>
          <p:cNvSpPr/>
          <p:nvPr/>
        </p:nvSpPr>
        <p:spPr>
          <a:xfrm rot="-5400000">
            <a:off x="5251963" y="3249179"/>
            <a:ext cx="275529" cy="4362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4">
                <a:solidFill>
                  <a:srgbClr val="AAAAAA"/>
                </a:solidFill>
              </a:rPr>
              <a:t>DIRECTOR: 1</a:t>
            </a:r>
          </a:p>
        </p:txBody>
      </p:sp>
      <p:sp>
        <p:nvSpPr>
          <p:cNvPr id="199" name="Shape"/>
          <p:cNvSpPr/>
          <p:nvPr/>
        </p:nvSpPr>
        <p:spPr>
          <a:xfrm>
            <a:off x="5153025" y="3495675"/>
            <a:ext cx="400050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0" name="SECURITY"/>
          <p:cNvSpPr/>
          <p:nvPr/>
        </p:nvSpPr>
        <p:spPr>
          <a:xfrm rot="-5400000">
            <a:off x="5219705" y="3707242"/>
            <a:ext cx="232131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282828"/>
                </a:solidFill>
              </a:rPr>
              <a:t>SECURITY</a:t>
            </a:r>
          </a:p>
        </p:txBody>
      </p:sp>
      <p:sp>
        <p:nvSpPr>
          <p:cNvPr id="201" name="DIRECTOR: 1"/>
          <p:cNvSpPr/>
          <p:nvPr/>
        </p:nvSpPr>
        <p:spPr>
          <a:xfrm rot="-5400000">
            <a:off x="5245892" y="3707242"/>
            <a:ext cx="289967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282828"/>
                </a:solidFill>
              </a:rPr>
              <a:t>DIRECTOR: 1</a:t>
            </a:r>
          </a:p>
        </p:txBody>
      </p:sp>
      <p:sp>
        <p:nvSpPr>
          <p:cNvPr id="202" name="Shape"/>
          <p:cNvSpPr/>
          <p:nvPr/>
        </p:nvSpPr>
        <p:spPr>
          <a:xfrm>
            <a:off x="5153025" y="3952875"/>
            <a:ext cx="400050" cy="44767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3" name="SECURITY"/>
          <p:cNvSpPr/>
          <p:nvPr/>
        </p:nvSpPr>
        <p:spPr>
          <a:xfrm rot="-5400000">
            <a:off x="5219705" y="4166452"/>
            <a:ext cx="232131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EEEEEE"/>
                </a:solidFill>
              </a:rPr>
              <a:t>SECURITY</a:t>
            </a:r>
          </a:p>
        </p:txBody>
      </p:sp>
      <p:sp>
        <p:nvSpPr>
          <p:cNvPr id="204" name="SPECIALIST: 5"/>
          <p:cNvSpPr/>
          <p:nvPr/>
        </p:nvSpPr>
        <p:spPr>
          <a:xfrm rot="-5400000">
            <a:off x="5235221" y="4166452"/>
            <a:ext cx="311308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EEEEEE"/>
                </a:solidFill>
              </a:rPr>
              <a:t>SPECIALIST: 5</a:t>
            </a:r>
          </a:p>
        </p:txBody>
      </p:sp>
      <p:sp>
        <p:nvSpPr>
          <p:cNvPr id="205" name="Shape"/>
          <p:cNvSpPr/>
          <p:nvPr/>
        </p:nvSpPr>
        <p:spPr>
          <a:xfrm>
            <a:off x="5153025" y="4410075"/>
            <a:ext cx="76200" cy="45720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6" name="Shape"/>
          <p:cNvSpPr/>
          <p:nvPr/>
        </p:nvSpPr>
        <p:spPr>
          <a:xfrm>
            <a:off x="5238750" y="4410075"/>
            <a:ext cx="66675" cy="45720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7" name="Shape"/>
          <p:cNvSpPr/>
          <p:nvPr/>
        </p:nvSpPr>
        <p:spPr>
          <a:xfrm>
            <a:off x="5314950" y="4410075"/>
            <a:ext cx="76200" cy="45720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8" name="Shape"/>
          <p:cNvSpPr/>
          <p:nvPr/>
        </p:nvSpPr>
        <p:spPr>
          <a:xfrm>
            <a:off x="5400675" y="4410075"/>
            <a:ext cx="76200" cy="45720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9" name="Shape"/>
          <p:cNvSpPr/>
          <p:nvPr/>
        </p:nvSpPr>
        <p:spPr>
          <a:xfrm>
            <a:off x="5486400" y="4410075"/>
            <a:ext cx="66675" cy="457200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0" name="Shape"/>
          <p:cNvSpPr/>
          <p:nvPr/>
        </p:nvSpPr>
        <p:spPr>
          <a:xfrm>
            <a:off x="5562600" y="2581275"/>
            <a:ext cx="7620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1" name="Shape"/>
          <p:cNvSpPr/>
          <p:nvPr/>
        </p:nvSpPr>
        <p:spPr>
          <a:xfrm>
            <a:off x="5562600" y="3038475"/>
            <a:ext cx="7620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2" name="Shape"/>
          <p:cNvSpPr/>
          <p:nvPr/>
        </p:nvSpPr>
        <p:spPr>
          <a:xfrm>
            <a:off x="5562600" y="34956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3" name="Shape"/>
          <p:cNvSpPr/>
          <p:nvPr/>
        </p:nvSpPr>
        <p:spPr>
          <a:xfrm>
            <a:off x="5648325" y="1200150"/>
            <a:ext cx="23812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4" name="Shape"/>
          <p:cNvSpPr/>
          <p:nvPr/>
        </p:nvSpPr>
        <p:spPr>
          <a:xfrm>
            <a:off x="5648325" y="1657350"/>
            <a:ext cx="23812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5" name="Shape"/>
          <p:cNvSpPr/>
          <p:nvPr/>
        </p:nvSpPr>
        <p:spPr>
          <a:xfrm>
            <a:off x="5648325" y="2114550"/>
            <a:ext cx="238125" cy="457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6" name="Shape"/>
          <p:cNvSpPr/>
          <p:nvPr/>
        </p:nvSpPr>
        <p:spPr>
          <a:xfrm>
            <a:off x="5648325" y="2581275"/>
            <a:ext cx="238125" cy="44767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7" name="Shape"/>
          <p:cNvSpPr/>
          <p:nvPr/>
        </p:nvSpPr>
        <p:spPr>
          <a:xfrm>
            <a:off x="5648325" y="3038475"/>
            <a:ext cx="76200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8" name="Shape"/>
          <p:cNvSpPr/>
          <p:nvPr/>
        </p:nvSpPr>
        <p:spPr>
          <a:xfrm>
            <a:off x="5734050" y="3038475"/>
            <a:ext cx="66675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9" name="IP ATTORNEY"/>
          <p:cNvSpPr/>
          <p:nvPr/>
        </p:nvSpPr>
        <p:spPr>
          <a:xfrm rot="-5400000">
            <a:off x="5625167" y="3248031"/>
            <a:ext cx="301871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282828"/>
                </a:solidFill>
              </a:rPr>
              <a:t>IP ATTORNEY</a:t>
            </a:r>
          </a:p>
        </p:txBody>
      </p:sp>
      <p:sp>
        <p:nvSpPr>
          <p:cNvPr id="220" name="Shape"/>
          <p:cNvSpPr/>
          <p:nvPr/>
        </p:nvSpPr>
        <p:spPr>
          <a:xfrm>
            <a:off x="5810250" y="3038475"/>
            <a:ext cx="76200" cy="44767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1" name="IP PARALEGAL"/>
          <p:cNvSpPr/>
          <p:nvPr/>
        </p:nvSpPr>
        <p:spPr>
          <a:xfrm rot="-5400000">
            <a:off x="5695775" y="3248031"/>
            <a:ext cx="325767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EEEEEE"/>
                </a:solidFill>
              </a:rPr>
              <a:t>IP PARALEGAL</a:t>
            </a:r>
          </a:p>
        </p:txBody>
      </p:sp>
      <p:sp>
        <p:nvSpPr>
          <p:cNvPr id="222" name="Shape"/>
          <p:cNvSpPr/>
          <p:nvPr/>
        </p:nvSpPr>
        <p:spPr>
          <a:xfrm>
            <a:off x="5895975" y="1200150"/>
            <a:ext cx="122872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3" name="VP, GLBL OPS, TECH &amp;amp; COMPLIANCE"/>
          <p:cNvSpPr/>
          <p:nvPr/>
        </p:nvSpPr>
        <p:spPr>
          <a:xfrm>
            <a:off x="6110036" y="1383635"/>
            <a:ext cx="818139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VP, GLBL OPS, TECH &amp; COMPLIANCE</a:t>
            </a:r>
          </a:p>
        </p:txBody>
      </p:sp>
      <p:sp>
        <p:nvSpPr>
          <p:cNvPr id="224" name="COUNSEL: 2"/>
          <p:cNvSpPr/>
          <p:nvPr/>
        </p:nvSpPr>
        <p:spPr>
          <a:xfrm>
            <a:off x="6382607" y="1438740"/>
            <a:ext cx="272997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COUNSEL: 2</a:t>
            </a:r>
          </a:p>
        </p:txBody>
      </p:sp>
      <p:sp>
        <p:nvSpPr>
          <p:cNvPr id="225" name="Shape"/>
          <p:cNvSpPr/>
          <p:nvPr/>
        </p:nvSpPr>
        <p:spPr>
          <a:xfrm>
            <a:off x="5895975" y="1657350"/>
            <a:ext cx="114300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6" name="VP, PRIVACY, ETHICS &amp;amp; COMPLIANCE"/>
          <p:cNvSpPr/>
          <p:nvPr/>
        </p:nvSpPr>
        <p:spPr>
          <a:xfrm>
            <a:off x="6064510" y="1842846"/>
            <a:ext cx="826635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VP, PRIVACY, ETHICS &amp; COMPLIANCE</a:t>
            </a:r>
          </a:p>
        </p:txBody>
      </p:sp>
      <p:sp>
        <p:nvSpPr>
          <p:cNvPr id="227" name="COUNSEL: 3"/>
          <p:cNvSpPr/>
          <p:nvPr/>
        </p:nvSpPr>
        <p:spPr>
          <a:xfrm>
            <a:off x="6341329" y="1897951"/>
            <a:ext cx="272997" cy="4592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2">
                <a:solidFill>
                  <a:srgbClr val="AAAAAA"/>
                </a:solidFill>
              </a:rPr>
              <a:t>COUNSEL: 3</a:t>
            </a:r>
          </a:p>
        </p:txBody>
      </p:sp>
      <p:sp>
        <p:nvSpPr>
          <p:cNvPr id="228" name="Shape"/>
          <p:cNvSpPr/>
          <p:nvPr/>
        </p:nvSpPr>
        <p:spPr>
          <a:xfrm>
            <a:off x="5895975" y="2114550"/>
            <a:ext cx="323850" cy="457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9" name="Shape"/>
          <p:cNvSpPr/>
          <p:nvPr/>
        </p:nvSpPr>
        <p:spPr>
          <a:xfrm>
            <a:off x="5895975" y="2581275"/>
            <a:ext cx="32385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0" name="Shape"/>
          <p:cNvSpPr/>
          <p:nvPr/>
        </p:nvSpPr>
        <p:spPr>
          <a:xfrm>
            <a:off x="5895975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1" name="Shape"/>
          <p:cNvSpPr/>
          <p:nvPr/>
        </p:nvSpPr>
        <p:spPr>
          <a:xfrm>
            <a:off x="5981700" y="3038475"/>
            <a:ext cx="66675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2" name="Shape"/>
          <p:cNvSpPr/>
          <p:nvPr/>
        </p:nvSpPr>
        <p:spPr>
          <a:xfrm>
            <a:off x="6057900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3" name="Shape"/>
          <p:cNvSpPr/>
          <p:nvPr/>
        </p:nvSpPr>
        <p:spPr>
          <a:xfrm>
            <a:off x="6143625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4" name="Shape"/>
          <p:cNvSpPr/>
          <p:nvPr/>
        </p:nvSpPr>
        <p:spPr>
          <a:xfrm>
            <a:off x="6229350" y="2114550"/>
            <a:ext cx="400050" cy="457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5" name="Shape"/>
          <p:cNvSpPr/>
          <p:nvPr/>
        </p:nvSpPr>
        <p:spPr>
          <a:xfrm>
            <a:off x="6229350" y="2581275"/>
            <a:ext cx="66675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6" name="Shape"/>
          <p:cNvSpPr/>
          <p:nvPr/>
        </p:nvSpPr>
        <p:spPr>
          <a:xfrm>
            <a:off x="6229350" y="3038475"/>
            <a:ext cx="66675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7" name="Shape"/>
          <p:cNvSpPr/>
          <p:nvPr/>
        </p:nvSpPr>
        <p:spPr>
          <a:xfrm>
            <a:off x="6305550" y="2581275"/>
            <a:ext cx="323850" cy="44767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8" name="Shape"/>
          <p:cNvSpPr/>
          <p:nvPr/>
        </p:nvSpPr>
        <p:spPr>
          <a:xfrm>
            <a:off x="6305550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9" name="Shape"/>
          <p:cNvSpPr/>
          <p:nvPr/>
        </p:nvSpPr>
        <p:spPr>
          <a:xfrm>
            <a:off x="6391275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0" name="Shape"/>
          <p:cNvSpPr/>
          <p:nvPr/>
        </p:nvSpPr>
        <p:spPr>
          <a:xfrm>
            <a:off x="6477000" y="3038475"/>
            <a:ext cx="66675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1" name="Shape"/>
          <p:cNvSpPr/>
          <p:nvPr/>
        </p:nvSpPr>
        <p:spPr>
          <a:xfrm>
            <a:off x="6553200" y="3038475"/>
            <a:ext cx="76200" cy="44767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2" name="Shape"/>
          <p:cNvSpPr/>
          <p:nvPr/>
        </p:nvSpPr>
        <p:spPr>
          <a:xfrm>
            <a:off x="6638925" y="2114550"/>
            <a:ext cx="400050" cy="457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3" name="Shape"/>
          <p:cNvSpPr/>
          <p:nvPr/>
        </p:nvSpPr>
        <p:spPr>
          <a:xfrm>
            <a:off x="6638925" y="2581275"/>
            <a:ext cx="400050" cy="4476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4" name="Shape"/>
          <p:cNvSpPr/>
          <p:nvPr/>
        </p:nvSpPr>
        <p:spPr>
          <a:xfrm>
            <a:off x="6638925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5" name="Shape"/>
          <p:cNvSpPr/>
          <p:nvPr/>
        </p:nvSpPr>
        <p:spPr>
          <a:xfrm>
            <a:off x="6724650" y="3038475"/>
            <a:ext cx="66675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6" name="Shape"/>
          <p:cNvSpPr/>
          <p:nvPr/>
        </p:nvSpPr>
        <p:spPr>
          <a:xfrm>
            <a:off x="6800850" y="3038475"/>
            <a:ext cx="76200" cy="44767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7" name="Shape"/>
          <p:cNvSpPr/>
          <p:nvPr/>
        </p:nvSpPr>
        <p:spPr>
          <a:xfrm>
            <a:off x="6886575" y="3038475"/>
            <a:ext cx="76200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8" name="Shape"/>
          <p:cNvSpPr/>
          <p:nvPr/>
        </p:nvSpPr>
        <p:spPr>
          <a:xfrm>
            <a:off x="6972300" y="3038475"/>
            <a:ext cx="66675" cy="4476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9" name="Shape"/>
          <p:cNvSpPr/>
          <p:nvPr/>
        </p:nvSpPr>
        <p:spPr>
          <a:xfrm>
            <a:off x="7048500" y="1657350"/>
            <a:ext cx="76200" cy="4476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0" name="Shape"/>
          <p:cNvSpPr/>
          <p:nvPr/>
        </p:nvSpPr>
        <p:spPr>
          <a:xfrm>
            <a:off x="7048500" y="2114550"/>
            <a:ext cx="76200" cy="4572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Overview Icicle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GLOBAL COMMUNICATIONS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sp>
        <p:nvSpPr>
          <p:cNvPr id="101" name="Shape"/>
          <p:cNvSpPr/>
          <p:nvPr/>
        </p:nvSpPr>
        <p:spPr>
          <a:xfrm>
            <a:off x="447675" y="742950"/>
            <a:ext cx="6677025" cy="81915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2" name="EVP, GLOBAL COMMUNICATIONS: 2"/>
          <p:cNvSpPr/>
          <p:nvPr/>
        </p:nvSpPr>
        <p:spPr>
          <a:xfrm>
            <a:off x="3089184" y="1117293"/>
            <a:ext cx="1411154" cy="8265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51">
                <a:solidFill>
                  <a:srgbClr val="AAAAAA"/>
                </a:solidFill>
              </a:rPr>
              <a:t>EVP, GLOBAL COMMUNICATIONS: 2</a:t>
            </a:r>
          </a:p>
        </p:txBody>
      </p:sp>
      <p:sp>
        <p:nvSpPr>
          <p:cNvPr id="103" name="Shape"/>
          <p:cNvSpPr/>
          <p:nvPr/>
        </p:nvSpPr>
        <p:spPr>
          <a:xfrm>
            <a:off x="447675" y="1571625"/>
            <a:ext cx="190500" cy="8096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4" name="VP, CONSUMER,"/>
          <p:cNvSpPr/>
          <p:nvPr/>
        </p:nvSpPr>
        <p:spPr>
          <a:xfrm rot="-5400000">
            <a:off x="266445" y="1954204"/>
            <a:ext cx="487755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AAAAAA"/>
                </a:solidFill>
              </a:rPr>
              <a:t>VP, CONSUMER,</a:t>
            </a:r>
          </a:p>
        </p:txBody>
      </p:sp>
      <p:sp>
        <p:nvSpPr>
          <p:cNvPr id="105" name="DIGITAL/PORTFOLIO"/>
          <p:cNvSpPr/>
          <p:nvPr/>
        </p:nvSpPr>
        <p:spPr>
          <a:xfrm rot="-5400000">
            <a:off x="283585" y="1954204"/>
            <a:ext cx="610525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AAAAAA"/>
                </a:solidFill>
              </a:rPr>
              <a:t>DIGITAL/PORTFOLIO</a:t>
            </a:r>
          </a:p>
        </p:txBody>
      </p:sp>
      <p:sp>
        <p:nvSpPr>
          <p:cNvPr id="106" name="Shape"/>
          <p:cNvSpPr/>
          <p:nvPr/>
        </p:nvSpPr>
        <p:spPr>
          <a:xfrm>
            <a:off x="447675" y="2390775"/>
            <a:ext cx="190500" cy="81915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7" name="VP GOT COMMS: 1"/>
          <p:cNvSpPr/>
          <p:nvPr/>
        </p:nvSpPr>
        <p:spPr>
          <a:xfrm rot="-5400000">
            <a:off x="233440" y="2776651"/>
            <a:ext cx="632291" cy="70260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54">
                <a:solidFill>
                  <a:srgbClr val="AAAAAA"/>
                </a:solidFill>
              </a:rPr>
              <a:t>VP GOT COMMS: 1</a:t>
            </a:r>
          </a:p>
        </p:txBody>
      </p:sp>
      <p:sp>
        <p:nvSpPr>
          <p:cNvPr id="108" name="Shape"/>
          <p:cNvSpPr/>
          <p:nvPr/>
        </p:nvSpPr>
        <p:spPr>
          <a:xfrm>
            <a:off x="447675" y="3219450"/>
            <a:ext cx="190500" cy="81915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9" name="GLOBAL DIR,"/>
          <p:cNvSpPr/>
          <p:nvPr/>
        </p:nvSpPr>
        <p:spPr>
          <a:xfrm rot="-5400000">
            <a:off x="315775" y="3607363"/>
            <a:ext cx="389097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AAAAAA"/>
                </a:solidFill>
              </a:rPr>
              <a:t>GLOBAL DIR,</a:t>
            </a:r>
          </a:p>
        </p:txBody>
      </p:sp>
      <p:sp>
        <p:nvSpPr>
          <p:cNvPr id="110" name="OPERATIONS &amp;amp; TECH"/>
          <p:cNvSpPr/>
          <p:nvPr/>
        </p:nvSpPr>
        <p:spPr>
          <a:xfrm rot="-5400000">
            <a:off x="265811" y="3607363"/>
            <a:ext cx="646074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AAAAAA"/>
                </a:solidFill>
              </a:rPr>
              <a:t>OPERATIONS &amp; TECH</a:t>
            </a:r>
          </a:p>
        </p:txBody>
      </p:sp>
      <p:sp>
        <p:nvSpPr>
          <p:cNvPr id="111" name="Shape"/>
          <p:cNvSpPr/>
          <p:nvPr/>
        </p:nvSpPr>
        <p:spPr>
          <a:xfrm>
            <a:off x="447675" y="4048125"/>
            <a:ext cx="190500" cy="8191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2" name="GLBL MGR, ASIA"/>
          <p:cNvSpPr/>
          <p:nvPr/>
        </p:nvSpPr>
        <p:spPr>
          <a:xfrm rot="-5400000">
            <a:off x="262407" y="4433943"/>
            <a:ext cx="495832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GLBL MGR, ASIA</a:t>
            </a:r>
          </a:p>
        </p:txBody>
      </p:sp>
      <p:sp>
        <p:nvSpPr>
          <p:cNvPr id="113" name="WD+C COMMS"/>
          <p:cNvSpPr/>
          <p:nvPr/>
        </p:nvSpPr>
        <p:spPr>
          <a:xfrm rot="-5400000">
            <a:off x="369416" y="4433943"/>
            <a:ext cx="438864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WD+C COMMS</a:t>
            </a:r>
          </a:p>
        </p:txBody>
      </p:sp>
      <p:sp>
        <p:nvSpPr>
          <p:cNvPr id="114" name="Shape"/>
          <p:cNvSpPr/>
          <p:nvPr/>
        </p:nvSpPr>
        <p:spPr>
          <a:xfrm>
            <a:off x="647700" y="1571625"/>
            <a:ext cx="6477000" cy="8096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5" name="VP, GC COMMUNICATIONS: 7"/>
          <p:cNvSpPr/>
          <p:nvPr/>
        </p:nvSpPr>
        <p:spPr>
          <a:xfrm>
            <a:off x="3318446" y="1943872"/>
            <a:ext cx="1149306" cy="8265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51">
                <a:solidFill>
                  <a:srgbClr val="282828"/>
                </a:solidFill>
              </a:rPr>
              <a:t>VP, GC COMMUNICATIONS: 7</a:t>
            </a:r>
          </a:p>
        </p:txBody>
      </p:sp>
      <p:sp>
        <p:nvSpPr>
          <p:cNvPr id="116" name="Shape"/>
          <p:cNvSpPr/>
          <p:nvPr/>
        </p:nvSpPr>
        <p:spPr>
          <a:xfrm>
            <a:off x="647700" y="2390775"/>
            <a:ext cx="180975" cy="8191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7" name="GC DIR, COMMS"/>
          <p:cNvSpPr/>
          <p:nvPr/>
        </p:nvSpPr>
        <p:spPr>
          <a:xfrm rot="-5400000">
            <a:off x="436687" y="2772518"/>
            <a:ext cx="619150" cy="7852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9">
                <a:solidFill>
                  <a:srgbClr val="282828"/>
                </a:solidFill>
              </a:rPr>
              <a:t>GC DIR, COMMS</a:t>
            </a:r>
          </a:p>
        </p:txBody>
      </p:sp>
      <p:sp>
        <p:nvSpPr>
          <p:cNvPr id="118" name="Shape"/>
          <p:cNvSpPr/>
          <p:nvPr/>
        </p:nvSpPr>
        <p:spPr>
          <a:xfrm>
            <a:off x="838200" y="2390775"/>
            <a:ext cx="190500" cy="8191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9" name="GC DIR, JORDAN"/>
          <p:cNvSpPr/>
          <p:nvPr/>
        </p:nvSpPr>
        <p:spPr>
          <a:xfrm rot="-5400000">
            <a:off x="650663" y="2780784"/>
            <a:ext cx="506028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DIR, JORDAN</a:t>
            </a:r>
          </a:p>
        </p:txBody>
      </p:sp>
      <p:sp>
        <p:nvSpPr>
          <p:cNvPr id="120" name="BRAND &amp;amp; PURPOSE"/>
          <p:cNvSpPr/>
          <p:nvPr/>
        </p:nvSpPr>
        <p:spPr>
          <a:xfrm rot="-5400000">
            <a:off x="684382" y="2780784"/>
            <a:ext cx="595640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BRAND &amp; PURPOSE</a:t>
            </a:r>
          </a:p>
        </p:txBody>
      </p:sp>
      <p:sp>
        <p:nvSpPr>
          <p:cNvPr id="121" name="Shape"/>
          <p:cNvSpPr/>
          <p:nvPr/>
        </p:nvSpPr>
        <p:spPr>
          <a:xfrm>
            <a:off x="838200" y="3219450"/>
            <a:ext cx="190500" cy="8191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2" name="GC MGR, CORP"/>
          <p:cNvSpPr/>
          <p:nvPr/>
        </p:nvSpPr>
        <p:spPr>
          <a:xfrm rot="-5400000">
            <a:off x="669602" y="3607363"/>
            <a:ext cx="468150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MGR, CORP</a:t>
            </a:r>
          </a:p>
        </p:txBody>
      </p:sp>
      <p:sp>
        <p:nvSpPr>
          <p:cNvPr id="123" name="NARR &amp;amp; CONS CRE..."/>
          <p:cNvSpPr/>
          <p:nvPr/>
        </p:nvSpPr>
        <p:spPr>
          <a:xfrm rot="-5400000">
            <a:off x="667198" y="3607363"/>
            <a:ext cx="630009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NARR &amp; CONS CRE...</a:t>
            </a:r>
          </a:p>
        </p:txBody>
      </p:sp>
      <p:sp>
        <p:nvSpPr>
          <p:cNvPr id="124" name="Shape"/>
          <p:cNvSpPr/>
          <p:nvPr/>
        </p:nvSpPr>
        <p:spPr>
          <a:xfrm>
            <a:off x="1038225" y="2390775"/>
            <a:ext cx="381000" cy="8191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5" name="GC DIR, CONSUMER"/>
          <p:cNvSpPr/>
          <p:nvPr/>
        </p:nvSpPr>
        <p:spPr>
          <a:xfrm rot="-5400000">
            <a:off x="892326" y="2780784"/>
            <a:ext cx="612734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DIR, CONSUMER</a:t>
            </a:r>
          </a:p>
        </p:txBody>
      </p:sp>
      <p:sp>
        <p:nvSpPr>
          <p:cNvPr id="126" name="&amp;amp; MARKETPLACE C..."/>
          <p:cNvSpPr/>
          <p:nvPr/>
        </p:nvSpPr>
        <p:spPr>
          <a:xfrm rot="-5400000">
            <a:off x="960459" y="2780784"/>
            <a:ext cx="633518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&amp; MARKETPLACE C...</a:t>
            </a:r>
          </a:p>
        </p:txBody>
      </p:sp>
      <p:sp>
        <p:nvSpPr>
          <p:cNvPr id="127" name="Shape"/>
          <p:cNvSpPr/>
          <p:nvPr/>
        </p:nvSpPr>
        <p:spPr>
          <a:xfrm>
            <a:off x="1038225" y="3219450"/>
            <a:ext cx="180975" cy="8191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8" name="GC MGR, CONSUMER"/>
          <p:cNvSpPr/>
          <p:nvPr/>
        </p:nvSpPr>
        <p:spPr>
          <a:xfrm rot="-5400000">
            <a:off x="775064" y="3607363"/>
            <a:ext cx="650581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MGR, CONSUMER</a:t>
            </a:r>
          </a:p>
        </p:txBody>
      </p:sp>
      <p:sp>
        <p:nvSpPr>
          <p:cNvPr id="129" name="&amp;amp; MARKETPLACE C..."/>
          <p:cNvSpPr/>
          <p:nvPr/>
        </p:nvSpPr>
        <p:spPr>
          <a:xfrm rot="-5400000">
            <a:off x="862121" y="3607363"/>
            <a:ext cx="633518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&amp; MARKETPLACE C...</a:t>
            </a:r>
          </a:p>
        </p:txBody>
      </p:sp>
      <p:sp>
        <p:nvSpPr>
          <p:cNvPr id="130" name="Shape"/>
          <p:cNvSpPr/>
          <p:nvPr/>
        </p:nvSpPr>
        <p:spPr>
          <a:xfrm>
            <a:off x="1228725" y="3219450"/>
            <a:ext cx="190500" cy="8191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1" name="GC SR MGR,"/>
          <p:cNvSpPr/>
          <p:nvPr/>
        </p:nvSpPr>
        <p:spPr>
          <a:xfrm rot="-5400000">
            <a:off x="1109427" y="3607363"/>
            <a:ext cx="375210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SR MGR,</a:t>
            </a:r>
          </a:p>
        </p:txBody>
      </p:sp>
      <p:sp>
        <p:nvSpPr>
          <p:cNvPr id="132" name="CONSUMER &amp;amp; MAR..."/>
          <p:cNvSpPr/>
          <p:nvPr/>
        </p:nvSpPr>
        <p:spPr>
          <a:xfrm rot="-5400000">
            <a:off x="1062292" y="3607363"/>
            <a:ext cx="626530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CONSUMER &amp; MAR...</a:t>
            </a:r>
          </a:p>
        </p:txBody>
      </p:sp>
      <p:sp>
        <p:nvSpPr>
          <p:cNvPr id="133" name="Shape"/>
          <p:cNvSpPr/>
          <p:nvPr/>
        </p:nvSpPr>
        <p:spPr>
          <a:xfrm>
            <a:off x="1428750" y="2390775"/>
            <a:ext cx="381000" cy="8191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4" name="GC DIR, ENTERPRISE"/>
          <p:cNvSpPr/>
          <p:nvPr/>
        </p:nvSpPr>
        <p:spPr>
          <a:xfrm rot="-5400000">
            <a:off x="1268436" y="2780784"/>
            <a:ext cx="647223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DIR, ENTERPRISE</a:t>
            </a:r>
          </a:p>
        </p:txBody>
      </p:sp>
      <p:sp>
        <p:nvSpPr>
          <p:cNvPr id="135" name="&amp;amp; EMPLOYEE COM..."/>
          <p:cNvSpPr/>
          <p:nvPr/>
        </p:nvSpPr>
        <p:spPr>
          <a:xfrm rot="-5400000">
            <a:off x="1364146" y="2780784"/>
            <a:ext cx="612855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&amp; EMPLOYEE COM...</a:t>
            </a:r>
          </a:p>
        </p:txBody>
      </p:sp>
      <p:sp>
        <p:nvSpPr>
          <p:cNvPr id="136" name="Shape"/>
          <p:cNvSpPr/>
          <p:nvPr/>
        </p:nvSpPr>
        <p:spPr>
          <a:xfrm>
            <a:off x="1428750" y="3219450"/>
            <a:ext cx="190500" cy="8191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7" name="GC MGR,"/>
          <p:cNvSpPr/>
          <p:nvPr/>
        </p:nvSpPr>
        <p:spPr>
          <a:xfrm rot="-5400000">
            <a:off x="1357748" y="3607363"/>
            <a:ext cx="271923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MGR,</a:t>
            </a:r>
          </a:p>
        </p:txBody>
      </p:sp>
      <p:sp>
        <p:nvSpPr>
          <p:cNvPr id="138" name="ENTERPRISE &amp;amp; EM..."/>
          <p:cNvSpPr/>
          <p:nvPr/>
        </p:nvSpPr>
        <p:spPr>
          <a:xfrm rot="-5400000">
            <a:off x="1264098" y="3607363"/>
            <a:ext cx="616274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ENTERPRISE &amp; EM...</a:t>
            </a:r>
          </a:p>
        </p:txBody>
      </p:sp>
      <p:sp>
        <p:nvSpPr>
          <p:cNvPr id="139" name="Shape"/>
          <p:cNvSpPr/>
          <p:nvPr/>
        </p:nvSpPr>
        <p:spPr>
          <a:xfrm>
            <a:off x="1628775" y="3219450"/>
            <a:ext cx="180975" cy="8191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0" name="GC SR MGR, CORP"/>
          <p:cNvSpPr/>
          <p:nvPr/>
        </p:nvSpPr>
        <p:spPr>
          <a:xfrm rot="-5400000">
            <a:off x="1404668" y="3607363"/>
            <a:ext cx="571437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SR MGR, CORP</a:t>
            </a:r>
          </a:p>
        </p:txBody>
      </p:sp>
      <p:sp>
        <p:nvSpPr>
          <p:cNvPr id="141" name="NARR &amp;amp; CONS CRE..."/>
          <p:cNvSpPr/>
          <p:nvPr/>
        </p:nvSpPr>
        <p:spPr>
          <a:xfrm rot="-5400000">
            <a:off x="1453907" y="3607363"/>
            <a:ext cx="630009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NARR &amp; CONS CRE...</a:t>
            </a:r>
          </a:p>
        </p:txBody>
      </p:sp>
      <p:sp>
        <p:nvSpPr>
          <p:cNvPr id="142" name="Shape"/>
          <p:cNvSpPr/>
          <p:nvPr/>
        </p:nvSpPr>
        <p:spPr>
          <a:xfrm>
            <a:off x="1819275" y="2390775"/>
            <a:ext cx="4514850" cy="8191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3" name="GC SRD, CORP NARR &amp;amp; CONS CREATION COMMS: 3"/>
          <p:cNvSpPr/>
          <p:nvPr/>
        </p:nvSpPr>
        <p:spPr>
          <a:xfrm>
            <a:off x="3050697" y="2770452"/>
            <a:ext cx="2078160" cy="8265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51">
                <a:solidFill>
                  <a:srgbClr val="EEEEEE"/>
                </a:solidFill>
              </a:rPr>
              <a:t>GC SRD, CORP NARR &amp; CONS CREATION COMMS: 3</a:t>
            </a:r>
          </a:p>
        </p:txBody>
      </p:sp>
      <p:sp>
        <p:nvSpPr>
          <p:cNvPr id="144" name="Shape"/>
          <p:cNvSpPr/>
          <p:nvPr/>
        </p:nvSpPr>
        <p:spPr>
          <a:xfrm>
            <a:off x="1819275" y="3219450"/>
            <a:ext cx="2162175" cy="8191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5" name="GC DIR, CORP NARR &amp;amp; CONS CREATION"/>
          <p:cNvSpPr/>
          <p:nvPr/>
        </p:nvSpPr>
        <p:spPr>
          <a:xfrm>
            <a:off x="2102483" y="3547436"/>
            <a:ext cx="1614459" cy="8265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51">
                <a:solidFill>
                  <a:srgbClr val="282828"/>
                </a:solidFill>
              </a:rPr>
              <a:t>GC DIR, CORP NARR &amp; CONS CREATION</a:t>
            </a:r>
          </a:p>
        </p:txBody>
      </p:sp>
      <p:sp>
        <p:nvSpPr>
          <p:cNvPr id="146" name="COMMS: 1"/>
          <p:cNvSpPr/>
          <p:nvPr/>
        </p:nvSpPr>
        <p:spPr>
          <a:xfrm>
            <a:off x="2705419" y="3646626"/>
            <a:ext cx="408588" cy="8265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51">
                <a:solidFill>
                  <a:srgbClr val="282828"/>
                </a:solidFill>
              </a:rPr>
              <a:t>COMMS: 1</a:t>
            </a:r>
          </a:p>
        </p:txBody>
      </p:sp>
      <p:sp>
        <p:nvSpPr>
          <p:cNvPr id="147" name="Shape"/>
          <p:cNvSpPr/>
          <p:nvPr/>
        </p:nvSpPr>
        <p:spPr>
          <a:xfrm>
            <a:off x="3990975" y="3219450"/>
            <a:ext cx="180975" cy="8191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8" name="GC S MGR, CORP"/>
          <p:cNvSpPr/>
          <p:nvPr/>
        </p:nvSpPr>
        <p:spPr>
          <a:xfrm rot="-5400000">
            <a:off x="3787168" y="3607363"/>
            <a:ext cx="526691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S MGR, CORP</a:t>
            </a:r>
          </a:p>
        </p:txBody>
      </p:sp>
      <p:sp>
        <p:nvSpPr>
          <p:cNvPr id="149" name="NARR &amp;amp; CONS CRE..."/>
          <p:cNvSpPr/>
          <p:nvPr/>
        </p:nvSpPr>
        <p:spPr>
          <a:xfrm rot="-5400000">
            <a:off x="3814035" y="3607363"/>
            <a:ext cx="630009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NARR &amp; CONS CRE...</a:t>
            </a:r>
          </a:p>
        </p:txBody>
      </p:sp>
      <p:sp>
        <p:nvSpPr>
          <p:cNvPr id="150" name="Shape"/>
          <p:cNvSpPr/>
          <p:nvPr/>
        </p:nvSpPr>
        <p:spPr>
          <a:xfrm>
            <a:off x="4181475" y="3219450"/>
            <a:ext cx="2152650" cy="8191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1" name="GC DIR, CORP NARR &amp;amp; CONS CREATION"/>
          <p:cNvSpPr/>
          <p:nvPr/>
        </p:nvSpPr>
        <p:spPr>
          <a:xfrm>
            <a:off x="4462611" y="3547436"/>
            <a:ext cx="1614459" cy="8265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51">
                <a:solidFill>
                  <a:srgbClr val="282828"/>
                </a:solidFill>
              </a:rPr>
              <a:t>GC DIR, CORP NARR &amp; CONS CREATION</a:t>
            </a:r>
          </a:p>
        </p:txBody>
      </p:sp>
      <p:sp>
        <p:nvSpPr>
          <p:cNvPr id="152" name="COMMS: 1"/>
          <p:cNvSpPr/>
          <p:nvPr/>
        </p:nvSpPr>
        <p:spPr>
          <a:xfrm>
            <a:off x="5065547" y="3646626"/>
            <a:ext cx="408588" cy="8265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51">
                <a:solidFill>
                  <a:srgbClr val="282828"/>
                </a:solidFill>
              </a:rPr>
              <a:t>COMMS: 1</a:t>
            </a:r>
          </a:p>
        </p:txBody>
      </p:sp>
      <p:sp>
        <p:nvSpPr>
          <p:cNvPr id="153" name="Shape"/>
          <p:cNvSpPr/>
          <p:nvPr/>
        </p:nvSpPr>
        <p:spPr>
          <a:xfrm>
            <a:off x="6343650" y="2390775"/>
            <a:ext cx="581025" cy="8191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4" name="GC SR DIR,"/>
          <p:cNvSpPr/>
          <p:nvPr/>
        </p:nvSpPr>
        <p:spPr>
          <a:xfrm rot="-5400000">
            <a:off x="6438638" y="2780784"/>
            <a:ext cx="337362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EEEEEE"/>
                </a:solidFill>
              </a:rPr>
              <a:t>GC SR DIR,</a:t>
            </a:r>
          </a:p>
        </p:txBody>
      </p:sp>
      <p:sp>
        <p:nvSpPr>
          <p:cNvPr id="155" name="CORPORATE &amp;amp; PUR..."/>
          <p:cNvSpPr/>
          <p:nvPr/>
        </p:nvSpPr>
        <p:spPr>
          <a:xfrm rot="-5400000">
            <a:off x="6362807" y="2780784"/>
            <a:ext cx="646074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EEEEEE"/>
                </a:solidFill>
              </a:rPr>
              <a:t>CORPORATE &amp; PUR...</a:t>
            </a:r>
          </a:p>
        </p:txBody>
      </p:sp>
      <p:sp>
        <p:nvSpPr>
          <p:cNvPr id="156" name="Shape"/>
          <p:cNvSpPr/>
          <p:nvPr/>
        </p:nvSpPr>
        <p:spPr>
          <a:xfrm>
            <a:off x="6343650" y="3219450"/>
            <a:ext cx="190500" cy="8191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7" name="GC SR MGR,"/>
          <p:cNvSpPr/>
          <p:nvPr/>
        </p:nvSpPr>
        <p:spPr>
          <a:xfrm rot="-5400000">
            <a:off x="6223037" y="3607363"/>
            <a:ext cx="375210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SR MGR,</a:t>
            </a:r>
          </a:p>
        </p:txBody>
      </p:sp>
      <p:sp>
        <p:nvSpPr>
          <p:cNvPr id="158" name="CORPORATE &amp;amp; PUR..."/>
          <p:cNvSpPr/>
          <p:nvPr/>
        </p:nvSpPr>
        <p:spPr>
          <a:xfrm rot="-5400000">
            <a:off x="6166130" y="3607363"/>
            <a:ext cx="646074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CORPORATE &amp; PUR...</a:t>
            </a:r>
          </a:p>
        </p:txBody>
      </p:sp>
      <p:sp>
        <p:nvSpPr>
          <p:cNvPr id="159" name="Shape"/>
          <p:cNvSpPr/>
          <p:nvPr/>
        </p:nvSpPr>
        <p:spPr>
          <a:xfrm>
            <a:off x="6543675" y="3219450"/>
            <a:ext cx="190500" cy="8191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0" name="GC DIR, CORPORATE"/>
          <p:cNvSpPr/>
          <p:nvPr/>
        </p:nvSpPr>
        <p:spPr>
          <a:xfrm rot="-5400000">
            <a:off x="6287746" y="3607363"/>
            <a:ext cx="639145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DIR, CORPORATE</a:t>
            </a:r>
          </a:p>
        </p:txBody>
      </p:sp>
      <p:sp>
        <p:nvSpPr>
          <p:cNvPr id="161" name="&amp;amp; PURPOSE COMMS"/>
          <p:cNvSpPr/>
          <p:nvPr/>
        </p:nvSpPr>
        <p:spPr>
          <a:xfrm rot="-5400000">
            <a:off x="6377723" y="3607363"/>
            <a:ext cx="616243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&amp; PURPOSE COMMS</a:t>
            </a:r>
          </a:p>
        </p:txBody>
      </p:sp>
      <p:sp>
        <p:nvSpPr>
          <p:cNvPr id="162" name="Shape"/>
          <p:cNvSpPr/>
          <p:nvPr/>
        </p:nvSpPr>
        <p:spPr>
          <a:xfrm>
            <a:off x="6743700" y="3219450"/>
            <a:ext cx="180975" cy="8191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3" name="GC MANAGER,"/>
          <p:cNvSpPr/>
          <p:nvPr/>
        </p:nvSpPr>
        <p:spPr>
          <a:xfrm rot="-5400000">
            <a:off x="6583672" y="3607363"/>
            <a:ext cx="440649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GC MANAGER,</a:t>
            </a:r>
          </a:p>
        </p:txBody>
      </p:sp>
      <p:sp>
        <p:nvSpPr>
          <p:cNvPr id="164" name="CORPORATE COMMS"/>
          <p:cNvSpPr/>
          <p:nvPr/>
        </p:nvSpPr>
        <p:spPr>
          <a:xfrm rot="-5400000">
            <a:off x="6561239" y="3607363"/>
            <a:ext cx="642564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282828"/>
                </a:solidFill>
              </a:rPr>
              <a:t>CORPORATE COMMS</a:t>
            </a:r>
          </a:p>
        </p:txBody>
      </p:sp>
      <p:sp>
        <p:nvSpPr>
          <p:cNvPr id="165" name="Shape"/>
          <p:cNvSpPr/>
          <p:nvPr/>
        </p:nvSpPr>
        <p:spPr>
          <a:xfrm>
            <a:off x="6934200" y="2390775"/>
            <a:ext cx="190500" cy="81915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6" name="EXECUTIVE"/>
          <p:cNvSpPr/>
          <p:nvPr/>
        </p:nvSpPr>
        <p:spPr>
          <a:xfrm rot="-5400000">
            <a:off x="6825079" y="2780784"/>
            <a:ext cx="351188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EEEEEE"/>
                </a:solidFill>
              </a:rPr>
              <a:t>EXECUTIVE</a:t>
            </a:r>
          </a:p>
        </p:txBody>
      </p:sp>
      <p:sp>
        <p:nvSpPr>
          <p:cNvPr id="167" name="ASSISTANT"/>
          <p:cNvSpPr/>
          <p:nvPr/>
        </p:nvSpPr>
        <p:spPr>
          <a:xfrm rot="-5400000">
            <a:off x="6909353" y="2780784"/>
            <a:ext cx="339692" cy="61994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89">
                <a:solidFill>
                  <a:srgbClr val="EEEEEE"/>
                </a:solidFill>
              </a:rPr>
              <a:t>ASSISTANT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Overview Icicle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CHIEF OPERATING OFFICER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685800"/>
            <a:ext cx="1371600" cy="1061720"/>
            <a:chOff x="7680960" y="68580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20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21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22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65608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6560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pic>
        <p:nvPicPr>
          <p:cNvPr id="7" name="Object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685800"/>
            <a:ext cx="7406640" cy="425196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Overview Icicle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685800"/>
            <a:ext cx="1371600" cy="1061720"/>
            <a:chOff x="7680960" y="68580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20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21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65608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6560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sp>
        <p:nvSpPr>
          <p:cNvPr id="101" name="Shape"/>
          <p:cNvSpPr/>
          <p:nvPr/>
        </p:nvSpPr>
        <p:spPr>
          <a:xfrm>
            <a:off x="447675" y="742950"/>
            <a:ext cx="6677025" cy="5048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2" name="PRESIDENT, CONSUMER &amp;amp; MARKETPLACE: 2"/>
          <p:cNvSpPr/>
          <p:nvPr/>
        </p:nvSpPr>
        <p:spPr>
          <a:xfrm>
            <a:off x="3232502" y="977807"/>
            <a:ext cx="1124518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AAAAAA"/>
                </a:solidFill>
              </a:rPr>
              <a:t>PRESIDENT, CONSUMER &amp; MARKETPLACE: 2</a:t>
            </a:r>
          </a:p>
        </p:txBody>
      </p:sp>
      <p:sp>
        <p:nvSpPr>
          <p:cNvPr id="103" name="Shape"/>
          <p:cNvSpPr/>
          <p:nvPr/>
        </p:nvSpPr>
        <p:spPr>
          <a:xfrm>
            <a:off x="447675" y="1257300"/>
            <a:ext cx="1847850" cy="5048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4" name="VP, NIKE DIRECT: 2"/>
          <p:cNvSpPr/>
          <p:nvPr/>
        </p:nvSpPr>
        <p:spPr>
          <a:xfrm>
            <a:off x="1147567" y="1494419"/>
            <a:ext cx="469570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AAAAAA"/>
                </a:solidFill>
              </a:rPr>
              <a:t>VP, NIKE DIRECT: 2</a:t>
            </a:r>
          </a:p>
        </p:txBody>
      </p:sp>
      <p:sp>
        <p:nvSpPr>
          <p:cNvPr id="105" name="Shape"/>
          <p:cNvSpPr/>
          <p:nvPr/>
        </p:nvSpPr>
        <p:spPr>
          <a:xfrm>
            <a:off x="447675" y="1771650"/>
            <a:ext cx="1343025" cy="5048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6" name="VP, DIGITAL PRODUCT: 1"/>
          <p:cNvSpPr/>
          <p:nvPr/>
        </p:nvSpPr>
        <p:spPr>
          <a:xfrm>
            <a:off x="823841" y="2011032"/>
            <a:ext cx="609145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AAAAAA"/>
                </a:solidFill>
              </a:rPr>
              <a:t>VP, DIGITAL PRODUCT: 1</a:t>
            </a:r>
          </a:p>
        </p:txBody>
      </p:sp>
      <p:sp>
        <p:nvSpPr>
          <p:cNvPr id="107" name="Shape"/>
          <p:cNvSpPr/>
          <p:nvPr/>
        </p:nvSpPr>
        <p:spPr>
          <a:xfrm>
            <a:off x="447675" y="2286000"/>
            <a:ext cx="1343025" cy="51435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8" name="VP PRODUCT MGMT GLOBAL"/>
          <p:cNvSpPr/>
          <p:nvPr/>
        </p:nvSpPr>
        <p:spPr>
          <a:xfrm>
            <a:off x="762687" y="2496647"/>
            <a:ext cx="731453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AAAAAA"/>
                </a:solidFill>
              </a:rPr>
              <a:t>VP PRODUCT MGMT GLOBAL</a:t>
            </a:r>
          </a:p>
        </p:txBody>
      </p:sp>
      <p:sp>
        <p:nvSpPr>
          <p:cNvPr id="109" name="MARKETPLACE: 3"/>
          <p:cNvSpPr/>
          <p:nvPr/>
        </p:nvSpPr>
        <p:spPr>
          <a:xfrm>
            <a:off x="907506" y="2558641"/>
            <a:ext cx="441817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AAAAAA"/>
                </a:solidFill>
              </a:rPr>
              <a:t>MARKETPLACE: 3</a:t>
            </a:r>
          </a:p>
        </p:txBody>
      </p:sp>
      <p:sp>
        <p:nvSpPr>
          <p:cNvPr id="110" name="Shape"/>
          <p:cNvSpPr/>
          <p:nvPr/>
        </p:nvSpPr>
        <p:spPr>
          <a:xfrm>
            <a:off x="447675" y="2809875"/>
            <a:ext cx="581025" cy="5048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1" name="SR DIR PROGRAM GLBL"/>
          <p:cNvSpPr/>
          <p:nvPr/>
        </p:nvSpPr>
        <p:spPr>
          <a:xfrm>
            <a:off x="521602" y="3026175"/>
            <a:ext cx="451811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AAAAAA"/>
                </a:solidFill>
              </a:rPr>
              <a:t>SR DIR PROGRAM GLBL</a:t>
            </a:r>
          </a:p>
        </p:txBody>
      </p:sp>
      <p:sp>
        <p:nvSpPr>
          <p:cNvPr id="112" name="MARKETPLACE: 1"/>
          <p:cNvSpPr/>
          <p:nvPr/>
        </p:nvSpPr>
        <p:spPr>
          <a:xfrm>
            <a:off x="581826" y="3075253"/>
            <a:ext cx="331362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AAAAAA"/>
                </a:solidFill>
              </a:rPr>
              <a:t>MARKETPLACE: 1</a:t>
            </a:r>
          </a:p>
        </p:txBody>
      </p:sp>
      <p:sp>
        <p:nvSpPr>
          <p:cNvPr id="113" name="Shape"/>
          <p:cNvSpPr/>
          <p:nvPr/>
        </p:nvSpPr>
        <p:spPr>
          <a:xfrm>
            <a:off x="447675" y="3324225"/>
            <a:ext cx="581025" cy="5048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4" name="INP: DIRECTOR"/>
          <p:cNvSpPr/>
          <p:nvPr/>
        </p:nvSpPr>
        <p:spPr>
          <a:xfrm>
            <a:off x="555802" y="3529871"/>
            <a:ext cx="383410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INP: DIRECTOR</a:t>
            </a:r>
          </a:p>
        </p:txBody>
      </p:sp>
      <p:sp>
        <p:nvSpPr>
          <p:cNvPr id="115" name="PROGRAM: 5"/>
          <p:cNvSpPr/>
          <p:nvPr/>
        </p:nvSpPr>
        <p:spPr>
          <a:xfrm>
            <a:off x="585434" y="3591865"/>
            <a:ext cx="324147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PROGRAM: 5</a:t>
            </a:r>
          </a:p>
        </p:txBody>
      </p:sp>
      <p:sp>
        <p:nvSpPr>
          <p:cNvPr id="116" name="Shape"/>
          <p:cNvSpPr/>
          <p:nvPr/>
        </p:nvSpPr>
        <p:spPr>
          <a:xfrm>
            <a:off x="447675" y="3838575"/>
            <a:ext cx="76200" cy="5048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7" name="PORTFOLIO DIREC..."/>
          <p:cNvSpPr/>
          <p:nvPr/>
        </p:nvSpPr>
        <p:spPr>
          <a:xfrm rot="-5400000">
            <a:off x="300305" y="4083938"/>
            <a:ext cx="386530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PORTFOLIO DIREC...</a:t>
            </a:r>
          </a:p>
        </p:txBody>
      </p:sp>
      <p:sp>
        <p:nvSpPr>
          <p:cNvPr id="118" name="Shape"/>
          <p:cNvSpPr/>
          <p:nvPr/>
        </p:nvSpPr>
        <p:spPr>
          <a:xfrm>
            <a:off x="533400" y="3838575"/>
            <a:ext cx="238125" cy="5048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9" name="DIRECTOR"/>
          <p:cNvSpPr/>
          <p:nvPr/>
        </p:nvSpPr>
        <p:spPr>
          <a:xfrm rot="-5400000">
            <a:off x="497533" y="4077480"/>
            <a:ext cx="268664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DIRECTOR</a:t>
            </a:r>
          </a:p>
        </p:txBody>
      </p:sp>
      <p:sp>
        <p:nvSpPr>
          <p:cNvPr id="120" name="PROGRAM: 3"/>
          <p:cNvSpPr/>
          <p:nvPr/>
        </p:nvSpPr>
        <p:spPr>
          <a:xfrm rot="-5400000">
            <a:off x="531785" y="4077480"/>
            <a:ext cx="324147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PROGRAM: 3</a:t>
            </a:r>
          </a:p>
        </p:txBody>
      </p:sp>
      <p:sp>
        <p:nvSpPr>
          <p:cNvPr id="121" name="Shape"/>
          <p:cNvSpPr/>
          <p:nvPr/>
        </p:nvSpPr>
        <p:spPr>
          <a:xfrm>
            <a:off x="533400" y="4352925"/>
            <a:ext cx="76200" cy="5143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2" name="SR PROGRAM MAN..."/>
          <p:cNvSpPr/>
          <p:nvPr/>
        </p:nvSpPr>
        <p:spPr>
          <a:xfrm rot="-5400000">
            <a:off x="381378" y="4600550"/>
            <a:ext cx="393676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PROGRAM MAN...</a:t>
            </a:r>
          </a:p>
        </p:txBody>
      </p:sp>
      <p:sp>
        <p:nvSpPr>
          <p:cNvPr id="123" name="Shape"/>
          <p:cNvSpPr/>
          <p:nvPr/>
        </p:nvSpPr>
        <p:spPr>
          <a:xfrm>
            <a:off x="619125" y="4352925"/>
            <a:ext cx="76200" cy="5143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4" name="PROGRAM MANAGER"/>
          <p:cNvSpPr/>
          <p:nvPr/>
        </p:nvSpPr>
        <p:spPr>
          <a:xfrm rot="-5400000">
            <a:off x="459567" y="4600550"/>
            <a:ext cx="406588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PROGRAM MANAGER</a:t>
            </a:r>
          </a:p>
        </p:txBody>
      </p:sp>
      <p:sp>
        <p:nvSpPr>
          <p:cNvPr id="125" name="Shape"/>
          <p:cNvSpPr/>
          <p:nvPr/>
        </p:nvSpPr>
        <p:spPr>
          <a:xfrm>
            <a:off x="704850" y="4352925"/>
            <a:ext cx="66675" cy="51435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6" name="SR PROGRAM MAN..."/>
          <p:cNvSpPr/>
          <p:nvPr/>
        </p:nvSpPr>
        <p:spPr>
          <a:xfrm rot="-5400000">
            <a:off x="550670" y="4600550"/>
            <a:ext cx="393676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PROGRAM MAN...</a:t>
            </a:r>
          </a:p>
        </p:txBody>
      </p:sp>
      <p:sp>
        <p:nvSpPr>
          <p:cNvPr id="127" name="Shape"/>
          <p:cNvSpPr/>
          <p:nvPr/>
        </p:nvSpPr>
        <p:spPr>
          <a:xfrm>
            <a:off x="781050" y="38385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8" name="SR PROGRAM MAN..."/>
          <p:cNvSpPr/>
          <p:nvPr/>
        </p:nvSpPr>
        <p:spPr>
          <a:xfrm rot="-5400000">
            <a:off x="635315" y="4083938"/>
            <a:ext cx="393676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PROGRAM MAN...</a:t>
            </a:r>
          </a:p>
        </p:txBody>
      </p:sp>
      <p:sp>
        <p:nvSpPr>
          <p:cNvPr id="129" name="Shape"/>
          <p:cNvSpPr/>
          <p:nvPr/>
        </p:nvSpPr>
        <p:spPr>
          <a:xfrm>
            <a:off x="866775" y="38385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0" name="SR PROGRAM MAN..."/>
          <p:cNvSpPr/>
          <p:nvPr/>
        </p:nvSpPr>
        <p:spPr>
          <a:xfrm rot="-5400000">
            <a:off x="719961" y="4083938"/>
            <a:ext cx="393676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PROGRAM MAN...</a:t>
            </a:r>
          </a:p>
        </p:txBody>
      </p:sp>
      <p:sp>
        <p:nvSpPr>
          <p:cNvPr id="131" name="Shape"/>
          <p:cNvSpPr/>
          <p:nvPr/>
        </p:nvSpPr>
        <p:spPr>
          <a:xfrm>
            <a:off x="952500" y="38385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2" name="SR PROGRAM MAN..."/>
          <p:cNvSpPr/>
          <p:nvPr/>
        </p:nvSpPr>
        <p:spPr>
          <a:xfrm rot="-5400000">
            <a:off x="804607" y="4083938"/>
            <a:ext cx="393676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PROGRAM MAN...</a:t>
            </a:r>
          </a:p>
        </p:txBody>
      </p:sp>
      <p:sp>
        <p:nvSpPr>
          <p:cNvPr id="133" name="Shape"/>
          <p:cNvSpPr/>
          <p:nvPr/>
        </p:nvSpPr>
        <p:spPr>
          <a:xfrm>
            <a:off x="1038225" y="2809875"/>
            <a:ext cx="76200" cy="50482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4" name="SR DIR PRODUCT GC"/>
          <p:cNvSpPr/>
          <p:nvPr/>
        </p:nvSpPr>
        <p:spPr>
          <a:xfrm rot="-5400000">
            <a:off x="884962" y="3050714"/>
            <a:ext cx="402259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DIR PRODUCT GC</a:t>
            </a:r>
          </a:p>
        </p:txBody>
      </p:sp>
      <p:sp>
        <p:nvSpPr>
          <p:cNvPr id="135" name="Shape"/>
          <p:cNvSpPr/>
          <p:nvPr/>
        </p:nvSpPr>
        <p:spPr>
          <a:xfrm>
            <a:off x="1123950" y="2809875"/>
            <a:ext cx="666750" cy="50482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6" name="INP: SR DIR,"/>
          <p:cNvSpPr/>
          <p:nvPr/>
        </p:nvSpPr>
        <p:spPr>
          <a:xfrm>
            <a:off x="1314970" y="3013259"/>
            <a:ext cx="304056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EEEEEE"/>
                </a:solidFill>
              </a:rPr>
              <a:t>INP: SR DIR,</a:t>
            </a:r>
          </a:p>
        </p:txBody>
      </p:sp>
      <p:sp>
        <p:nvSpPr>
          <p:cNvPr id="137" name="PRODUCT: 2"/>
          <p:cNvSpPr/>
          <p:nvPr/>
        </p:nvSpPr>
        <p:spPr>
          <a:xfrm>
            <a:off x="1313533" y="3075253"/>
            <a:ext cx="306930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EEEEEE"/>
                </a:solidFill>
              </a:rPr>
              <a:t>PRODUCT: 2</a:t>
            </a:r>
          </a:p>
        </p:txBody>
      </p:sp>
      <p:sp>
        <p:nvSpPr>
          <p:cNvPr id="138" name="Shape"/>
          <p:cNvSpPr/>
          <p:nvPr/>
        </p:nvSpPr>
        <p:spPr>
          <a:xfrm>
            <a:off x="1123950" y="3324225"/>
            <a:ext cx="409575" cy="5048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9" name="DIRECTOR OF"/>
          <p:cNvSpPr/>
          <p:nvPr/>
        </p:nvSpPr>
        <p:spPr>
          <a:xfrm rot="-5400000">
            <a:off x="1131683" y="3560868"/>
            <a:ext cx="354698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DIRECTOR OF</a:t>
            </a:r>
          </a:p>
        </p:txBody>
      </p:sp>
      <p:sp>
        <p:nvSpPr>
          <p:cNvPr id="140" name="PRODUCT: 5"/>
          <p:cNvSpPr/>
          <p:nvPr/>
        </p:nvSpPr>
        <p:spPr>
          <a:xfrm rot="-5400000">
            <a:off x="1217561" y="3560868"/>
            <a:ext cx="306930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PRODUCT: 5</a:t>
            </a:r>
          </a:p>
        </p:txBody>
      </p:sp>
      <p:sp>
        <p:nvSpPr>
          <p:cNvPr id="141" name="Shape"/>
          <p:cNvSpPr/>
          <p:nvPr/>
        </p:nvSpPr>
        <p:spPr>
          <a:xfrm>
            <a:off x="1123950" y="38385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2" name="SR PRODUCT MAN..."/>
          <p:cNvSpPr/>
          <p:nvPr/>
        </p:nvSpPr>
        <p:spPr>
          <a:xfrm rot="-5400000">
            <a:off x="978210" y="4083938"/>
            <a:ext cx="385055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PRODUCT MAN...</a:t>
            </a:r>
          </a:p>
        </p:txBody>
      </p:sp>
      <p:sp>
        <p:nvSpPr>
          <p:cNvPr id="143" name="Shape"/>
          <p:cNvSpPr/>
          <p:nvPr/>
        </p:nvSpPr>
        <p:spPr>
          <a:xfrm>
            <a:off x="1209675" y="38385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4" name="SR PRODUCT MAN..."/>
          <p:cNvSpPr/>
          <p:nvPr/>
        </p:nvSpPr>
        <p:spPr>
          <a:xfrm rot="-5400000">
            <a:off x="1062856" y="4083938"/>
            <a:ext cx="385055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PRODUCT MAN...</a:t>
            </a:r>
          </a:p>
        </p:txBody>
      </p:sp>
      <p:sp>
        <p:nvSpPr>
          <p:cNvPr id="145" name="Shape"/>
          <p:cNvSpPr/>
          <p:nvPr/>
        </p:nvSpPr>
        <p:spPr>
          <a:xfrm>
            <a:off x="1295400" y="38385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6" name="SR PRODUCT MAN..."/>
          <p:cNvSpPr/>
          <p:nvPr/>
        </p:nvSpPr>
        <p:spPr>
          <a:xfrm rot="-5400000">
            <a:off x="1147501" y="4083938"/>
            <a:ext cx="385055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PRODUCT MAN...</a:t>
            </a:r>
          </a:p>
        </p:txBody>
      </p:sp>
      <p:sp>
        <p:nvSpPr>
          <p:cNvPr id="147" name="Shape"/>
          <p:cNvSpPr/>
          <p:nvPr/>
        </p:nvSpPr>
        <p:spPr>
          <a:xfrm>
            <a:off x="1381125" y="38385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8" name="SR PRODUCT MAN..."/>
          <p:cNvSpPr/>
          <p:nvPr/>
        </p:nvSpPr>
        <p:spPr>
          <a:xfrm rot="-5400000">
            <a:off x="1232147" y="4083938"/>
            <a:ext cx="385055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PRODUCT MAN...</a:t>
            </a:r>
          </a:p>
        </p:txBody>
      </p:sp>
      <p:sp>
        <p:nvSpPr>
          <p:cNvPr id="149" name="Shape"/>
          <p:cNvSpPr/>
          <p:nvPr/>
        </p:nvSpPr>
        <p:spPr>
          <a:xfrm>
            <a:off x="1466850" y="3838575"/>
            <a:ext cx="66675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0" name="SR PRODUCT MAN..."/>
          <p:cNvSpPr/>
          <p:nvPr/>
        </p:nvSpPr>
        <p:spPr>
          <a:xfrm rot="-5400000">
            <a:off x="1316793" y="4083938"/>
            <a:ext cx="385055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PRODUCT MAN...</a:t>
            </a:r>
          </a:p>
        </p:txBody>
      </p:sp>
      <p:sp>
        <p:nvSpPr>
          <p:cNvPr id="151" name="Shape"/>
          <p:cNvSpPr/>
          <p:nvPr/>
        </p:nvSpPr>
        <p:spPr>
          <a:xfrm>
            <a:off x="1543050" y="3324225"/>
            <a:ext cx="247650" cy="5048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2" name="DIRECTOR OF"/>
          <p:cNvSpPr/>
          <p:nvPr/>
        </p:nvSpPr>
        <p:spPr>
          <a:xfrm rot="-5400000">
            <a:off x="1470267" y="3560868"/>
            <a:ext cx="354698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DIRECTOR OF</a:t>
            </a:r>
          </a:p>
        </p:txBody>
      </p:sp>
      <p:sp>
        <p:nvSpPr>
          <p:cNvPr id="153" name="PRODUCT: 3"/>
          <p:cNvSpPr/>
          <p:nvPr/>
        </p:nvSpPr>
        <p:spPr>
          <a:xfrm rot="-5400000">
            <a:off x="1556144" y="3560868"/>
            <a:ext cx="306930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PRODUCT: 3</a:t>
            </a:r>
          </a:p>
        </p:txBody>
      </p:sp>
      <p:sp>
        <p:nvSpPr>
          <p:cNvPr id="154" name="Shape"/>
          <p:cNvSpPr/>
          <p:nvPr/>
        </p:nvSpPr>
        <p:spPr>
          <a:xfrm>
            <a:off x="1543050" y="38385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5" name="PRODUCT MANAGER"/>
          <p:cNvSpPr/>
          <p:nvPr/>
        </p:nvSpPr>
        <p:spPr>
          <a:xfrm rot="-5400000">
            <a:off x="1394983" y="4083938"/>
            <a:ext cx="397967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PRODUCT MANAGER</a:t>
            </a:r>
          </a:p>
        </p:txBody>
      </p:sp>
      <p:sp>
        <p:nvSpPr>
          <p:cNvPr id="156" name="Shape"/>
          <p:cNvSpPr/>
          <p:nvPr/>
        </p:nvSpPr>
        <p:spPr>
          <a:xfrm>
            <a:off x="1628775" y="38385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7" name="SR PRODUCT MAN..."/>
          <p:cNvSpPr/>
          <p:nvPr/>
        </p:nvSpPr>
        <p:spPr>
          <a:xfrm rot="-5400000">
            <a:off x="1486085" y="4083938"/>
            <a:ext cx="385055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PRODUCT MAN...</a:t>
            </a:r>
          </a:p>
        </p:txBody>
      </p:sp>
      <p:sp>
        <p:nvSpPr>
          <p:cNvPr id="158" name="Shape"/>
          <p:cNvSpPr/>
          <p:nvPr/>
        </p:nvSpPr>
        <p:spPr>
          <a:xfrm>
            <a:off x="1714500" y="38385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9" name="SR PRODUCT MAN..."/>
          <p:cNvSpPr/>
          <p:nvPr/>
        </p:nvSpPr>
        <p:spPr>
          <a:xfrm rot="-5400000">
            <a:off x="1570731" y="4083938"/>
            <a:ext cx="385055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PRODUCT MAN...</a:t>
            </a:r>
          </a:p>
        </p:txBody>
      </p:sp>
      <p:sp>
        <p:nvSpPr>
          <p:cNvPr id="160" name="Shape"/>
          <p:cNvSpPr/>
          <p:nvPr/>
        </p:nvSpPr>
        <p:spPr>
          <a:xfrm>
            <a:off x="1800225" y="1771650"/>
            <a:ext cx="495300" cy="5048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1" name="VP, DIGITAL"/>
          <p:cNvSpPr/>
          <p:nvPr/>
        </p:nvSpPr>
        <p:spPr>
          <a:xfrm>
            <a:off x="1951567" y="1992950"/>
            <a:ext cx="215905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AAAAAA"/>
                </a:solidFill>
              </a:rPr>
              <a:t>VP, DIGITAL</a:t>
            </a:r>
          </a:p>
        </p:txBody>
      </p:sp>
      <p:sp>
        <p:nvSpPr>
          <p:cNvPr id="162" name="PRODUCT DESIGN: 1"/>
          <p:cNvSpPr/>
          <p:nvPr/>
        </p:nvSpPr>
        <p:spPr>
          <a:xfrm>
            <a:off x="1862672" y="2042028"/>
            <a:ext cx="393695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AAAAAA"/>
                </a:solidFill>
              </a:rPr>
              <a:t>PRODUCT DESIGN: 1</a:t>
            </a:r>
          </a:p>
        </p:txBody>
      </p:sp>
      <p:sp>
        <p:nvSpPr>
          <p:cNvPr id="163" name="Shape"/>
          <p:cNvSpPr/>
          <p:nvPr/>
        </p:nvSpPr>
        <p:spPr>
          <a:xfrm>
            <a:off x="1800225" y="2286000"/>
            <a:ext cx="495300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4" name="SR DIR - PRODUCT"/>
          <p:cNvSpPr/>
          <p:nvPr/>
        </p:nvSpPr>
        <p:spPr>
          <a:xfrm>
            <a:off x="1869124" y="2506979"/>
            <a:ext cx="380791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EEEEEE"/>
                </a:solidFill>
              </a:rPr>
              <a:t>SR DIR - PRODUCT</a:t>
            </a:r>
          </a:p>
        </p:txBody>
      </p:sp>
      <p:sp>
        <p:nvSpPr>
          <p:cNvPr id="165" name="DESIGN - CHINA: 6"/>
          <p:cNvSpPr/>
          <p:nvPr/>
        </p:nvSpPr>
        <p:spPr>
          <a:xfrm>
            <a:off x="1874829" y="2558641"/>
            <a:ext cx="369380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EEEEEE"/>
                </a:solidFill>
              </a:rPr>
              <a:t>DESIGN - CHINA: 6</a:t>
            </a:r>
          </a:p>
        </p:txBody>
      </p:sp>
      <p:sp>
        <p:nvSpPr>
          <p:cNvPr id="166" name="Shape"/>
          <p:cNvSpPr/>
          <p:nvPr/>
        </p:nvSpPr>
        <p:spPr>
          <a:xfrm>
            <a:off x="1800225" y="28098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7" name="SENIOR DESIGNER"/>
          <p:cNvSpPr/>
          <p:nvPr/>
        </p:nvSpPr>
        <p:spPr>
          <a:xfrm rot="-5400000">
            <a:off x="1655180" y="3049422"/>
            <a:ext cx="385449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282828"/>
                </a:solidFill>
              </a:rPr>
              <a:t>SENIOR DESIGNER</a:t>
            </a:r>
          </a:p>
        </p:txBody>
      </p:sp>
      <p:sp>
        <p:nvSpPr>
          <p:cNvPr id="168" name="Shape"/>
          <p:cNvSpPr/>
          <p:nvPr/>
        </p:nvSpPr>
        <p:spPr>
          <a:xfrm>
            <a:off x="1885950" y="28098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9" name="DESIGN LEAD"/>
          <p:cNvSpPr/>
          <p:nvPr/>
        </p:nvSpPr>
        <p:spPr>
          <a:xfrm rot="-5400000">
            <a:off x="1758982" y="3044256"/>
            <a:ext cx="347136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DESIGN LEAD</a:t>
            </a:r>
          </a:p>
        </p:txBody>
      </p:sp>
      <p:sp>
        <p:nvSpPr>
          <p:cNvPr id="170" name="Shape"/>
          <p:cNvSpPr/>
          <p:nvPr/>
        </p:nvSpPr>
        <p:spPr>
          <a:xfrm>
            <a:off x="1971675" y="28098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1" name="SR DESIGNER"/>
          <p:cNvSpPr/>
          <p:nvPr/>
        </p:nvSpPr>
        <p:spPr>
          <a:xfrm rot="-5400000">
            <a:off x="1839343" y="3044256"/>
            <a:ext cx="355707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SR DESIGNER</a:t>
            </a:r>
          </a:p>
        </p:txBody>
      </p:sp>
      <p:sp>
        <p:nvSpPr>
          <p:cNvPr id="172" name="Shape"/>
          <p:cNvSpPr/>
          <p:nvPr/>
        </p:nvSpPr>
        <p:spPr>
          <a:xfrm>
            <a:off x="2057400" y="2809875"/>
            <a:ext cx="76200" cy="50482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3" name="SR DESIGN MANAG..."/>
          <p:cNvSpPr/>
          <p:nvPr/>
        </p:nvSpPr>
        <p:spPr>
          <a:xfrm rot="-5400000">
            <a:off x="1902840" y="3050714"/>
            <a:ext cx="398005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SR DESIGN MANAG...</a:t>
            </a:r>
          </a:p>
        </p:txBody>
      </p:sp>
      <p:sp>
        <p:nvSpPr>
          <p:cNvPr id="174" name="Shape"/>
          <p:cNvSpPr/>
          <p:nvPr/>
        </p:nvSpPr>
        <p:spPr>
          <a:xfrm>
            <a:off x="2057400" y="332422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5" name="DESIGNER 2"/>
          <p:cNvSpPr/>
          <p:nvPr/>
        </p:nvSpPr>
        <p:spPr>
          <a:xfrm rot="-5400000">
            <a:off x="1945491" y="3560868"/>
            <a:ext cx="312702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DESIGNER 2</a:t>
            </a:r>
          </a:p>
        </p:txBody>
      </p:sp>
      <p:sp>
        <p:nvSpPr>
          <p:cNvPr id="176" name="Shape"/>
          <p:cNvSpPr/>
          <p:nvPr/>
        </p:nvSpPr>
        <p:spPr>
          <a:xfrm>
            <a:off x="2143125" y="2809875"/>
            <a:ext cx="66675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7" name="STUDIO MANAGER"/>
          <p:cNvSpPr/>
          <p:nvPr/>
        </p:nvSpPr>
        <p:spPr>
          <a:xfrm rot="-5400000">
            <a:off x="1986437" y="3048131"/>
            <a:ext cx="400102" cy="4391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6">
                <a:solidFill>
                  <a:srgbClr val="282828"/>
                </a:solidFill>
              </a:rPr>
              <a:t>STUDIO MANAGER</a:t>
            </a:r>
          </a:p>
        </p:txBody>
      </p:sp>
      <p:sp>
        <p:nvSpPr>
          <p:cNvPr id="178" name="Shape"/>
          <p:cNvSpPr/>
          <p:nvPr/>
        </p:nvSpPr>
        <p:spPr>
          <a:xfrm>
            <a:off x="2219325" y="2809875"/>
            <a:ext cx="76200" cy="50482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9" name="SR DESIGNER"/>
          <p:cNvSpPr/>
          <p:nvPr/>
        </p:nvSpPr>
        <p:spPr>
          <a:xfrm rot="-5400000">
            <a:off x="2093281" y="3044256"/>
            <a:ext cx="355707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SR DESIGNER</a:t>
            </a:r>
          </a:p>
        </p:txBody>
      </p:sp>
      <p:sp>
        <p:nvSpPr>
          <p:cNvPr id="180" name="Shape"/>
          <p:cNvSpPr/>
          <p:nvPr/>
        </p:nvSpPr>
        <p:spPr>
          <a:xfrm>
            <a:off x="2305050" y="1257300"/>
            <a:ext cx="4819650" cy="5048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1" name="VP/GM, GC: 8"/>
          <p:cNvSpPr/>
          <p:nvPr/>
        </p:nvSpPr>
        <p:spPr>
          <a:xfrm>
            <a:off x="4560919" y="1494419"/>
            <a:ext cx="329894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VP/GM, GC: 8</a:t>
            </a:r>
          </a:p>
        </p:txBody>
      </p:sp>
      <p:sp>
        <p:nvSpPr>
          <p:cNvPr id="182" name="Shape"/>
          <p:cNvSpPr/>
          <p:nvPr/>
        </p:nvSpPr>
        <p:spPr>
          <a:xfrm>
            <a:off x="2305050" y="1771650"/>
            <a:ext cx="76200" cy="50482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3" name="EXECUTIVE ASSIST..."/>
          <p:cNvSpPr/>
          <p:nvPr/>
        </p:nvSpPr>
        <p:spPr>
          <a:xfrm rot="-5400000">
            <a:off x="2157827" y="2017489"/>
            <a:ext cx="395907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EXECUTIVE ASSIST...</a:t>
            </a:r>
          </a:p>
        </p:txBody>
      </p:sp>
      <p:sp>
        <p:nvSpPr>
          <p:cNvPr id="184" name="Shape"/>
          <p:cNvSpPr/>
          <p:nvPr/>
        </p:nvSpPr>
        <p:spPr>
          <a:xfrm>
            <a:off x="2390775" y="1771650"/>
            <a:ext cx="1000125" cy="5048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5" name="VP, GC MARKETING: 7"/>
          <p:cNvSpPr/>
          <p:nvPr/>
        </p:nvSpPr>
        <p:spPr>
          <a:xfrm>
            <a:off x="2626554" y="2011032"/>
            <a:ext cx="546983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VP, GC MARKETING: 7</a:t>
            </a:r>
          </a:p>
        </p:txBody>
      </p:sp>
      <p:sp>
        <p:nvSpPr>
          <p:cNvPr id="186" name="Shape"/>
          <p:cNvSpPr/>
          <p:nvPr/>
        </p:nvSpPr>
        <p:spPr>
          <a:xfrm>
            <a:off x="2390775" y="2286000"/>
            <a:ext cx="171450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7" name="SR DIR, GC - BRAND"/>
          <p:cNvSpPr/>
          <p:nvPr/>
        </p:nvSpPr>
        <p:spPr>
          <a:xfrm rot="-5400000">
            <a:off x="2259033" y="2532810"/>
            <a:ext cx="406054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EEEEEE"/>
                </a:solidFill>
              </a:rPr>
              <a:t>SR DIR, GC - BRAND</a:t>
            </a:r>
          </a:p>
        </p:txBody>
      </p:sp>
      <p:sp>
        <p:nvSpPr>
          <p:cNvPr id="188" name="CREATIVE: 6"/>
          <p:cNvSpPr/>
          <p:nvPr/>
        </p:nvSpPr>
        <p:spPr>
          <a:xfrm rot="-5400000">
            <a:off x="2389052" y="2532810"/>
            <a:ext cx="249338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EEEEEE"/>
                </a:solidFill>
              </a:rPr>
              <a:t>CREATIVE: 6</a:t>
            </a:r>
          </a:p>
        </p:txBody>
      </p:sp>
      <p:sp>
        <p:nvSpPr>
          <p:cNvPr id="189" name="Shape"/>
          <p:cNvSpPr/>
          <p:nvPr/>
        </p:nvSpPr>
        <p:spPr>
          <a:xfrm>
            <a:off x="2571750" y="2286000"/>
            <a:ext cx="142875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0" name="SR. DIRECTOR,"/>
          <p:cNvSpPr/>
          <p:nvPr/>
        </p:nvSpPr>
        <p:spPr>
          <a:xfrm rot="-5400000">
            <a:off x="2483327" y="2534101"/>
            <a:ext cx="287558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SR. DIRECTOR,</a:t>
            </a:r>
          </a:p>
        </p:txBody>
      </p:sp>
      <p:sp>
        <p:nvSpPr>
          <p:cNvPr id="191" name="BRAND MARKETING"/>
          <p:cNvSpPr/>
          <p:nvPr/>
        </p:nvSpPr>
        <p:spPr>
          <a:xfrm rot="-5400000">
            <a:off x="2487949" y="2534101"/>
            <a:ext cx="376472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BRAND MARKETING</a:t>
            </a:r>
          </a:p>
        </p:txBody>
      </p:sp>
      <p:sp>
        <p:nvSpPr>
          <p:cNvPr id="192" name="Shape"/>
          <p:cNvSpPr/>
          <p:nvPr/>
        </p:nvSpPr>
        <p:spPr>
          <a:xfrm>
            <a:off x="2724150" y="2286000"/>
            <a:ext cx="123825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3" name="SR DIR, GC -"/>
          <p:cNvSpPr/>
          <p:nvPr/>
        </p:nvSpPr>
        <p:spPr>
          <a:xfrm rot="-5400000">
            <a:off x="2649893" y="2534101"/>
            <a:ext cx="234470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DIR, GC -</a:t>
            </a:r>
          </a:p>
        </p:txBody>
      </p:sp>
      <p:sp>
        <p:nvSpPr>
          <p:cNvPr id="194" name="INTEGRATED MEDIA:"/>
          <p:cNvSpPr/>
          <p:nvPr/>
        </p:nvSpPr>
        <p:spPr>
          <a:xfrm rot="-5400000">
            <a:off x="2620805" y="2534101"/>
            <a:ext cx="390802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INTEGRATED MEDIA:</a:t>
            </a:r>
          </a:p>
        </p:txBody>
      </p:sp>
      <p:sp>
        <p:nvSpPr>
          <p:cNvPr id="195" name="Shape"/>
          <p:cNvSpPr/>
          <p:nvPr/>
        </p:nvSpPr>
        <p:spPr>
          <a:xfrm>
            <a:off x="2857500" y="2286000"/>
            <a:ext cx="66675" cy="51435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6" name="EXECUTIVE ASSIST..."/>
          <p:cNvSpPr/>
          <p:nvPr/>
        </p:nvSpPr>
        <p:spPr>
          <a:xfrm rot="-5400000">
            <a:off x="2702092" y="2534101"/>
            <a:ext cx="395907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EXECUTIVE ASSIST...</a:t>
            </a:r>
          </a:p>
        </p:txBody>
      </p:sp>
      <p:sp>
        <p:nvSpPr>
          <p:cNvPr id="197" name="Shape"/>
          <p:cNvSpPr/>
          <p:nvPr/>
        </p:nvSpPr>
        <p:spPr>
          <a:xfrm>
            <a:off x="2933700" y="2286000"/>
            <a:ext cx="142875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8" name="SR DIR,GC-BRAND"/>
          <p:cNvSpPr/>
          <p:nvPr/>
        </p:nvSpPr>
        <p:spPr>
          <a:xfrm rot="-5400000">
            <a:off x="2817550" y="2534101"/>
            <a:ext cx="348491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DIR,GC-BRAND</a:t>
            </a:r>
          </a:p>
        </p:txBody>
      </p:sp>
      <p:sp>
        <p:nvSpPr>
          <p:cNvPr id="199" name="DEFINING,PURPOS..."/>
          <p:cNvSpPr/>
          <p:nvPr/>
        </p:nvSpPr>
        <p:spPr>
          <a:xfrm rot="-5400000">
            <a:off x="2845104" y="2534101"/>
            <a:ext cx="391540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DEFINING,PURPOS...</a:t>
            </a:r>
          </a:p>
        </p:txBody>
      </p:sp>
      <p:sp>
        <p:nvSpPr>
          <p:cNvPr id="200" name="Shape"/>
          <p:cNvSpPr/>
          <p:nvPr/>
        </p:nvSpPr>
        <p:spPr>
          <a:xfrm>
            <a:off x="3086100" y="2286000"/>
            <a:ext cx="152400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1" name="SR DIR, GC - KEY"/>
          <p:cNvSpPr/>
          <p:nvPr/>
        </p:nvSpPr>
        <p:spPr>
          <a:xfrm rot="-5400000">
            <a:off x="2974279" y="2532810"/>
            <a:ext cx="344138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EEEEEE"/>
                </a:solidFill>
              </a:rPr>
              <a:t>SR DIR, GC - KEY</a:t>
            </a:r>
          </a:p>
        </p:txBody>
      </p:sp>
      <p:sp>
        <p:nvSpPr>
          <p:cNvPr id="202" name="CITY MARKETING: 5"/>
          <p:cNvSpPr/>
          <p:nvPr/>
        </p:nvSpPr>
        <p:spPr>
          <a:xfrm rot="-5400000">
            <a:off x="2999558" y="2532810"/>
            <a:ext cx="396900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EEEEEE"/>
                </a:solidFill>
              </a:rPr>
              <a:t>CITY MARKETING: 5</a:t>
            </a:r>
          </a:p>
        </p:txBody>
      </p:sp>
      <p:sp>
        <p:nvSpPr>
          <p:cNvPr id="203" name="Shape"/>
          <p:cNvSpPr/>
          <p:nvPr/>
        </p:nvSpPr>
        <p:spPr>
          <a:xfrm>
            <a:off x="3248025" y="2286000"/>
            <a:ext cx="142875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4" name="SR DIR, GC -"/>
          <p:cNvSpPr/>
          <p:nvPr/>
        </p:nvSpPr>
        <p:spPr>
          <a:xfrm rot="-5400000">
            <a:off x="3186247" y="2534101"/>
            <a:ext cx="234470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DIR, GC -</a:t>
            </a:r>
          </a:p>
        </p:txBody>
      </p:sp>
      <p:sp>
        <p:nvSpPr>
          <p:cNvPr id="205" name="CATALYST BRAND ..."/>
          <p:cNvSpPr/>
          <p:nvPr/>
        </p:nvSpPr>
        <p:spPr>
          <a:xfrm rot="-5400000">
            <a:off x="3162160" y="2534101"/>
            <a:ext cx="380801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CATALYST BRAND ...</a:t>
            </a:r>
          </a:p>
        </p:txBody>
      </p:sp>
      <p:sp>
        <p:nvSpPr>
          <p:cNvPr id="206" name="Shape"/>
          <p:cNvSpPr/>
          <p:nvPr/>
        </p:nvSpPr>
        <p:spPr>
          <a:xfrm>
            <a:off x="3400425" y="1771650"/>
            <a:ext cx="1428750" cy="5048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7" name="VP/GM, MARKETPLACE GC: 9"/>
          <p:cNvSpPr/>
          <p:nvPr/>
        </p:nvSpPr>
        <p:spPr>
          <a:xfrm>
            <a:off x="3758733" y="2011032"/>
            <a:ext cx="728655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VP/GM, MARKETPLACE GC: 9</a:t>
            </a:r>
          </a:p>
        </p:txBody>
      </p:sp>
      <p:sp>
        <p:nvSpPr>
          <p:cNvPr id="208" name="Shape"/>
          <p:cNvSpPr/>
          <p:nvPr/>
        </p:nvSpPr>
        <p:spPr>
          <a:xfrm>
            <a:off x="3400425" y="2286000"/>
            <a:ext cx="276225" cy="514350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9" name="VP, GC NIKE STORES"/>
          <p:cNvSpPr/>
          <p:nvPr/>
        </p:nvSpPr>
        <p:spPr>
          <a:xfrm rot="-5400000">
            <a:off x="3324291" y="2534101"/>
            <a:ext cx="396644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VP, GC NIKE STORES</a:t>
            </a:r>
          </a:p>
        </p:txBody>
      </p:sp>
      <p:sp>
        <p:nvSpPr>
          <p:cNvPr id="210" name="&amp;amp; MARKETPLACE P..."/>
          <p:cNvSpPr/>
          <p:nvPr/>
        </p:nvSpPr>
        <p:spPr>
          <a:xfrm rot="-5400000">
            <a:off x="3377311" y="2534101"/>
            <a:ext cx="388760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&amp; MARKETPLACE P...</a:t>
            </a:r>
          </a:p>
        </p:txBody>
      </p:sp>
      <p:sp>
        <p:nvSpPr>
          <p:cNvPr id="211" name="Shape"/>
          <p:cNvSpPr/>
          <p:nvPr/>
        </p:nvSpPr>
        <p:spPr>
          <a:xfrm>
            <a:off x="3686175" y="2286000"/>
            <a:ext cx="190500" cy="514350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2" name="VP, GC - NIKE DIRECT"/>
          <p:cNvSpPr/>
          <p:nvPr/>
        </p:nvSpPr>
        <p:spPr>
          <a:xfrm rot="-5400000">
            <a:off x="3562521" y="2534101"/>
            <a:ext cx="405908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VP, GC - NIKE DIRECT</a:t>
            </a:r>
          </a:p>
        </p:txBody>
      </p:sp>
      <p:sp>
        <p:nvSpPr>
          <p:cNvPr id="213" name="DIGITAL COMMERC..."/>
          <p:cNvSpPr/>
          <p:nvPr/>
        </p:nvSpPr>
        <p:spPr>
          <a:xfrm rot="-5400000">
            <a:off x="3617006" y="2534101"/>
            <a:ext cx="395094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DIGITAL COMMERC...</a:t>
            </a:r>
          </a:p>
        </p:txBody>
      </p:sp>
      <p:sp>
        <p:nvSpPr>
          <p:cNvPr id="214" name="Shape"/>
          <p:cNvSpPr/>
          <p:nvPr/>
        </p:nvSpPr>
        <p:spPr>
          <a:xfrm>
            <a:off x="3886200" y="2286000"/>
            <a:ext cx="171450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5" name="SR DIR, GC"/>
          <p:cNvSpPr/>
          <p:nvPr/>
        </p:nvSpPr>
        <p:spPr>
          <a:xfrm rot="-5400000">
            <a:off x="3847552" y="2534101"/>
            <a:ext cx="210819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DIR, GC</a:t>
            </a:r>
          </a:p>
        </p:txBody>
      </p:sp>
      <p:sp>
        <p:nvSpPr>
          <p:cNvPr id="216" name="MARKETPLACE AN..."/>
          <p:cNvSpPr/>
          <p:nvPr/>
        </p:nvSpPr>
        <p:spPr>
          <a:xfrm rot="-5400000">
            <a:off x="3809475" y="2534101"/>
            <a:ext cx="385130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MARKETPLACE AN...</a:t>
            </a:r>
          </a:p>
        </p:txBody>
      </p:sp>
      <p:sp>
        <p:nvSpPr>
          <p:cNvPr id="217" name="Shape"/>
          <p:cNvSpPr/>
          <p:nvPr/>
        </p:nvSpPr>
        <p:spPr>
          <a:xfrm>
            <a:off x="4067175" y="2286000"/>
            <a:ext cx="104775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8" name="SR DIRECTOR - CHI..."/>
          <p:cNvSpPr/>
          <p:nvPr/>
        </p:nvSpPr>
        <p:spPr>
          <a:xfrm rot="-5400000">
            <a:off x="3925731" y="2534101"/>
            <a:ext cx="399404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DIRECTOR - CHI...</a:t>
            </a:r>
          </a:p>
        </p:txBody>
      </p:sp>
      <p:sp>
        <p:nvSpPr>
          <p:cNvPr id="219" name="Shape"/>
          <p:cNvSpPr/>
          <p:nvPr/>
        </p:nvSpPr>
        <p:spPr>
          <a:xfrm>
            <a:off x="4181475" y="2286000"/>
            <a:ext cx="133350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0" name="SR DIR, GC VALUE"/>
          <p:cNvSpPr/>
          <p:nvPr/>
        </p:nvSpPr>
        <p:spPr>
          <a:xfrm rot="-5400000">
            <a:off x="4034413" y="2531518"/>
            <a:ext cx="392019" cy="4391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6">
                <a:solidFill>
                  <a:srgbClr val="EEEEEE"/>
                </a:solidFill>
              </a:rPr>
              <a:t>SR DIR, GC VALUE</a:t>
            </a:r>
          </a:p>
        </p:txBody>
      </p:sp>
      <p:sp>
        <p:nvSpPr>
          <p:cNvPr id="221" name="MARKETPLACE: 4"/>
          <p:cNvSpPr/>
          <p:nvPr/>
        </p:nvSpPr>
        <p:spPr>
          <a:xfrm rot="-5400000">
            <a:off x="4096772" y="2531518"/>
            <a:ext cx="375789" cy="4391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46">
                <a:solidFill>
                  <a:srgbClr val="EEEEEE"/>
                </a:solidFill>
              </a:rPr>
              <a:t>MARKETPLACE: 4</a:t>
            </a:r>
          </a:p>
        </p:txBody>
      </p:sp>
      <p:sp>
        <p:nvSpPr>
          <p:cNvPr id="222" name="Shape"/>
          <p:cNvSpPr/>
          <p:nvPr/>
        </p:nvSpPr>
        <p:spPr>
          <a:xfrm>
            <a:off x="4324350" y="2286000"/>
            <a:ext cx="152400" cy="514350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3" name="VP, GC - CONSUMER"/>
          <p:cNvSpPr/>
          <p:nvPr/>
        </p:nvSpPr>
        <p:spPr>
          <a:xfrm rot="-5400000">
            <a:off x="4195584" y="2534101"/>
            <a:ext cx="386529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VP, GC - CONSUMER</a:t>
            </a:r>
          </a:p>
        </p:txBody>
      </p:sp>
      <p:sp>
        <p:nvSpPr>
          <p:cNvPr id="224" name="DIRECT MARKETING:"/>
          <p:cNvSpPr/>
          <p:nvPr/>
        </p:nvSpPr>
        <p:spPr>
          <a:xfrm rot="-5400000">
            <a:off x="4240021" y="2534101"/>
            <a:ext cx="395812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DIRECT MARKETING:</a:t>
            </a:r>
          </a:p>
        </p:txBody>
      </p:sp>
      <p:sp>
        <p:nvSpPr>
          <p:cNvPr id="225" name="Shape"/>
          <p:cNvSpPr/>
          <p:nvPr/>
        </p:nvSpPr>
        <p:spPr>
          <a:xfrm>
            <a:off x="4486275" y="2286000"/>
            <a:ext cx="123825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6" name="SR DIR, GC -"/>
          <p:cNvSpPr/>
          <p:nvPr/>
        </p:nvSpPr>
        <p:spPr>
          <a:xfrm rot="-5400000">
            <a:off x="4419546" y="2534101"/>
            <a:ext cx="234470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DIR, GC -</a:t>
            </a:r>
          </a:p>
        </p:txBody>
      </p:sp>
      <p:sp>
        <p:nvSpPr>
          <p:cNvPr id="227" name="MEMBERSHIP PRO..."/>
          <p:cNvSpPr/>
          <p:nvPr/>
        </p:nvSpPr>
        <p:spPr>
          <a:xfrm rot="-5400000">
            <a:off x="4392236" y="2534101"/>
            <a:ext cx="387248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MEMBERSHIP PRO...</a:t>
            </a:r>
          </a:p>
        </p:txBody>
      </p:sp>
      <p:sp>
        <p:nvSpPr>
          <p:cNvPr id="228" name="Shape"/>
          <p:cNvSpPr/>
          <p:nvPr/>
        </p:nvSpPr>
        <p:spPr>
          <a:xfrm>
            <a:off x="4619625" y="2286000"/>
            <a:ext cx="123825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9" name="SR DIR, GC - RETAIL"/>
          <p:cNvSpPr/>
          <p:nvPr/>
        </p:nvSpPr>
        <p:spPr>
          <a:xfrm rot="-5400000">
            <a:off x="4479938" y="2534101"/>
            <a:ext cx="377909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DIR, GC - RETAIL</a:t>
            </a:r>
          </a:p>
        </p:txBody>
      </p:sp>
      <p:sp>
        <p:nvSpPr>
          <p:cNvPr id="230" name="CONCEPTS &amp;amp; SERV..."/>
          <p:cNvSpPr/>
          <p:nvPr/>
        </p:nvSpPr>
        <p:spPr>
          <a:xfrm rot="-5400000">
            <a:off x="4520008" y="2534101"/>
            <a:ext cx="395926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CONCEPTS &amp; SERV...</a:t>
            </a:r>
          </a:p>
        </p:txBody>
      </p:sp>
      <p:sp>
        <p:nvSpPr>
          <p:cNvPr id="231" name="Shape"/>
          <p:cNvSpPr/>
          <p:nvPr/>
        </p:nvSpPr>
        <p:spPr>
          <a:xfrm>
            <a:off x="4752975" y="2286000"/>
            <a:ext cx="76200" cy="514350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2" name="VP GC ONM MERCH..."/>
          <p:cNvSpPr/>
          <p:nvPr/>
        </p:nvSpPr>
        <p:spPr>
          <a:xfrm rot="-5400000">
            <a:off x="4598525" y="2534101"/>
            <a:ext cx="406570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VP GC ONM MERCH...</a:t>
            </a:r>
          </a:p>
        </p:txBody>
      </p:sp>
      <p:sp>
        <p:nvSpPr>
          <p:cNvPr id="233" name="Shape"/>
          <p:cNvSpPr/>
          <p:nvPr/>
        </p:nvSpPr>
        <p:spPr>
          <a:xfrm>
            <a:off x="4838700" y="1771650"/>
            <a:ext cx="476250" cy="5048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4" name="VP/GM,"/>
          <p:cNvSpPr/>
          <p:nvPr/>
        </p:nvSpPr>
        <p:spPr>
          <a:xfrm>
            <a:off x="5003267" y="1985201"/>
            <a:ext cx="162710" cy="4649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7">
                <a:solidFill>
                  <a:srgbClr val="282828"/>
                </a:solidFill>
              </a:rPr>
              <a:t>VP/GM,</a:t>
            </a:r>
          </a:p>
        </p:txBody>
      </p:sp>
      <p:sp>
        <p:nvSpPr>
          <p:cNvPr id="235" name="WOMENS - GC: 4"/>
          <p:cNvSpPr/>
          <p:nvPr/>
        </p:nvSpPr>
        <p:spPr>
          <a:xfrm>
            <a:off x="4896107" y="2042028"/>
            <a:ext cx="377031" cy="4649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67">
                <a:solidFill>
                  <a:srgbClr val="282828"/>
                </a:solidFill>
              </a:rPr>
              <a:t>WOMENS - GC: 4</a:t>
            </a:r>
          </a:p>
        </p:txBody>
      </p:sp>
      <p:sp>
        <p:nvSpPr>
          <p:cNvPr id="236" name="Shape"/>
          <p:cNvSpPr/>
          <p:nvPr/>
        </p:nvSpPr>
        <p:spPr>
          <a:xfrm>
            <a:off x="4838700" y="2286000"/>
            <a:ext cx="76200" cy="51435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7" name="EXECUTIVE ASSIST..."/>
          <p:cNvSpPr/>
          <p:nvPr/>
        </p:nvSpPr>
        <p:spPr>
          <a:xfrm rot="-5400000">
            <a:off x="4688502" y="2534101"/>
            <a:ext cx="395907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EXECUTIVE ASSIST...</a:t>
            </a:r>
          </a:p>
        </p:txBody>
      </p:sp>
      <p:sp>
        <p:nvSpPr>
          <p:cNvPr id="238" name="Shape"/>
          <p:cNvSpPr/>
          <p:nvPr/>
        </p:nvSpPr>
        <p:spPr>
          <a:xfrm>
            <a:off x="4924425" y="2286000"/>
            <a:ext cx="171450" cy="514350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39" name="VP, GC - WOMENS"/>
          <p:cNvSpPr/>
          <p:nvPr/>
        </p:nvSpPr>
        <p:spPr>
          <a:xfrm rot="-5400000">
            <a:off x="4811877" y="2532810"/>
            <a:ext cx="361719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282828"/>
                </a:solidFill>
              </a:rPr>
              <a:t>VP, GC - WOMENS</a:t>
            </a:r>
          </a:p>
        </p:txBody>
      </p:sp>
      <p:sp>
        <p:nvSpPr>
          <p:cNvPr id="240" name="MERCHANDISING: 6"/>
          <p:cNvSpPr/>
          <p:nvPr/>
        </p:nvSpPr>
        <p:spPr>
          <a:xfrm rot="-5400000">
            <a:off x="4845947" y="2532810"/>
            <a:ext cx="396900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282828"/>
                </a:solidFill>
              </a:rPr>
              <a:t>MERCHANDISING: 6</a:t>
            </a:r>
          </a:p>
        </p:txBody>
      </p:sp>
      <p:sp>
        <p:nvSpPr>
          <p:cNvPr id="241" name="Shape"/>
          <p:cNvSpPr/>
          <p:nvPr/>
        </p:nvSpPr>
        <p:spPr>
          <a:xfrm>
            <a:off x="5105400" y="2286000"/>
            <a:ext cx="123825" cy="514350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2" name="VP, GC - WOMENS"/>
          <p:cNvSpPr/>
          <p:nvPr/>
        </p:nvSpPr>
        <p:spPr>
          <a:xfrm rot="-5400000">
            <a:off x="4967720" y="2532810"/>
            <a:ext cx="361719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282828"/>
                </a:solidFill>
              </a:rPr>
              <a:t>VP, GC - WOMENS</a:t>
            </a:r>
          </a:p>
        </p:txBody>
      </p:sp>
      <p:sp>
        <p:nvSpPr>
          <p:cNvPr id="243" name="MARKETING: 3"/>
          <p:cNvSpPr/>
          <p:nvPr/>
        </p:nvSpPr>
        <p:spPr>
          <a:xfrm rot="-5400000">
            <a:off x="5054553" y="2532810"/>
            <a:ext cx="291375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282828"/>
                </a:solidFill>
              </a:rPr>
              <a:t>MARKETING: 3</a:t>
            </a:r>
          </a:p>
        </p:txBody>
      </p:sp>
      <p:sp>
        <p:nvSpPr>
          <p:cNvPr id="244" name="Shape"/>
          <p:cNvSpPr/>
          <p:nvPr/>
        </p:nvSpPr>
        <p:spPr>
          <a:xfrm>
            <a:off x="5238750" y="2286000"/>
            <a:ext cx="76200" cy="5143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5" name="GC WOMENS INSIG..."/>
          <p:cNvSpPr/>
          <p:nvPr/>
        </p:nvSpPr>
        <p:spPr>
          <a:xfrm rot="-5400000">
            <a:off x="5084883" y="2534101"/>
            <a:ext cx="395812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GC WOMENS INSIG...</a:t>
            </a:r>
          </a:p>
        </p:txBody>
      </p:sp>
      <p:sp>
        <p:nvSpPr>
          <p:cNvPr id="246" name="Shape"/>
          <p:cNvSpPr/>
          <p:nvPr/>
        </p:nvSpPr>
        <p:spPr>
          <a:xfrm>
            <a:off x="5324475" y="1771650"/>
            <a:ext cx="66675" cy="5048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7" name="INP: VP CITY SHA A..."/>
          <p:cNvSpPr/>
          <p:nvPr/>
        </p:nvSpPr>
        <p:spPr>
          <a:xfrm rot="-5400000">
            <a:off x="5169491" y="2017489"/>
            <a:ext cx="395888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INP: VP CITY SHA A...</a:t>
            </a:r>
          </a:p>
        </p:txBody>
      </p:sp>
      <p:sp>
        <p:nvSpPr>
          <p:cNvPr id="248" name="Shape"/>
          <p:cNvSpPr/>
          <p:nvPr/>
        </p:nvSpPr>
        <p:spPr>
          <a:xfrm>
            <a:off x="5324475" y="2286000"/>
            <a:ext cx="66675" cy="51435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49" name="SR. ADMINISTRATIVE"/>
          <p:cNvSpPr/>
          <p:nvPr/>
        </p:nvSpPr>
        <p:spPr>
          <a:xfrm rot="-5400000">
            <a:off x="5168801" y="2534101"/>
            <a:ext cx="397268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SR. ADMINISTRATIVE</a:t>
            </a:r>
          </a:p>
        </p:txBody>
      </p:sp>
      <p:sp>
        <p:nvSpPr>
          <p:cNvPr id="250" name="Shape"/>
          <p:cNvSpPr/>
          <p:nvPr/>
        </p:nvSpPr>
        <p:spPr>
          <a:xfrm>
            <a:off x="5400675" y="1771650"/>
            <a:ext cx="647700" cy="5048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1" name="VP/GM, GC - KIDS: 6"/>
          <p:cNvSpPr/>
          <p:nvPr/>
        </p:nvSpPr>
        <p:spPr>
          <a:xfrm>
            <a:off x="5486760" y="2011032"/>
            <a:ext cx="496265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VP/GM, GC - KIDS: 6</a:t>
            </a:r>
          </a:p>
        </p:txBody>
      </p:sp>
      <p:sp>
        <p:nvSpPr>
          <p:cNvPr id="252" name="Shape"/>
          <p:cNvSpPr/>
          <p:nvPr/>
        </p:nvSpPr>
        <p:spPr>
          <a:xfrm>
            <a:off x="5400675" y="2286000"/>
            <a:ext cx="76200" cy="51435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3" name="EXECUTIVE ASSIST..."/>
          <p:cNvSpPr/>
          <p:nvPr/>
        </p:nvSpPr>
        <p:spPr>
          <a:xfrm rot="-5400000">
            <a:off x="5254127" y="2534101"/>
            <a:ext cx="395907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EXECUTIVE ASSIST...</a:t>
            </a:r>
          </a:p>
        </p:txBody>
      </p:sp>
      <p:sp>
        <p:nvSpPr>
          <p:cNvPr id="254" name="Shape"/>
          <p:cNvSpPr/>
          <p:nvPr/>
        </p:nvSpPr>
        <p:spPr>
          <a:xfrm>
            <a:off x="5486400" y="2286000"/>
            <a:ext cx="171450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5" name="SR DIR, GC - KIDS"/>
          <p:cNvSpPr/>
          <p:nvPr/>
        </p:nvSpPr>
        <p:spPr>
          <a:xfrm rot="-5400000">
            <a:off x="5391854" y="2534101"/>
            <a:ext cx="335597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DIR, GC - KIDS</a:t>
            </a:r>
          </a:p>
        </p:txBody>
      </p:sp>
      <p:sp>
        <p:nvSpPr>
          <p:cNvPr id="256" name="BRAND MARKETING:"/>
          <p:cNvSpPr/>
          <p:nvPr/>
        </p:nvSpPr>
        <p:spPr>
          <a:xfrm rot="-5400000">
            <a:off x="5415116" y="2534101"/>
            <a:ext cx="387229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BRAND MARKETING:</a:t>
            </a:r>
          </a:p>
        </p:txBody>
      </p:sp>
      <p:sp>
        <p:nvSpPr>
          <p:cNvPr id="257" name="Shape"/>
          <p:cNvSpPr/>
          <p:nvPr/>
        </p:nvSpPr>
        <p:spPr>
          <a:xfrm>
            <a:off x="5667375" y="2286000"/>
            <a:ext cx="104775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58" name="SR DIR, GC - KIDS ..."/>
          <p:cNvSpPr/>
          <p:nvPr/>
        </p:nvSpPr>
        <p:spPr>
          <a:xfrm rot="-5400000">
            <a:off x="5542811" y="2534101"/>
            <a:ext cx="378627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DIR, GC - KIDS ...</a:t>
            </a:r>
          </a:p>
        </p:txBody>
      </p:sp>
      <p:sp>
        <p:nvSpPr>
          <p:cNvPr id="259" name="Shape"/>
          <p:cNvSpPr/>
          <p:nvPr/>
        </p:nvSpPr>
        <p:spPr>
          <a:xfrm>
            <a:off x="5781675" y="2286000"/>
            <a:ext cx="76200" cy="5143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0" name="GC KIDS INSIGHTS ..."/>
          <p:cNvSpPr/>
          <p:nvPr/>
        </p:nvSpPr>
        <p:spPr>
          <a:xfrm rot="-5400000">
            <a:off x="5634667" y="2534101"/>
            <a:ext cx="395850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GC KIDS INSIGHTS ...</a:t>
            </a:r>
          </a:p>
        </p:txBody>
      </p:sp>
      <p:sp>
        <p:nvSpPr>
          <p:cNvPr id="261" name="Shape"/>
          <p:cNvSpPr/>
          <p:nvPr/>
        </p:nvSpPr>
        <p:spPr>
          <a:xfrm>
            <a:off x="5867400" y="2286000"/>
            <a:ext cx="95250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2" name="TEAM SPORTS&amp;amp;LIC..."/>
          <p:cNvSpPr/>
          <p:nvPr/>
        </p:nvSpPr>
        <p:spPr>
          <a:xfrm rot="-5400000">
            <a:off x="5727564" y="2534101"/>
            <a:ext cx="395169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TEAM SPORTS&amp;LIC...</a:t>
            </a:r>
          </a:p>
        </p:txBody>
      </p:sp>
      <p:sp>
        <p:nvSpPr>
          <p:cNvPr id="263" name="Shape"/>
          <p:cNvSpPr/>
          <p:nvPr/>
        </p:nvSpPr>
        <p:spPr>
          <a:xfrm>
            <a:off x="5972175" y="2286000"/>
            <a:ext cx="76200" cy="5143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4" name="TMP: GC KIDS INSI..."/>
          <p:cNvSpPr/>
          <p:nvPr/>
        </p:nvSpPr>
        <p:spPr>
          <a:xfrm rot="-5400000">
            <a:off x="5827314" y="2534101"/>
            <a:ext cx="380782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TMP: GC KIDS INSI...</a:t>
            </a:r>
          </a:p>
        </p:txBody>
      </p:sp>
      <p:sp>
        <p:nvSpPr>
          <p:cNvPr id="265" name="Shape"/>
          <p:cNvSpPr/>
          <p:nvPr/>
        </p:nvSpPr>
        <p:spPr>
          <a:xfrm>
            <a:off x="6057900" y="1771650"/>
            <a:ext cx="457200" cy="5048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6" name="INP: VP/GM - GC"/>
          <p:cNvSpPr/>
          <p:nvPr/>
        </p:nvSpPr>
        <p:spPr>
          <a:xfrm rot="-5400000">
            <a:off x="6059393" y="2011032"/>
            <a:ext cx="404433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INP: VP/GM - GC</a:t>
            </a:r>
          </a:p>
        </p:txBody>
      </p:sp>
      <p:sp>
        <p:nvSpPr>
          <p:cNvPr id="267" name="MENS: 4"/>
          <p:cNvSpPr/>
          <p:nvPr/>
        </p:nvSpPr>
        <p:spPr>
          <a:xfrm rot="-5400000">
            <a:off x="6220327" y="2011032"/>
            <a:ext cx="206553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MENS: 4</a:t>
            </a:r>
          </a:p>
        </p:txBody>
      </p:sp>
      <p:sp>
        <p:nvSpPr>
          <p:cNvPr id="268" name="Shape"/>
          <p:cNvSpPr/>
          <p:nvPr/>
        </p:nvSpPr>
        <p:spPr>
          <a:xfrm>
            <a:off x="6057900" y="2286000"/>
            <a:ext cx="76200" cy="51435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69" name="EXECUTIVE ASSIST..."/>
          <p:cNvSpPr/>
          <p:nvPr/>
        </p:nvSpPr>
        <p:spPr>
          <a:xfrm rot="-5400000">
            <a:off x="5904398" y="2534101"/>
            <a:ext cx="395907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EXECUTIVE ASSIST...</a:t>
            </a:r>
          </a:p>
        </p:txBody>
      </p:sp>
      <p:sp>
        <p:nvSpPr>
          <p:cNvPr id="270" name="Shape"/>
          <p:cNvSpPr/>
          <p:nvPr/>
        </p:nvSpPr>
        <p:spPr>
          <a:xfrm>
            <a:off x="6143625" y="2286000"/>
            <a:ext cx="161925" cy="514350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1" name="VP, GC - MENS"/>
          <p:cNvSpPr/>
          <p:nvPr/>
        </p:nvSpPr>
        <p:spPr>
          <a:xfrm rot="-5400000">
            <a:off x="6063317" y="2532810"/>
            <a:ext cx="290629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282828"/>
                </a:solidFill>
              </a:rPr>
              <a:t>VP, GC - MENS</a:t>
            </a:r>
          </a:p>
        </p:txBody>
      </p:sp>
      <p:sp>
        <p:nvSpPr>
          <p:cNvPr id="272" name="MERCHANDISING: 6"/>
          <p:cNvSpPr/>
          <p:nvPr/>
        </p:nvSpPr>
        <p:spPr>
          <a:xfrm rot="-5400000">
            <a:off x="6061842" y="2532810"/>
            <a:ext cx="396900" cy="41329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26">
                <a:solidFill>
                  <a:srgbClr val="282828"/>
                </a:solidFill>
              </a:rPr>
              <a:t>MERCHANDISING: 6</a:t>
            </a:r>
          </a:p>
        </p:txBody>
      </p:sp>
      <p:sp>
        <p:nvSpPr>
          <p:cNvPr id="273" name="Shape"/>
          <p:cNvSpPr/>
          <p:nvPr/>
        </p:nvSpPr>
        <p:spPr>
          <a:xfrm>
            <a:off x="6315075" y="2286000"/>
            <a:ext cx="114300" cy="514350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4" name="VP - GC MENS MAR..."/>
          <p:cNvSpPr/>
          <p:nvPr/>
        </p:nvSpPr>
        <p:spPr>
          <a:xfrm rot="-5400000">
            <a:off x="6184479" y="2534101"/>
            <a:ext cx="395831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VP - GC MENS MAR...</a:t>
            </a:r>
          </a:p>
        </p:txBody>
      </p:sp>
      <p:sp>
        <p:nvSpPr>
          <p:cNvPr id="275" name="Shape"/>
          <p:cNvSpPr/>
          <p:nvPr/>
        </p:nvSpPr>
        <p:spPr>
          <a:xfrm>
            <a:off x="6438900" y="2286000"/>
            <a:ext cx="76200" cy="5143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6" name="GC MENS INSIGHTS"/>
          <p:cNvSpPr/>
          <p:nvPr/>
        </p:nvSpPr>
        <p:spPr>
          <a:xfrm rot="-5400000">
            <a:off x="6295704" y="2534101"/>
            <a:ext cx="374316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GC MENS INSIGHTS</a:t>
            </a:r>
          </a:p>
        </p:txBody>
      </p:sp>
      <p:sp>
        <p:nvSpPr>
          <p:cNvPr id="277" name="Shape"/>
          <p:cNvSpPr/>
          <p:nvPr/>
        </p:nvSpPr>
        <p:spPr>
          <a:xfrm>
            <a:off x="6524625" y="1771650"/>
            <a:ext cx="600075" cy="504825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78" name="VP, GC INSIGHTS &amp;amp;"/>
          <p:cNvSpPr/>
          <p:nvPr/>
        </p:nvSpPr>
        <p:spPr>
          <a:xfrm>
            <a:off x="6594096" y="1980035"/>
            <a:ext cx="475267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VP, GC INSIGHTS &amp;</a:t>
            </a:r>
          </a:p>
        </p:txBody>
      </p:sp>
      <p:sp>
        <p:nvSpPr>
          <p:cNvPr id="279" name="ANALYTICS: 5"/>
          <p:cNvSpPr/>
          <p:nvPr/>
        </p:nvSpPr>
        <p:spPr>
          <a:xfrm>
            <a:off x="6661502" y="2042028"/>
            <a:ext cx="340456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ANALYTICS: 5</a:t>
            </a:r>
          </a:p>
        </p:txBody>
      </p:sp>
      <p:sp>
        <p:nvSpPr>
          <p:cNvPr id="280" name="Shape"/>
          <p:cNvSpPr/>
          <p:nvPr/>
        </p:nvSpPr>
        <p:spPr>
          <a:xfrm>
            <a:off x="6524625" y="2286000"/>
            <a:ext cx="133350" cy="51435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1" name="SR DIR, GC"/>
          <p:cNvSpPr/>
          <p:nvPr/>
        </p:nvSpPr>
        <p:spPr>
          <a:xfrm rot="-5400000">
            <a:off x="6469203" y="2534101"/>
            <a:ext cx="210819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DIR, GC</a:t>
            </a:r>
          </a:p>
        </p:txBody>
      </p:sp>
      <p:sp>
        <p:nvSpPr>
          <p:cNvPr id="282" name="COMMERCIAL ANAL..."/>
          <p:cNvSpPr/>
          <p:nvPr/>
        </p:nvSpPr>
        <p:spPr>
          <a:xfrm rot="-5400000">
            <a:off x="6420377" y="2534101"/>
            <a:ext cx="406626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COMMERCIAL ANAL...</a:t>
            </a:r>
          </a:p>
        </p:txBody>
      </p:sp>
      <p:sp>
        <p:nvSpPr>
          <p:cNvPr id="283" name="Shape"/>
          <p:cNvSpPr/>
          <p:nvPr/>
        </p:nvSpPr>
        <p:spPr>
          <a:xfrm>
            <a:off x="6667500" y="2286000"/>
            <a:ext cx="95250" cy="5143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4" name="DIR, GC VOICE OF ..."/>
          <p:cNvSpPr/>
          <p:nvPr/>
        </p:nvSpPr>
        <p:spPr>
          <a:xfrm rot="-5400000">
            <a:off x="6530815" y="2534101"/>
            <a:ext cx="385074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DIR, GC VOICE OF ...</a:t>
            </a:r>
          </a:p>
        </p:txBody>
      </p:sp>
      <p:sp>
        <p:nvSpPr>
          <p:cNvPr id="285" name="Shape"/>
          <p:cNvSpPr/>
          <p:nvPr/>
        </p:nvSpPr>
        <p:spPr>
          <a:xfrm>
            <a:off x="6772275" y="2286000"/>
            <a:ext cx="85725" cy="5143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6" name="DIR, GC SCALED A..."/>
          <p:cNvSpPr/>
          <p:nvPr/>
        </p:nvSpPr>
        <p:spPr>
          <a:xfrm rot="-5400000">
            <a:off x="6633409" y="2534101"/>
            <a:ext cx="380820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DIR, GC SCALED A...</a:t>
            </a:r>
          </a:p>
        </p:txBody>
      </p:sp>
      <p:sp>
        <p:nvSpPr>
          <p:cNvPr id="287" name="Shape"/>
          <p:cNvSpPr/>
          <p:nvPr/>
        </p:nvSpPr>
        <p:spPr>
          <a:xfrm>
            <a:off x="6867525" y="2286000"/>
            <a:ext cx="76200" cy="514350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88" name="SR ADMINISTRATIVE"/>
          <p:cNvSpPr/>
          <p:nvPr/>
        </p:nvSpPr>
        <p:spPr>
          <a:xfrm rot="-5400000">
            <a:off x="6723121" y="2534101"/>
            <a:ext cx="386511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EEEEEE"/>
                </a:solidFill>
              </a:rPr>
              <a:t>SR ADMINISTRATIVE</a:t>
            </a:r>
          </a:p>
        </p:txBody>
      </p:sp>
      <p:sp>
        <p:nvSpPr>
          <p:cNvPr id="289" name="Shape"/>
          <p:cNvSpPr/>
          <p:nvPr/>
        </p:nvSpPr>
        <p:spPr>
          <a:xfrm>
            <a:off x="6953250" y="2286000"/>
            <a:ext cx="171450" cy="51435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90" name="DIR, GC MARKETING"/>
          <p:cNvSpPr/>
          <p:nvPr/>
        </p:nvSpPr>
        <p:spPr>
          <a:xfrm rot="-5400000">
            <a:off x="6830343" y="2534101"/>
            <a:ext cx="387210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DIR, GC MARKETING</a:t>
            </a:r>
          </a:p>
        </p:txBody>
      </p:sp>
      <p:sp>
        <p:nvSpPr>
          <p:cNvPr id="291" name="SCIENCE: 6"/>
          <p:cNvSpPr/>
          <p:nvPr/>
        </p:nvSpPr>
        <p:spPr>
          <a:xfrm rot="-5400000">
            <a:off x="6965442" y="2534101"/>
            <a:ext cx="215167" cy="3874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306">
                <a:solidFill>
                  <a:srgbClr val="282828"/>
                </a:solidFill>
              </a:rPr>
              <a:t>SCIENCE: 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GC ORG OVERVIEW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 &amp; CHIEF FINANCIAL OFFICER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685800"/>
            <a:ext cx="1371600" cy="1061720"/>
            <a:chOff x="7680960" y="68580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20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21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65608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6560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915267" y="-238877"/>
            <a:ext cx="33420" cy="224023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3"/>
            <a:endCxn id="104" idx="0"/>
          </p:cNvCxnSpPr>
          <p:nvPr/>
        </p:nvCxnSpPr>
        <p:spPr>
          <a:xfrm rot="5400000">
            <a:off x="1806291" y="1047223"/>
            <a:ext cx="11140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3"/>
            <a:endCxn id="106" idx="0"/>
          </p:cNvCxnSpPr>
          <p:nvPr/>
        </p:nvCxnSpPr>
        <p:spPr>
          <a:xfrm rot="5400000">
            <a:off x="1466524" y="860073"/>
            <a:ext cx="33420" cy="65725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1040702" y="1320428"/>
            <a:ext cx="5848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6" idx="4"/>
            <a:endCxn id="110" idx="5"/>
          </p:cNvCxnSpPr>
          <p:nvPr/>
        </p:nvCxnSpPr>
        <p:spPr>
          <a:xfrm rot="16200000" flipH="1">
            <a:off x="987788" y="1373343"/>
            <a:ext cx="164314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6" idx="4"/>
            <a:endCxn id="112" idx="5"/>
          </p:cNvCxnSpPr>
          <p:nvPr/>
        </p:nvCxnSpPr>
        <p:spPr>
          <a:xfrm rot="16200000" flipH="1">
            <a:off x="928746" y="1432384"/>
            <a:ext cx="282397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6" idx="4"/>
            <a:endCxn id="114" idx="5"/>
          </p:cNvCxnSpPr>
          <p:nvPr/>
        </p:nvCxnSpPr>
        <p:spPr>
          <a:xfrm rot="16200000" flipH="1">
            <a:off x="869705" y="1491426"/>
            <a:ext cx="40047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04" idx="3"/>
            <a:endCxn id="116" idx="0"/>
          </p:cNvCxnSpPr>
          <p:nvPr/>
        </p:nvCxnSpPr>
        <p:spPr>
          <a:xfrm rot="5400000">
            <a:off x="1606887" y="1000435"/>
            <a:ext cx="33420" cy="3765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6" idx="4"/>
            <a:endCxn id="118" idx="5"/>
          </p:cNvCxnSpPr>
          <p:nvPr/>
        </p:nvCxnSpPr>
        <p:spPr>
          <a:xfrm rot="16200000" flipH="1">
            <a:off x="1321427" y="1344936"/>
            <a:ext cx="5848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6" idx="4"/>
            <a:endCxn id="120" idx="5"/>
          </p:cNvCxnSpPr>
          <p:nvPr/>
        </p:nvCxnSpPr>
        <p:spPr>
          <a:xfrm rot="16200000" flipH="1">
            <a:off x="1262386" y="1403977"/>
            <a:ext cx="176568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6" idx="4"/>
            <a:endCxn id="122" idx="5"/>
          </p:cNvCxnSpPr>
          <p:nvPr/>
        </p:nvCxnSpPr>
        <p:spPr>
          <a:xfrm rot="16200000" flipH="1">
            <a:off x="1197218" y="1469146"/>
            <a:ext cx="306904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6" idx="4"/>
            <a:endCxn id="124" idx="5"/>
          </p:cNvCxnSpPr>
          <p:nvPr/>
        </p:nvCxnSpPr>
        <p:spPr>
          <a:xfrm rot="16200000" flipH="1">
            <a:off x="1132049" y="1534314"/>
            <a:ext cx="437241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04" idx="3"/>
            <a:endCxn id="126" idx="0"/>
          </p:cNvCxnSpPr>
          <p:nvPr/>
        </p:nvCxnSpPr>
        <p:spPr>
          <a:xfrm rot="5400000">
            <a:off x="1747250" y="1140798"/>
            <a:ext cx="33420" cy="9580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6" idx="4"/>
            <a:endCxn id="128" idx="5"/>
          </p:cNvCxnSpPr>
          <p:nvPr/>
        </p:nvCxnSpPr>
        <p:spPr>
          <a:xfrm rot="16200000" flipH="1">
            <a:off x="1596026" y="1375571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6" idx="4"/>
            <a:endCxn id="130" idx="5"/>
          </p:cNvCxnSpPr>
          <p:nvPr/>
        </p:nvCxnSpPr>
        <p:spPr>
          <a:xfrm rot="16200000" flipH="1">
            <a:off x="1530857" y="1440739"/>
            <a:ext cx="20107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26" idx="4"/>
            <a:endCxn id="132" idx="5"/>
          </p:cNvCxnSpPr>
          <p:nvPr/>
        </p:nvCxnSpPr>
        <p:spPr>
          <a:xfrm rot="16200000" flipH="1">
            <a:off x="1465689" y="1505907"/>
            <a:ext cx="331412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26" idx="4"/>
            <a:endCxn id="134" idx="5"/>
          </p:cNvCxnSpPr>
          <p:nvPr/>
        </p:nvCxnSpPr>
        <p:spPr>
          <a:xfrm rot="16200000" flipH="1">
            <a:off x="1400521" y="1571076"/>
            <a:ext cx="46174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04" idx="3"/>
            <a:endCxn id="136" idx="0"/>
          </p:cNvCxnSpPr>
          <p:nvPr/>
        </p:nvCxnSpPr>
        <p:spPr>
          <a:xfrm rot="16200000" flipH="1">
            <a:off x="1869788" y="1114062"/>
            <a:ext cx="33420" cy="14927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04" idx="3"/>
            <a:endCxn id="138" idx="0"/>
          </p:cNvCxnSpPr>
          <p:nvPr/>
        </p:nvCxnSpPr>
        <p:spPr>
          <a:xfrm rot="16200000" flipH="1">
            <a:off x="1992327" y="991523"/>
            <a:ext cx="33420" cy="39435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8" idx="4"/>
            <a:endCxn id="140" idx="5"/>
          </p:cNvCxnSpPr>
          <p:nvPr/>
        </p:nvCxnSpPr>
        <p:spPr>
          <a:xfrm rot="16200000" flipH="1">
            <a:off x="2086181" y="1375571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38" idx="4"/>
            <a:endCxn id="142" idx="5"/>
          </p:cNvCxnSpPr>
          <p:nvPr/>
        </p:nvCxnSpPr>
        <p:spPr>
          <a:xfrm rot="16200000" flipH="1">
            <a:off x="2014885" y="1446866"/>
            <a:ext cx="21332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38" idx="4"/>
            <a:endCxn id="144" idx="5"/>
          </p:cNvCxnSpPr>
          <p:nvPr/>
        </p:nvCxnSpPr>
        <p:spPr>
          <a:xfrm rot="16200000" flipH="1">
            <a:off x="1943590" y="1518161"/>
            <a:ext cx="355920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38" idx="4"/>
            <a:endCxn id="146" idx="5"/>
          </p:cNvCxnSpPr>
          <p:nvPr/>
        </p:nvCxnSpPr>
        <p:spPr>
          <a:xfrm rot="16200000" flipH="1">
            <a:off x="1878422" y="1583330"/>
            <a:ext cx="486256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38" idx="4"/>
            <a:endCxn id="148" idx="5"/>
          </p:cNvCxnSpPr>
          <p:nvPr/>
        </p:nvCxnSpPr>
        <p:spPr>
          <a:xfrm rot="16200000" flipH="1">
            <a:off x="1813253" y="1648498"/>
            <a:ext cx="616593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38" idx="4"/>
            <a:endCxn id="150" idx="5"/>
          </p:cNvCxnSpPr>
          <p:nvPr/>
        </p:nvCxnSpPr>
        <p:spPr>
          <a:xfrm rot="16200000" flipH="1">
            <a:off x="1741958" y="1719793"/>
            <a:ext cx="759184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04" idx="3"/>
            <a:endCxn id="152" idx="0"/>
          </p:cNvCxnSpPr>
          <p:nvPr/>
        </p:nvCxnSpPr>
        <p:spPr>
          <a:xfrm rot="16200000" flipH="1">
            <a:off x="2123778" y="860073"/>
            <a:ext cx="33420" cy="65725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2" idx="4"/>
            <a:endCxn id="154" idx="5"/>
          </p:cNvCxnSpPr>
          <p:nvPr/>
        </p:nvCxnSpPr>
        <p:spPr>
          <a:xfrm rot="16200000" flipH="1">
            <a:off x="2349082" y="1351063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2" idx="4"/>
            <a:endCxn id="156" idx="5"/>
          </p:cNvCxnSpPr>
          <p:nvPr/>
        </p:nvCxnSpPr>
        <p:spPr>
          <a:xfrm rot="16200000" flipH="1">
            <a:off x="2283914" y="1416231"/>
            <a:ext cx="20107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2" idx="4"/>
            <a:endCxn id="158" idx="5"/>
          </p:cNvCxnSpPr>
          <p:nvPr/>
        </p:nvCxnSpPr>
        <p:spPr>
          <a:xfrm rot="16200000" flipH="1">
            <a:off x="2218745" y="1481400"/>
            <a:ext cx="331412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2" idx="4"/>
            <a:endCxn id="160" idx="5"/>
          </p:cNvCxnSpPr>
          <p:nvPr/>
        </p:nvCxnSpPr>
        <p:spPr>
          <a:xfrm rot="16200000" flipH="1">
            <a:off x="2147450" y="1552695"/>
            <a:ext cx="474003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01" idx="3"/>
            <a:endCxn id="162" idx="0"/>
          </p:cNvCxnSpPr>
          <p:nvPr/>
        </p:nvCxnSpPr>
        <p:spPr>
          <a:xfrm rot="5400000">
            <a:off x="3848789" y="694645"/>
            <a:ext cx="33420" cy="37318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2" idx="3"/>
            <a:endCxn id="164" idx="0"/>
          </p:cNvCxnSpPr>
          <p:nvPr/>
        </p:nvCxnSpPr>
        <p:spPr>
          <a:xfrm rot="5400000">
            <a:off x="3673336" y="1022715"/>
            <a:ext cx="11140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4" idx="3"/>
            <a:endCxn id="166" idx="0"/>
          </p:cNvCxnSpPr>
          <p:nvPr/>
        </p:nvCxnSpPr>
        <p:spPr>
          <a:xfrm rot="5400000">
            <a:off x="3673336" y="1177559"/>
            <a:ext cx="11140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66" idx="3"/>
            <a:endCxn id="168" idx="0"/>
          </p:cNvCxnSpPr>
          <p:nvPr/>
        </p:nvCxnSpPr>
        <p:spPr>
          <a:xfrm rot="5400000">
            <a:off x="3197663" y="879010"/>
            <a:ext cx="33420" cy="92906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8" idx="4"/>
            <a:endCxn id="170" idx="5"/>
          </p:cNvCxnSpPr>
          <p:nvPr/>
        </p:nvCxnSpPr>
        <p:spPr>
          <a:xfrm rot="16200000" flipH="1">
            <a:off x="2635934" y="1475273"/>
            <a:ext cx="5848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68" idx="4"/>
            <a:endCxn id="172" idx="5"/>
          </p:cNvCxnSpPr>
          <p:nvPr/>
        </p:nvCxnSpPr>
        <p:spPr>
          <a:xfrm rot="16200000" flipH="1">
            <a:off x="2583019" y="1528187"/>
            <a:ext cx="164314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68" idx="4"/>
            <a:endCxn id="174" idx="5"/>
          </p:cNvCxnSpPr>
          <p:nvPr/>
        </p:nvCxnSpPr>
        <p:spPr>
          <a:xfrm rot="16200000" flipH="1">
            <a:off x="2530105" y="1581102"/>
            <a:ext cx="270143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66" idx="3"/>
            <a:endCxn id="176" idx="0"/>
          </p:cNvCxnSpPr>
          <p:nvPr/>
        </p:nvCxnSpPr>
        <p:spPr>
          <a:xfrm rot="5400000">
            <a:off x="3329113" y="1010461"/>
            <a:ext cx="33420" cy="66616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6" idx="4"/>
            <a:endCxn id="178" idx="5"/>
          </p:cNvCxnSpPr>
          <p:nvPr/>
        </p:nvCxnSpPr>
        <p:spPr>
          <a:xfrm rot="16200000" flipH="1">
            <a:off x="2892708" y="1481400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6" idx="4"/>
            <a:endCxn id="180" idx="5"/>
          </p:cNvCxnSpPr>
          <p:nvPr/>
        </p:nvCxnSpPr>
        <p:spPr>
          <a:xfrm rot="16200000" flipH="1">
            <a:off x="2821413" y="1552695"/>
            <a:ext cx="21332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6" idx="4"/>
            <a:endCxn id="182" idx="5"/>
          </p:cNvCxnSpPr>
          <p:nvPr/>
        </p:nvCxnSpPr>
        <p:spPr>
          <a:xfrm rot="16200000" flipH="1">
            <a:off x="2750118" y="1623990"/>
            <a:ext cx="355920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66" idx="3"/>
            <a:endCxn id="184" idx="0"/>
          </p:cNvCxnSpPr>
          <p:nvPr/>
        </p:nvCxnSpPr>
        <p:spPr>
          <a:xfrm rot="5400000">
            <a:off x="3460564" y="1141912"/>
            <a:ext cx="33420" cy="40326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84" idx="4"/>
            <a:endCxn id="186" idx="5"/>
          </p:cNvCxnSpPr>
          <p:nvPr/>
        </p:nvCxnSpPr>
        <p:spPr>
          <a:xfrm rot="16200000" flipH="1">
            <a:off x="3143356" y="1493654"/>
            <a:ext cx="95247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4" idx="4"/>
            <a:endCxn id="188" idx="5"/>
          </p:cNvCxnSpPr>
          <p:nvPr/>
        </p:nvCxnSpPr>
        <p:spPr>
          <a:xfrm rot="16200000" flipH="1">
            <a:off x="3059807" y="1577203"/>
            <a:ext cx="26234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84" idx="4"/>
            <a:endCxn id="190" idx="5"/>
          </p:cNvCxnSpPr>
          <p:nvPr/>
        </p:nvCxnSpPr>
        <p:spPr>
          <a:xfrm rot="16200000" flipH="1">
            <a:off x="2988511" y="1648498"/>
            <a:ext cx="40493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84" idx="4"/>
            <a:endCxn id="192" idx="5"/>
          </p:cNvCxnSpPr>
          <p:nvPr/>
        </p:nvCxnSpPr>
        <p:spPr>
          <a:xfrm rot="16200000" flipH="1">
            <a:off x="2911089" y="1725920"/>
            <a:ext cx="559780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66" idx="3"/>
            <a:endCxn id="194" idx="0"/>
          </p:cNvCxnSpPr>
          <p:nvPr/>
        </p:nvCxnSpPr>
        <p:spPr>
          <a:xfrm rot="5400000">
            <a:off x="3592015" y="1273362"/>
            <a:ext cx="33420" cy="14036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94" idx="4"/>
            <a:endCxn id="196" idx="5"/>
          </p:cNvCxnSpPr>
          <p:nvPr/>
        </p:nvCxnSpPr>
        <p:spPr>
          <a:xfrm rot="16200000" flipH="1">
            <a:off x="3418511" y="1481400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94" idx="4"/>
            <a:endCxn id="198" idx="5"/>
          </p:cNvCxnSpPr>
          <p:nvPr/>
        </p:nvCxnSpPr>
        <p:spPr>
          <a:xfrm rot="16200000" flipH="1">
            <a:off x="3353343" y="1546568"/>
            <a:ext cx="20107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66" idx="3"/>
            <a:endCxn id="200" idx="0"/>
          </p:cNvCxnSpPr>
          <p:nvPr/>
        </p:nvCxnSpPr>
        <p:spPr>
          <a:xfrm rot="16200000" flipH="1">
            <a:off x="3732377" y="1273362"/>
            <a:ext cx="33420" cy="14036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200" idx="4"/>
            <a:endCxn id="202" idx="5"/>
          </p:cNvCxnSpPr>
          <p:nvPr/>
        </p:nvCxnSpPr>
        <p:spPr>
          <a:xfrm rot="16200000" flipH="1">
            <a:off x="3699236" y="1530415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200" idx="4"/>
            <a:endCxn id="204" idx="5"/>
          </p:cNvCxnSpPr>
          <p:nvPr/>
        </p:nvCxnSpPr>
        <p:spPr>
          <a:xfrm rot="16200000" flipH="1">
            <a:off x="3634068" y="1595584"/>
            <a:ext cx="20107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200" idx="4"/>
            <a:endCxn id="206" idx="5"/>
          </p:cNvCxnSpPr>
          <p:nvPr/>
        </p:nvCxnSpPr>
        <p:spPr>
          <a:xfrm rot="16200000" flipH="1">
            <a:off x="3568899" y="1660752"/>
            <a:ext cx="331412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166" idx="3"/>
            <a:endCxn id="208" idx="0"/>
          </p:cNvCxnSpPr>
          <p:nvPr/>
        </p:nvCxnSpPr>
        <p:spPr>
          <a:xfrm rot="16200000" flipH="1">
            <a:off x="3863828" y="1141912"/>
            <a:ext cx="33420" cy="40326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208" idx="4"/>
            <a:endCxn id="210" idx="5"/>
          </p:cNvCxnSpPr>
          <p:nvPr/>
        </p:nvCxnSpPr>
        <p:spPr>
          <a:xfrm rot="16200000" flipH="1">
            <a:off x="3962137" y="1481400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208" idx="4"/>
            <a:endCxn id="212" idx="5"/>
          </p:cNvCxnSpPr>
          <p:nvPr/>
        </p:nvCxnSpPr>
        <p:spPr>
          <a:xfrm rot="16200000" flipH="1">
            <a:off x="3896969" y="1546568"/>
            <a:ext cx="20107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208" idx="4"/>
            <a:endCxn id="214" idx="5"/>
          </p:cNvCxnSpPr>
          <p:nvPr/>
        </p:nvCxnSpPr>
        <p:spPr>
          <a:xfrm rot="16200000" flipH="1">
            <a:off x="3831801" y="1611736"/>
            <a:ext cx="331412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7" name="Connection"/>
          <p:cNvCxnSpPr>
            <a:stCxn id="208" idx="4"/>
            <a:endCxn id="216" idx="5"/>
          </p:cNvCxnSpPr>
          <p:nvPr/>
        </p:nvCxnSpPr>
        <p:spPr>
          <a:xfrm rot="16200000" flipH="1">
            <a:off x="3766632" y="1676905"/>
            <a:ext cx="46174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9" name="Connection"/>
          <p:cNvCxnSpPr>
            <a:stCxn id="166" idx="3"/>
            <a:endCxn id="218" idx="0"/>
          </p:cNvCxnSpPr>
          <p:nvPr/>
        </p:nvCxnSpPr>
        <p:spPr>
          <a:xfrm rot="16200000" flipH="1">
            <a:off x="3995278" y="1010461"/>
            <a:ext cx="33420" cy="66616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1" name="Connection"/>
          <p:cNvCxnSpPr>
            <a:stCxn id="218" idx="4"/>
            <a:endCxn id="220" idx="5"/>
          </p:cNvCxnSpPr>
          <p:nvPr/>
        </p:nvCxnSpPr>
        <p:spPr>
          <a:xfrm rot="16200000" flipH="1">
            <a:off x="4218912" y="1487527"/>
            <a:ext cx="82993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3" name="Connection"/>
          <p:cNvCxnSpPr>
            <a:stCxn id="218" idx="4"/>
            <a:endCxn id="222" idx="5"/>
          </p:cNvCxnSpPr>
          <p:nvPr/>
        </p:nvCxnSpPr>
        <p:spPr>
          <a:xfrm rot="16200000" flipH="1">
            <a:off x="4141489" y="1564949"/>
            <a:ext cx="237837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5" name="Connection"/>
          <p:cNvCxnSpPr>
            <a:stCxn id="218" idx="4"/>
            <a:endCxn id="224" idx="5"/>
          </p:cNvCxnSpPr>
          <p:nvPr/>
        </p:nvCxnSpPr>
        <p:spPr>
          <a:xfrm rot="16200000" flipH="1">
            <a:off x="4064067" y="1642371"/>
            <a:ext cx="392681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7" name="Connection"/>
          <p:cNvCxnSpPr>
            <a:stCxn id="166" idx="3"/>
            <a:endCxn id="226" idx="0"/>
          </p:cNvCxnSpPr>
          <p:nvPr/>
        </p:nvCxnSpPr>
        <p:spPr>
          <a:xfrm rot="16200000" flipH="1">
            <a:off x="4126729" y="879010"/>
            <a:ext cx="33420" cy="92906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9" name="Connection"/>
          <p:cNvCxnSpPr>
            <a:stCxn id="226" idx="4"/>
            <a:endCxn id="228" idx="5"/>
          </p:cNvCxnSpPr>
          <p:nvPr/>
        </p:nvCxnSpPr>
        <p:spPr>
          <a:xfrm rot="16200000" flipH="1">
            <a:off x="4494067" y="1475273"/>
            <a:ext cx="5848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1" name="Connection"/>
          <p:cNvCxnSpPr>
            <a:stCxn id="101" idx="3"/>
            <a:endCxn id="230" idx="0"/>
          </p:cNvCxnSpPr>
          <p:nvPr/>
        </p:nvCxnSpPr>
        <p:spPr>
          <a:xfrm rot="16200000" flipH="1">
            <a:off x="4567312" y="349309"/>
            <a:ext cx="33420" cy="106386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3" name="Connection"/>
          <p:cNvCxnSpPr>
            <a:stCxn id="230" idx="3"/>
            <a:endCxn id="232" idx="0"/>
          </p:cNvCxnSpPr>
          <p:nvPr/>
        </p:nvCxnSpPr>
        <p:spPr>
          <a:xfrm rot="5400000">
            <a:off x="4958879" y="893492"/>
            <a:ext cx="33420" cy="28072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5" name="Connection"/>
          <p:cNvCxnSpPr>
            <a:stCxn id="232" idx="4"/>
            <a:endCxn id="234" idx="5"/>
          </p:cNvCxnSpPr>
          <p:nvPr/>
        </p:nvCxnSpPr>
        <p:spPr>
          <a:xfrm rot="16200000" flipH="1">
            <a:off x="4715194" y="1196219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7" name="Connection"/>
          <p:cNvCxnSpPr>
            <a:stCxn id="234" idx="4"/>
            <a:endCxn id="236" idx="5"/>
          </p:cNvCxnSpPr>
          <p:nvPr/>
        </p:nvCxnSpPr>
        <p:spPr>
          <a:xfrm rot="16200000" flipH="1">
            <a:off x="4750841" y="1326555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9" name="Connection"/>
          <p:cNvCxnSpPr>
            <a:stCxn id="236" idx="4"/>
            <a:endCxn id="238" idx="5"/>
          </p:cNvCxnSpPr>
          <p:nvPr/>
        </p:nvCxnSpPr>
        <p:spPr>
          <a:xfrm rot="16200000" flipH="1">
            <a:off x="4792616" y="1450765"/>
            <a:ext cx="5848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1" name="Connection"/>
          <p:cNvCxnSpPr>
            <a:stCxn id="236" idx="4"/>
            <a:endCxn id="240" idx="5"/>
          </p:cNvCxnSpPr>
          <p:nvPr/>
        </p:nvCxnSpPr>
        <p:spPr>
          <a:xfrm rot="16200000" flipH="1">
            <a:off x="4733574" y="1509806"/>
            <a:ext cx="176568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3" name="Connection"/>
          <p:cNvCxnSpPr>
            <a:stCxn id="236" idx="4"/>
            <a:endCxn id="242" idx="5"/>
          </p:cNvCxnSpPr>
          <p:nvPr/>
        </p:nvCxnSpPr>
        <p:spPr>
          <a:xfrm rot="16200000" flipH="1">
            <a:off x="4662279" y="1581102"/>
            <a:ext cx="319158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5" name="Connection"/>
          <p:cNvCxnSpPr>
            <a:stCxn id="234" idx="4"/>
            <a:endCxn id="244" idx="5"/>
          </p:cNvCxnSpPr>
          <p:nvPr/>
        </p:nvCxnSpPr>
        <p:spPr>
          <a:xfrm rot="16200000" flipH="1">
            <a:off x="4484041" y="1593356"/>
            <a:ext cx="6043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7" name="Connection"/>
          <p:cNvCxnSpPr>
            <a:stCxn id="244" idx="4"/>
            <a:endCxn id="246" idx="5"/>
          </p:cNvCxnSpPr>
          <p:nvPr/>
        </p:nvCxnSpPr>
        <p:spPr>
          <a:xfrm rot="16200000" flipH="1">
            <a:off x="4786489" y="2002746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9" name="Connection"/>
          <p:cNvCxnSpPr>
            <a:stCxn id="244" idx="4"/>
            <a:endCxn id="248" idx="5"/>
          </p:cNvCxnSpPr>
          <p:nvPr/>
        </p:nvCxnSpPr>
        <p:spPr>
          <a:xfrm rot="16200000" flipH="1">
            <a:off x="4721320" y="2067915"/>
            <a:ext cx="20107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1" name="Connection"/>
          <p:cNvCxnSpPr>
            <a:stCxn id="244" idx="4"/>
            <a:endCxn id="250" idx="5"/>
          </p:cNvCxnSpPr>
          <p:nvPr/>
        </p:nvCxnSpPr>
        <p:spPr>
          <a:xfrm rot="16200000" flipH="1">
            <a:off x="4656152" y="2133083"/>
            <a:ext cx="331412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3" name="Connection"/>
          <p:cNvCxnSpPr>
            <a:stCxn id="234" idx="4"/>
            <a:endCxn id="252" idx="5"/>
          </p:cNvCxnSpPr>
          <p:nvPr/>
        </p:nvCxnSpPr>
        <p:spPr>
          <a:xfrm rot="16200000" flipH="1">
            <a:off x="4217241" y="1860156"/>
            <a:ext cx="1137940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5" name="Connection"/>
          <p:cNvCxnSpPr>
            <a:stCxn id="252" idx="4"/>
            <a:endCxn id="254" idx="5"/>
          </p:cNvCxnSpPr>
          <p:nvPr/>
        </p:nvCxnSpPr>
        <p:spPr>
          <a:xfrm rot="16200000" flipH="1">
            <a:off x="4792616" y="2517966"/>
            <a:ext cx="5848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7" name="Connection"/>
          <p:cNvCxnSpPr>
            <a:stCxn id="252" idx="4"/>
            <a:endCxn id="256" idx="5"/>
          </p:cNvCxnSpPr>
          <p:nvPr/>
        </p:nvCxnSpPr>
        <p:spPr>
          <a:xfrm rot="16200000" flipH="1">
            <a:off x="4727447" y="2583134"/>
            <a:ext cx="188822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9" name="Connection"/>
          <p:cNvCxnSpPr>
            <a:stCxn id="234" idx="4"/>
            <a:endCxn id="258" idx="5"/>
          </p:cNvCxnSpPr>
          <p:nvPr/>
        </p:nvCxnSpPr>
        <p:spPr>
          <a:xfrm rot="16200000" flipH="1">
            <a:off x="4015609" y="2061788"/>
            <a:ext cx="1541204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1" name="Connection"/>
          <p:cNvCxnSpPr>
            <a:stCxn id="230" idx="3"/>
            <a:endCxn id="260" idx="0"/>
          </p:cNvCxnSpPr>
          <p:nvPr/>
        </p:nvCxnSpPr>
        <p:spPr>
          <a:xfrm rot="16200000" flipH="1">
            <a:off x="5108153" y="1024943"/>
            <a:ext cx="33420" cy="1782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63" name="Connection"/>
          <p:cNvCxnSpPr>
            <a:stCxn id="260" idx="4"/>
            <a:endCxn id="262" idx="5"/>
          </p:cNvCxnSpPr>
          <p:nvPr/>
        </p:nvCxnSpPr>
        <p:spPr>
          <a:xfrm rot="16200000" flipH="1">
            <a:off x="5019869" y="1214599"/>
            <a:ext cx="5848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5" name="Connection"/>
          <p:cNvCxnSpPr>
            <a:stCxn id="262" idx="4"/>
            <a:endCxn id="264" idx="5"/>
          </p:cNvCxnSpPr>
          <p:nvPr/>
        </p:nvCxnSpPr>
        <p:spPr>
          <a:xfrm rot="16200000" flipH="1">
            <a:off x="5049390" y="1326555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7" name="Connection"/>
          <p:cNvCxnSpPr>
            <a:stCxn id="264" idx="4"/>
            <a:endCxn id="266" idx="5"/>
          </p:cNvCxnSpPr>
          <p:nvPr/>
        </p:nvCxnSpPr>
        <p:spPr>
          <a:xfrm rot="16200000" flipH="1">
            <a:off x="5085038" y="1456892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9" name="Connection"/>
          <p:cNvCxnSpPr>
            <a:stCxn id="264" idx="4"/>
            <a:endCxn id="268" idx="5"/>
          </p:cNvCxnSpPr>
          <p:nvPr/>
        </p:nvCxnSpPr>
        <p:spPr>
          <a:xfrm rot="16200000" flipH="1">
            <a:off x="5025996" y="1515933"/>
            <a:ext cx="188822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1" name="Connection"/>
          <p:cNvCxnSpPr>
            <a:stCxn id="262" idx="4"/>
            <a:endCxn id="270" idx="5"/>
          </p:cNvCxnSpPr>
          <p:nvPr/>
        </p:nvCxnSpPr>
        <p:spPr>
          <a:xfrm rot="16200000" flipH="1">
            <a:off x="4866139" y="1509806"/>
            <a:ext cx="437241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3" name="Connection"/>
          <p:cNvCxnSpPr>
            <a:stCxn id="270" idx="4"/>
            <a:endCxn id="272" idx="5"/>
          </p:cNvCxnSpPr>
          <p:nvPr/>
        </p:nvCxnSpPr>
        <p:spPr>
          <a:xfrm rot="16200000" flipH="1">
            <a:off x="5091165" y="1817267"/>
            <a:ext cx="5848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5" name="Connection"/>
          <p:cNvCxnSpPr>
            <a:stCxn id="262" idx="4"/>
            <a:endCxn id="274" idx="5"/>
          </p:cNvCxnSpPr>
          <p:nvPr/>
        </p:nvCxnSpPr>
        <p:spPr>
          <a:xfrm rot="16200000" flipH="1">
            <a:off x="4754183" y="1621762"/>
            <a:ext cx="661153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7" name="Connection"/>
          <p:cNvCxnSpPr>
            <a:stCxn id="262" idx="4"/>
            <a:endCxn id="276" idx="5"/>
          </p:cNvCxnSpPr>
          <p:nvPr/>
        </p:nvCxnSpPr>
        <p:spPr>
          <a:xfrm rot="16200000" flipH="1">
            <a:off x="4695142" y="1680804"/>
            <a:ext cx="77923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9" name="Connection"/>
          <p:cNvCxnSpPr>
            <a:stCxn id="230" idx="3"/>
            <a:endCxn id="278" idx="0"/>
          </p:cNvCxnSpPr>
          <p:nvPr/>
        </p:nvCxnSpPr>
        <p:spPr>
          <a:xfrm rot="16200000" flipH="1">
            <a:off x="5239604" y="893492"/>
            <a:ext cx="33420" cy="28072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81" name="Connection"/>
          <p:cNvCxnSpPr>
            <a:stCxn id="278" idx="4"/>
            <a:endCxn id="280" idx="5"/>
          </p:cNvCxnSpPr>
          <p:nvPr/>
        </p:nvCxnSpPr>
        <p:spPr>
          <a:xfrm rot="16200000" flipH="1">
            <a:off x="5276644" y="1196219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3" name="Connection"/>
          <p:cNvCxnSpPr>
            <a:stCxn id="280" idx="4"/>
            <a:endCxn id="282" idx="5"/>
          </p:cNvCxnSpPr>
          <p:nvPr/>
        </p:nvCxnSpPr>
        <p:spPr>
          <a:xfrm rot="16200000" flipH="1">
            <a:off x="5312291" y="1326555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5" name="Connection"/>
          <p:cNvCxnSpPr>
            <a:stCxn id="282" idx="4"/>
            <a:endCxn id="284" idx="5"/>
          </p:cNvCxnSpPr>
          <p:nvPr/>
        </p:nvCxnSpPr>
        <p:spPr>
          <a:xfrm rot="16200000" flipH="1">
            <a:off x="5347939" y="1456892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7" name="Connection"/>
          <p:cNvCxnSpPr>
            <a:stCxn id="284" idx="4"/>
            <a:endCxn id="286" idx="5"/>
          </p:cNvCxnSpPr>
          <p:nvPr/>
        </p:nvCxnSpPr>
        <p:spPr>
          <a:xfrm rot="16200000" flipH="1">
            <a:off x="5383587" y="1587229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9" name="Connection"/>
          <p:cNvCxnSpPr>
            <a:stCxn id="101" idx="3"/>
            <a:endCxn id="288" idx="0"/>
          </p:cNvCxnSpPr>
          <p:nvPr/>
        </p:nvCxnSpPr>
        <p:spPr>
          <a:xfrm rot="16200000" flipH="1">
            <a:off x="4962777" y="-46157"/>
            <a:ext cx="33420" cy="185479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1" name="Connection"/>
          <p:cNvCxnSpPr>
            <a:stCxn id="288" idx="3"/>
            <a:endCxn id="290" idx="0"/>
          </p:cNvCxnSpPr>
          <p:nvPr/>
        </p:nvCxnSpPr>
        <p:spPr>
          <a:xfrm rot="5400000">
            <a:off x="5828904" y="997093"/>
            <a:ext cx="33420" cy="12253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3" name="Connection"/>
          <p:cNvCxnSpPr>
            <a:stCxn id="290" idx="3"/>
            <a:endCxn id="292" idx="0"/>
          </p:cNvCxnSpPr>
          <p:nvPr/>
        </p:nvCxnSpPr>
        <p:spPr>
          <a:xfrm rot="5400000">
            <a:off x="5778774" y="1224347"/>
            <a:ext cx="11140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5" name="Connection"/>
          <p:cNvCxnSpPr>
            <a:stCxn id="292" idx="4"/>
            <a:endCxn id="294" idx="5"/>
          </p:cNvCxnSpPr>
          <p:nvPr/>
        </p:nvCxnSpPr>
        <p:spPr>
          <a:xfrm rot="16200000" flipH="1">
            <a:off x="5652058" y="1412332"/>
            <a:ext cx="95247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7" name="Connection"/>
          <p:cNvCxnSpPr>
            <a:stCxn id="294" idx="4"/>
            <a:endCxn id="296" idx="5"/>
          </p:cNvCxnSpPr>
          <p:nvPr/>
        </p:nvCxnSpPr>
        <p:spPr>
          <a:xfrm rot="16200000" flipH="1">
            <a:off x="5687706" y="1591685"/>
            <a:ext cx="95247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9" name="Connection"/>
          <p:cNvCxnSpPr>
            <a:stCxn id="294" idx="4"/>
            <a:endCxn id="298" idx="5"/>
          </p:cNvCxnSpPr>
          <p:nvPr/>
        </p:nvCxnSpPr>
        <p:spPr>
          <a:xfrm rot="16200000" flipH="1">
            <a:off x="5604156" y="1675234"/>
            <a:ext cx="26234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1" name="Connection"/>
          <p:cNvCxnSpPr>
            <a:stCxn id="292" idx="4"/>
            <a:endCxn id="300" idx="5"/>
          </p:cNvCxnSpPr>
          <p:nvPr/>
        </p:nvCxnSpPr>
        <p:spPr>
          <a:xfrm rot="16200000" flipH="1">
            <a:off x="5401410" y="1662980"/>
            <a:ext cx="596541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3" name="Connection"/>
          <p:cNvCxnSpPr>
            <a:stCxn id="300" idx="4"/>
            <a:endCxn id="302" idx="5"/>
          </p:cNvCxnSpPr>
          <p:nvPr/>
        </p:nvCxnSpPr>
        <p:spPr>
          <a:xfrm rot="16200000" flipH="1">
            <a:off x="5687706" y="2080726"/>
            <a:ext cx="95247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5" name="Connection"/>
          <p:cNvCxnSpPr>
            <a:stCxn id="302" idx="4"/>
            <a:endCxn id="304" idx="5"/>
          </p:cNvCxnSpPr>
          <p:nvPr/>
        </p:nvCxnSpPr>
        <p:spPr>
          <a:xfrm rot="16200000" flipH="1">
            <a:off x="5729480" y="2253951"/>
            <a:ext cx="82993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7" name="Connection"/>
          <p:cNvCxnSpPr>
            <a:stCxn id="302" idx="4"/>
            <a:endCxn id="306" idx="5"/>
          </p:cNvCxnSpPr>
          <p:nvPr/>
        </p:nvCxnSpPr>
        <p:spPr>
          <a:xfrm rot="16200000" flipH="1">
            <a:off x="5652058" y="2331373"/>
            <a:ext cx="237837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9" name="Connection"/>
          <p:cNvCxnSpPr>
            <a:stCxn id="302" idx="4"/>
            <a:endCxn id="308" idx="5"/>
          </p:cNvCxnSpPr>
          <p:nvPr/>
        </p:nvCxnSpPr>
        <p:spPr>
          <a:xfrm rot="16200000" flipH="1">
            <a:off x="5574636" y="2408795"/>
            <a:ext cx="392681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1" name="Connection"/>
          <p:cNvCxnSpPr>
            <a:stCxn id="302" idx="4"/>
            <a:endCxn id="310" idx="5"/>
          </p:cNvCxnSpPr>
          <p:nvPr/>
        </p:nvCxnSpPr>
        <p:spPr>
          <a:xfrm rot="16200000" flipH="1">
            <a:off x="5497213" y="2486217"/>
            <a:ext cx="547526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3" name="Connection"/>
          <p:cNvCxnSpPr>
            <a:stCxn id="300" idx="4"/>
            <a:endCxn id="312" idx="5"/>
          </p:cNvCxnSpPr>
          <p:nvPr/>
        </p:nvCxnSpPr>
        <p:spPr>
          <a:xfrm rot="16200000" flipH="1">
            <a:off x="5288341" y="2480090"/>
            <a:ext cx="893976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5" name="Connection"/>
          <p:cNvCxnSpPr>
            <a:stCxn id="312" idx="4"/>
            <a:endCxn id="314" idx="5"/>
          </p:cNvCxnSpPr>
          <p:nvPr/>
        </p:nvCxnSpPr>
        <p:spPr>
          <a:xfrm rot="16200000" flipH="1">
            <a:off x="5729480" y="3052681"/>
            <a:ext cx="82993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7" name="Connection"/>
          <p:cNvCxnSpPr>
            <a:stCxn id="312" idx="4"/>
            <a:endCxn id="316" idx="5"/>
          </p:cNvCxnSpPr>
          <p:nvPr/>
        </p:nvCxnSpPr>
        <p:spPr>
          <a:xfrm rot="16200000" flipH="1">
            <a:off x="5652058" y="3130103"/>
            <a:ext cx="237837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9" name="Connection"/>
          <p:cNvCxnSpPr>
            <a:stCxn id="312" idx="4"/>
            <a:endCxn id="318" idx="5"/>
          </p:cNvCxnSpPr>
          <p:nvPr/>
        </p:nvCxnSpPr>
        <p:spPr>
          <a:xfrm rot="16200000" flipH="1">
            <a:off x="5574636" y="3207525"/>
            <a:ext cx="392681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1" name="Connection"/>
          <p:cNvCxnSpPr>
            <a:stCxn id="292" idx="4"/>
            <a:endCxn id="320" idx="5"/>
          </p:cNvCxnSpPr>
          <p:nvPr/>
        </p:nvCxnSpPr>
        <p:spPr>
          <a:xfrm rot="16200000" flipH="1">
            <a:off x="4596554" y="2467837"/>
            <a:ext cx="220625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3" name="Connection"/>
          <p:cNvCxnSpPr>
            <a:stCxn id="320" idx="4"/>
            <a:endCxn id="322" idx="5"/>
          </p:cNvCxnSpPr>
          <p:nvPr/>
        </p:nvCxnSpPr>
        <p:spPr>
          <a:xfrm rot="16200000" flipH="1">
            <a:off x="5699959" y="3690439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5" name="Connection"/>
          <p:cNvCxnSpPr>
            <a:stCxn id="320" idx="4"/>
            <a:endCxn id="324" idx="5"/>
          </p:cNvCxnSpPr>
          <p:nvPr/>
        </p:nvCxnSpPr>
        <p:spPr>
          <a:xfrm rot="16200000" flipH="1">
            <a:off x="5634791" y="3755607"/>
            <a:ext cx="20107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7" name="Connection"/>
          <p:cNvCxnSpPr>
            <a:stCxn id="320" idx="4"/>
            <a:endCxn id="326" idx="5"/>
          </p:cNvCxnSpPr>
          <p:nvPr/>
        </p:nvCxnSpPr>
        <p:spPr>
          <a:xfrm rot="16200000" flipH="1">
            <a:off x="5557369" y="3833029"/>
            <a:ext cx="355920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9" name="Connection"/>
          <p:cNvCxnSpPr>
            <a:stCxn id="326" idx="4"/>
            <a:endCxn id="328" idx="5"/>
          </p:cNvCxnSpPr>
          <p:nvPr/>
        </p:nvCxnSpPr>
        <p:spPr>
          <a:xfrm rot="16200000" flipH="1">
            <a:off x="5729480" y="4136591"/>
            <a:ext cx="82993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1" name="Connection"/>
          <p:cNvCxnSpPr>
            <a:stCxn id="326" idx="4"/>
            <a:endCxn id="330" idx="5"/>
          </p:cNvCxnSpPr>
          <p:nvPr/>
        </p:nvCxnSpPr>
        <p:spPr>
          <a:xfrm rot="16200000" flipH="1">
            <a:off x="5652058" y="4214014"/>
            <a:ext cx="237837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3" name="Connection"/>
          <p:cNvCxnSpPr>
            <a:stCxn id="326" idx="4"/>
            <a:endCxn id="332" idx="5"/>
          </p:cNvCxnSpPr>
          <p:nvPr/>
        </p:nvCxnSpPr>
        <p:spPr>
          <a:xfrm rot="16200000" flipH="1">
            <a:off x="5574636" y="4291436"/>
            <a:ext cx="392681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5" name="Connection"/>
          <p:cNvCxnSpPr>
            <a:stCxn id="326" idx="4"/>
            <a:endCxn id="334" idx="5"/>
          </p:cNvCxnSpPr>
          <p:nvPr/>
        </p:nvCxnSpPr>
        <p:spPr>
          <a:xfrm rot="16200000" flipH="1">
            <a:off x="5497213" y="4368858"/>
            <a:ext cx="547526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7" name="Connection"/>
          <p:cNvCxnSpPr>
            <a:stCxn id="320" idx="4"/>
            <a:endCxn id="336" idx="5"/>
          </p:cNvCxnSpPr>
          <p:nvPr/>
        </p:nvCxnSpPr>
        <p:spPr>
          <a:xfrm rot="16200000" flipH="1">
            <a:off x="5164131" y="4226267"/>
            <a:ext cx="1142396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9" name="Connection"/>
          <p:cNvCxnSpPr>
            <a:stCxn id="288" idx="3"/>
            <a:endCxn id="338" idx="0"/>
          </p:cNvCxnSpPr>
          <p:nvPr/>
        </p:nvCxnSpPr>
        <p:spPr>
          <a:xfrm rot="16200000" flipH="1">
            <a:off x="5951442" y="997093"/>
            <a:ext cx="33420" cy="12253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41" name="Connection"/>
          <p:cNvCxnSpPr>
            <a:stCxn id="338" idx="4"/>
            <a:endCxn id="340" idx="5"/>
          </p:cNvCxnSpPr>
          <p:nvPr/>
        </p:nvCxnSpPr>
        <p:spPr>
          <a:xfrm rot="16200000" flipH="1">
            <a:off x="5897135" y="1257488"/>
            <a:ext cx="95247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3" name="Connection"/>
          <p:cNvCxnSpPr>
            <a:stCxn id="340" idx="4"/>
            <a:endCxn id="342" idx="5"/>
          </p:cNvCxnSpPr>
          <p:nvPr/>
        </p:nvCxnSpPr>
        <p:spPr>
          <a:xfrm rot="16200000" flipH="1">
            <a:off x="5938910" y="1430713"/>
            <a:ext cx="82993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5" name="Connection"/>
          <p:cNvCxnSpPr>
            <a:stCxn id="342" idx="4"/>
            <a:endCxn id="344" idx="5"/>
          </p:cNvCxnSpPr>
          <p:nvPr/>
        </p:nvCxnSpPr>
        <p:spPr>
          <a:xfrm rot="16200000" flipH="1">
            <a:off x="5980685" y="1579431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7" name="Connection"/>
          <p:cNvCxnSpPr>
            <a:stCxn id="101" idx="3"/>
            <a:endCxn id="346" idx="0"/>
          </p:cNvCxnSpPr>
          <p:nvPr/>
        </p:nvCxnSpPr>
        <p:spPr>
          <a:xfrm rot="16200000" flipH="1">
            <a:off x="5155498" y="-238877"/>
            <a:ext cx="33420" cy="224023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49" name="Connection"/>
          <p:cNvCxnSpPr>
            <a:stCxn id="346" idx="4"/>
            <a:endCxn id="348" idx="5"/>
          </p:cNvCxnSpPr>
          <p:nvPr/>
        </p:nvCxnSpPr>
        <p:spPr>
          <a:xfrm rot="16200000" flipH="1">
            <a:off x="6166164" y="1074237"/>
            <a:ext cx="82993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1" name="Connection"/>
          <p:cNvCxnSpPr>
            <a:stCxn id="348" idx="4"/>
            <a:endCxn id="350" idx="5"/>
          </p:cNvCxnSpPr>
          <p:nvPr/>
        </p:nvCxnSpPr>
        <p:spPr>
          <a:xfrm rot="16200000" flipH="1">
            <a:off x="6207938" y="1222954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3" name="Connection"/>
          <p:cNvCxnSpPr>
            <a:stCxn id="350" idx="4"/>
            <a:endCxn id="352" idx="5"/>
          </p:cNvCxnSpPr>
          <p:nvPr/>
        </p:nvCxnSpPr>
        <p:spPr>
          <a:xfrm rot="16200000" flipH="1">
            <a:off x="6249713" y="1347164"/>
            <a:ext cx="58485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5" name="Connection"/>
          <p:cNvCxnSpPr>
            <a:stCxn id="352" idx="4"/>
            <a:endCxn id="354" idx="5"/>
          </p:cNvCxnSpPr>
          <p:nvPr/>
        </p:nvCxnSpPr>
        <p:spPr>
          <a:xfrm rot="16200000" flipH="1">
            <a:off x="6279233" y="1459120"/>
            <a:ext cx="70739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7" name="Connection"/>
          <p:cNvCxnSpPr>
            <a:stCxn id="350" idx="4"/>
            <a:endCxn id="356" idx="5"/>
          </p:cNvCxnSpPr>
          <p:nvPr/>
        </p:nvCxnSpPr>
        <p:spPr>
          <a:xfrm rot="16200000" flipH="1">
            <a:off x="6119376" y="1477501"/>
            <a:ext cx="319158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9" name="Connection"/>
          <p:cNvCxnSpPr>
            <a:stCxn id="356" idx="4"/>
            <a:endCxn id="358" idx="5"/>
          </p:cNvCxnSpPr>
          <p:nvPr/>
        </p:nvCxnSpPr>
        <p:spPr>
          <a:xfrm rot="16200000" flipH="1">
            <a:off x="6273107" y="1750428"/>
            <a:ext cx="82993" cy="178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360" name="Group"/>
          <p:cNvGrpSpPr/>
          <p:nvPr/>
        </p:nvGrpSpPr>
        <p:grpSpPr>
          <a:xfrm>
            <a:off x="3941807" y="746446"/>
            <a:ext cx="220570" cy="116969"/>
            <a:chOff x="3941807" y="746446"/>
            <a:chExt cx="220570" cy="116969"/>
          </a:xfrm>
        </p:grpSpPr>
        <p:sp>
          <p:nvSpPr>
            <p:cNvPr id="101" name="Shape"/>
            <p:cNvSpPr/>
            <p:nvPr/>
          </p:nvSpPr>
          <p:spPr>
            <a:xfrm>
              <a:off x="3941807" y="746446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1" name="EVP &amp;amp; CHIEF, ,FINANCIAL OFFICER Friend Matthew Davis"/>
            <p:cNvSpPr/>
            <p:nvPr/>
          </p:nvSpPr>
          <p:spPr>
            <a:xfrm>
              <a:off x="3956289" y="755358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EVP &amp; CHIEF FINANCIAL OFFICER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Friend Matthew Davis</a:t>
              </a:r>
            </a:p>
          </p:txBody>
        </p:sp>
        <p:sp>
          <p:nvSpPr>
            <p:cNvPr id="362" name="Shape"/>
            <p:cNvSpPr/>
            <p:nvPr/>
          </p:nvSpPr>
          <p:spPr>
            <a:xfrm>
              <a:off x="3945149" y="82999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3" name="Band (CLT Group)"/>
            <p:cNvSpPr/>
            <p:nvPr/>
          </p:nvSpPr>
          <p:spPr>
            <a:xfrm>
              <a:off x="3959631" y="835565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64" name="CLT"/>
            <p:cNvSpPr/>
            <p:nvPr/>
          </p:nvSpPr>
          <p:spPr>
            <a:xfrm>
              <a:off x="4115589" y="835565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65" name="Group"/>
          <p:cNvGrpSpPr/>
          <p:nvPr/>
        </p:nvGrpSpPr>
        <p:grpSpPr>
          <a:xfrm>
            <a:off x="1701576" y="899062"/>
            <a:ext cx="220570" cy="141477"/>
            <a:chOff x="1701576" y="899062"/>
            <a:chExt cx="220570" cy="141477"/>
          </a:xfrm>
        </p:grpSpPr>
        <p:sp>
          <p:nvSpPr>
            <p:cNvPr id="102" name="Shape"/>
            <p:cNvSpPr/>
            <p:nvPr/>
          </p:nvSpPr>
          <p:spPr>
            <a:xfrm>
              <a:off x="1701576" y="899062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6" name="VP/CFO CONSUMER,, ,MARKETPLACE &amp;amp;, ,BRAND Eisenhardt Shannon Sue"/>
            <p:cNvSpPr/>
            <p:nvPr/>
          </p:nvSpPr>
          <p:spPr>
            <a:xfrm>
              <a:off x="1716058" y="907974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VP/CFO CONSUMER, MARKETPLACE &amp; BRAND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Eisenhardt Shannon Sue</a:t>
              </a:r>
            </a:p>
          </p:txBody>
        </p:sp>
        <p:sp>
          <p:nvSpPr>
            <p:cNvPr id="367" name="Shape"/>
            <p:cNvSpPr/>
            <p:nvPr/>
          </p:nvSpPr>
          <p:spPr>
            <a:xfrm>
              <a:off x="1704918" y="100711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8" name="Band (CLT Group)"/>
            <p:cNvSpPr/>
            <p:nvPr/>
          </p:nvSpPr>
          <p:spPr>
            <a:xfrm>
              <a:off x="1719400" y="1012689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69" name="CLT"/>
            <p:cNvSpPr/>
            <p:nvPr/>
          </p:nvSpPr>
          <p:spPr>
            <a:xfrm>
              <a:off x="1875358" y="1012689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1701576" y="1053907"/>
            <a:ext cx="220570" cy="116969"/>
            <a:chOff x="1701576" y="1053907"/>
            <a:chExt cx="220570" cy="116969"/>
          </a:xfrm>
        </p:grpSpPr>
        <p:sp>
          <p:nvSpPr>
            <p:cNvPr id="104" name="Shape"/>
            <p:cNvSpPr/>
            <p:nvPr/>
          </p:nvSpPr>
          <p:spPr>
            <a:xfrm>
              <a:off x="1701576" y="1053907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2228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1" name="INP: VP/CFO OF, ,GREATER CHINA Zhu Li"/>
            <p:cNvSpPr/>
            <p:nvPr/>
          </p:nvSpPr>
          <p:spPr>
            <a:xfrm>
              <a:off x="1716058" y="1062818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INP: VP/CFO OF GREATER CHINA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Zhu Li</a:t>
              </a:r>
            </a:p>
          </p:txBody>
        </p:sp>
        <p:sp>
          <p:nvSpPr>
            <p:cNvPr id="372" name="Shape"/>
            <p:cNvSpPr/>
            <p:nvPr/>
          </p:nvSpPr>
          <p:spPr>
            <a:xfrm>
              <a:off x="1704918" y="1137456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3" name="Band (CLT Group)"/>
            <p:cNvSpPr/>
            <p:nvPr/>
          </p:nvSpPr>
          <p:spPr>
            <a:xfrm>
              <a:off x="1719400" y="1143026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4" name="CLT"/>
            <p:cNvSpPr/>
            <p:nvPr/>
          </p:nvSpPr>
          <p:spPr>
            <a:xfrm>
              <a:off x="1875358" y="1143026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375" name="Group"/>
          <p:cNvGrpSpPr/>
          <p:nvPr/>
        </p:nvGrpSpPr>
        <p:grpSpPr>
          <a:xfrm>
            <a:off x="1044323" y="1206523"/>
            <a:ext cx="220570" cy="92462"/>
            <a:chOff x="1044323" y="1206523"/>
            <a:chExt cx="220570" cy="92462"/>
          </a:xfrm>
        </p:grpSpPr>
        <p:sp>
          <p:nvSpPr>
            <p:cNvPr id="106" name="Shape"/>
            <p:cNvSpPr/>
            <p:nvPr/>
          </p:nvSpPr>
          <p:spPr>
            <a:xfrm>
              <a:off x="1044323" y="1206523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6" name="ADMIN MANAGER Yao Laura"/>
            <p:cNvSpPr/>
            <p:nvPr/>
          </p:nvSpPr>
          <p:spPr>
            <a:xfrm>
              <a:off x="1058805" y="1215435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ADMIN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Yao Laura</a:t>
              </a:r>
            </a:p>
          </p:txBody>
        </p:sp>
        <p:sp>
          <p:nvSpPr>
            <p:cNvPr id="377" name="Shape"/>
            <p:cNvSpPr/>
            <p:nvPr/>
          </p:nvSpPr>
          <p:spPr>
            <a:xfrm>
              <a:off x="1047665" y="1265564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8" name="Band (CLT Group)"/>
            <p:cNvSpPr/>
            <p:nvPr/>
          </p:nvSpPr>
          <p:spPr>
            <a:xfrm>
              <a:off x="1062147" y="1271134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9" name="U"/>
            <p:cNvSpPr/>
            <p:nvPr/>
          </p:nvSpPr>
          <p:spPr>
            <a:xfrm>
              <a:off x="1234815" y="1271134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80" name="Group"/>
          <p:cNvGrpSpPr/>
          <p:nvPr/>
        </p:nvGrpSpPr>
        <p:grpSpPr>
          <a:xfrm>
            <a:off x="1079970" y="1312352"/>
            <a:ext cx="220570" cy="92462"/>
            <a:chOff x="1079970" y="1312352"/>
            <a:chExt cx="220570" cy="92462"/>
          </a:xfrm>
        </p:grpSpPr>
        <p:sp>
          <p:nvSpPr>
            <p:cNvPr id="108" name="Shape"/>
            <p:cNvSpPr/>
            <p:nvPr/>
          </p:nvSpPr>
          <p:spPr>
            <a:xfrm>
              <a:off x="1079970" y="1312352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1" name="ADMIN SUPERVISOR Hu Cherry"/>
            <p:cNvSpPr/>
            <p:nvPr/>
          </p:nvSpPr>
          <p:spPr>
            <a:xfrm>
              <a:off x="1094452" y="1321264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ADMIN SUPERVISOR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Hu Cherry</a:t>
              </a:r>
            </a:p>
          </p:txBody>
        </p:sp>
        <p:sp>
          <p:nvSpPr>
            <p:cNvPr id="382" name="Shape"/>
            <p:cNvSpPr/>
            <p:nvPr/>
          </p:nvSpPr>
          <p:spPr>
            <a:xfrm>
              <a:off x="1083312" y="1371393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3" name="Band (CLT Group)"/>
            <p:cNvSpPr/>
            <p:nvPr/>
          </p:nvSpPr>
          <p:spPr>
            <a:xfrm>
              <a:off x="1097794" y="1376963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4" name="L"/>
            <p:cNvSpPr/>
            <p:nvPr/>
          </p:nvSpPr>
          <p:spPr>
            <a:xfrm>
              <a:off x="1271576" y="1376963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85" name="Group"/>
          <p:cNvGrpSpPr/>
          <p:nvPr/>
        </p:nvGrpSpPr>
        <p:grpSpPr>
          <a:xfrm>
            <a:off x="1079970" y="1418181"/>
            <a:ext cx="220570" cy="92462"/>
            <a:chOff x="1079970" y="1418181"/>
            <a:chExt cx="220570" cy="92462"/>
          </a:xfrm>
        </p:grpSpPr>
        <p:sp>
          <p:nvSpPr>
            <p:cNvPr id="110" name="Shape"/>
            <p:cNvSpPr/>
            <p:nvPr/>
          </p:nvSpPr>
          <p:spPr>
            <a:xfrm>
              <a:off x="1079970" y="1418181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6" name="ADMIN SUPERVISOR Liu Sally"/>
            <p:cNvSpPr/>
            <p:nvPr/>
          </p:nvSpPr>
          <p:spPr>
            <a:xfrm>
              <a:off x="1094452" y="1427093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ADMIN SUPERVISOR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Liu Sally</a:t>
              </a:r>
            </a:p>
          </p:txBody>
        </p:sp>
        <p:sp>
          <p:nvSpPr>
            <p:cNvPr id="387" name="Shape"/>
            <p:cNvSpPr/>
            <p:nvPr/>
          </p:nvSpPr>
          <p:spPr>
            <a:xfrm>
              <a:off x="1083312" y="147722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8" name="Band (CLT Group)"/>
            <p:cNvSpPr/>
            <p:nvPr/>
          </p:nvSpPr>
          <p:spPr>
            <a:xfrm>
              <a:off x="1097794" y="1482792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9" name="L"/>
            <p:cNvSpPr/>
            <p:nvPr/>
          </p:nvSpPr>
          <p:spPr>
            <a:xfrm>
              <a:off x="1271576" y="1482792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90" name="Group"/>
          <p:cNvGrpSpPr/>
          <p:nvPr/>
        </p:nvGrpSpPr>
        <p:grpSpPr>
          <a:xfrm>
            <a:off x="1079970" y="1524010"/>
            <a:ext cx="220570" cy="116969"/>
            <a:chOff x="1079970" y="1524010"/>
            <a:chExt cx="220570" cy="116969"/>
          </a:xfrm>
        </p:grpSpPr>
        <p:sp>
          <p:nvSpPr>
            <p:cNvPr id="112" name="Shape"/>
            <p:cNvSpPr/>
            <p:nvPr/>
          </p:nvSpPr>
          <p:spPr>
            <a:xfrm>
              <a:off x="1079970" y="1524010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1" name="ASSISTANT ADMIN, ,MANAGER Gong May"/>
            <p:cNvSpPr/>
            <p:nvPr/>
          </p:nvSpPr>
          <p:spPr>
            <a:xfrm>
              <a:off x="1094452" y="1532922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ASSISTANT ADMIN MANAGER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Gong May</a:t>
              </a:r>
            </a:p>
          </p:txBody>
        </p:sp>
        <p:sp>
          <p:nvSpPr>
            <p:cNvPr id="392" name="Shape"/>
            <p:cNvSpPr/>
            <p:nvPr/>
          </p:nvSpPr>
          <p:spPr>
            <a:xfrm>
              <a:off x="1083312" y="160755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3" name="Band (CLT Group)"/>
            <p:cNvSpPr/>
            <p:nvPr/>
          </p:nvSpPr>
          <p:spPr>
            <a:xfrm>
              <a:off x="1097794" y="1613129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4" name="L"/>
            <p:cNvSpPr/>
            <p:nvPr/>
          </p:nvSpPr>
          <p:spPr>
            <a:xfrm>
              <a:off x="1271576" y="1613129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95" name="Group"/>
          <p:cNvGrpSpPr/>
          <p:nvPr/>
        </p:nvGrpSpPr>
        <p:grpSpPr>
          <a:xfrm>
            <a:off x="1079970" y="1654346"/>
            <a:ext cx="220570" cy="92462"/>
            <a:chOff x="1079970" y="1654346"/>
            <a:chExt cx="220570" cy="92462"/>
          </a:xfrm>
        </p:grpSpPr>
        <p:sp>
          <p:nvSpPr>
            <p:cNvPr id="114" name="Shape"/>
            <p:cNvSpPr/>
            <p:nvPr/>
          </p:nvSpPr>
          <p:spPr>
            <a:xfrm>
              <a:off x="1079970" y="1654346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6" name="ADMIN SUPERVISOR Tao Jennifer"/>
            <p:cNvSpPr/>
            <p:nvPr/>
          </p:nvSpPr>
          <p:spPr>
            <a:xfrm>
              <a:off x="1094452" y="1663258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ADMIN SUPERVISOR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Tao Jennifer</a:t>
              </a:r>
            </a:p>
          </p:txBody>
        </p:sp>
        <p:sp>
          <p:nvSpPr>
            <p:cNvPr id="397" name="Shape"/>
            <p:cNvSpPr/>
            <p:nvPr/>
          </p:nvSpPr>
          <p:spPr>
            <a:xfrm>
              <a:off x="1083312" y="171338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8" name="Band (CLT Group)"/>
            <p:cNvSpPr/>
            <p:nvPr/>
          </p:nvSpPr>
          <p:spPr>
            <a:xfrm>
              <a:off x="1097794" y="1718958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9" name="L"/>
            <p:cNvSpPr/>
            <p:nvPr/>
          </p:nvSpPr>
          <p:spPr>
            <a:xfrm>
              <a:off x="1271576" y="1718958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00" name="Group"/>
          <p:cNvGrpSpPr/>
          <p:nvPr/>
        </p:nvGrpSpPr>
        <p:grpSpPr>
          <a:xfrm>
            <a:off x="1325048" y="1206523"/>
            <a:ext cx="220570" cy="116969"/>
            <a:chOff x="1325048" y="1206523"/>
            <a:chExt cx="220570" cy="116969"/>
          </a:xfrm>
        </p:grpSpPr>
        <p:sp>
          <p:nvSpPr>
            <p:cNvPr id="116" name="Shape"/>
            <p:cNvSpPr/>
            <p:nvPr/>
          </p:nvSpPr>
          <p:spPr>
            <a:xfrm>
              <a:off x="1325048" y="1206523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228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1" name="SR DIR STRATEGIC, ,INVESTMENTS Zheng Clara"/>
            <p:cNvSpPr/>
            <p:nvPr/>
          </p:nvSpPr>
          <p:spPr>
            <a:xfrm>
              <a:off x="1339530" y="1215435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SR DIR STRATEGIC INVESTMENTS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Zheng Clara</a:t>
              </a:r>
            </a:p>
          </p:txBody>
        </p:sp>
        <p:sp>
          <p:nvSpPr>
            <p:cNvPr id="402" name="Shape"/>
            <p:cNvSpPr/>
            <p:nvPr/>
          </p:nvSpPr>
          <p:spPr>
            <a:xfrm>
              <a:off x="1328390" y="129007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3" name="Band (CLT Group)"/>
            <p:cNvSpPr/>
            <p:nvPr/>
          </p:nvSpPr>
          <p:spPr>
            <a:xfrm>
              <a:off x="1342872" y="129564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4" name="S"/>
            <p:cNvSpPr/>
            <p:nvPr/>
          </p:nvSpPr>
          <p:spPr>
            <a:xfrm>
              <a:off x="1515540" y="129564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05" name="Group"/>
          <p:cNvGrpSpPr/>
          <p:nvPr/>
        </p:nvGrpSpPr>
        <p:grpSpPr>
          <a:xfrm>
            <a:off x="1360696" y="1336860"/>
            <a:ext cx="220570" cy="92462"/>
            <a:chOff x="1360696" y="1336860"/>
            <a:chExt cx="220570" cy="92462"/>
          </a:xfrm>
        </p:grpSpPr>
        <p:sp>
          <p:nvSpPr>
            <p:cNvPr id="118" name="Shape"/>
            <p:cNvSpPr/>
            <p:nvPr/>
          </p:nvSpPr>
          <p:spPr>
            <a:xfrm>
              <a:off x="1360696" y="1336860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6" name="FINANCE DIR OOH Liu WenYing Shining"/>
            <p:cNvSpPr/>
            <p:nvPr/>
          </p:nvSpPr>
          <p:spPr>
            <a:xfrm>
              <a:off x="1375177" y="1345772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DIR OOH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Liu WenYing Shining</a:t>
              </a:r>
            </a:p>
          </p:txBody>
        </p:sp>
        <p:sp>
          <p:nvSpPr>
            <p:cNvPr id="407" name="Shape"/>
            <p:cNvSpPr/>
            <p:nvPr/>
          </p:nvSpPr>
          <p:spPr>
            <a:xfrm>
              <a:off x="1364037" y="139590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8" name="Band (CLT Group)"/>
            <p:cNvSpPr/>
            <p:nvPr/>
          </p:nvSpPr>
          <p:spPr>
            <a:xfrm>
              <a:off x="1378519" y="140147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9" name="E"/>
            <p:cNvSpPr/>
            <p:nvPr/>
          </p:nvSpPr>
          <p:spPr>
            <a:xfrm>
              <a:off x="1551188" y="140147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10" name="Group"/>
          <p:cNvGrpSpPr/>
          <p:nvPr/>
        </p:nvGrpSpPr>
        <p:grpSpPr>
          <a:xfrm>
            <a:off x="1360696" y="1442689"/>
            <a:ext cx="220570" cy="116969"/>
            <a:chOff x="1360696" y="1442689"/>
            <a:chExt cx="220570" cy="116969"/>
          </a:xfrm>
        </p:grpSpPr>
        <p:sp>
          <p:nvSpPr>
            <p:cNvPr id="120" name="Shape"/>
            <p:cNvSpPr/>
            <p:nvPr/>
          </p:nvSpPr>
          <p:spPr>
            <a:xfrm>
              <a:off x="1360696" y="1442689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1" name="FINANCE DIR, ,OPERATIONS Han Kimbery"/>
            <p:cNvSpPr/>
            <p:nvPr/>
          </p:nvSpPr>
          <p:spPr>
            <a:xfrm>
              <a:off x="1375177" y="1451600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DIR OPERATIONS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Han Kimbery</a:t>
              </a:r>
            </a:p>
          </p:txBody>
        </p:sp>
        <p:sp>
          <p:nvSpPr>
            <p:cNvPr id="412" name="Shape"/>
            <p:cNvSpPr/>
            <p:nvPr/>
          </p:nvSpPr>
          <p:spPr>
            <a:xfrm>
              <a:off x="1364037" y="152623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3" name="Band (CLT Group)"/>
            <p:cNvSpPr/>
            <p:nvPr/>
          </p:nvSpPr>
          <p:spPr>
            <a:xfrm>
              <a:off x="1378519" y="1531808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4" name="E"/>
            <p:cNvSpPr/>
            <p:nvPr/>
          </p:nvSpPr>
          <p:spPr>
            <a:xfrm>
              <a:off x="1551188" y="1531808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15" name="Group"/>
          <p:cNvGrpSpPr/>
          <p:nvPr/>
        </p:nvGrpSpPr>
        <p:grpSpPr>
          <a:xfrm>
            <a:off x="1360696" y="1573025"/>
            <a:ext cx="220570" cy="116969"/>
            <a:chOff x="1360696" y="1573025"/>
            <a:chExt cx="220570" cy="116969"/>
          </a:xfrm>
        </p:grpSpPr>
        <p:sp>
          <p:nvSpPr>
            <p:cNvPr id="122" name="Shape"/>
            <p:cNvSpPr/>
            <p:nvPr/>
          </p:nvSpPr>
          <p:spPr>
            <a:xfrm>
              <a:off x="1360696" y="1573025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6" name="FINANCE PLANNING, ,DIR DC Bian Minna"/>
            <p:cNvSpPr/>
            <p:nvPr/>
          </p:nvSpPr>
          <p:spPr>
            <a:xfrm>
              <a:off x="1375177" y="1581937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PLANNING DIR DC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Bian Minna</a:t>
              </a:r>
            </a:p>
          </p:txBody>
        </p:sp>
        <p:sp>
          <p:nvSpPr>
            <p:cNvPr id="417" name="Shape"/>
            <p:cNvSpPr/>
            <p:nvPr/>
          </p:nvSpPr>
          <p:spPr>
            <a:xfrm>
              <a:off x="1364037" y="1656574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8" name="Band (CLT Group)"/>
            <p:cNvSpPr/>
            <p:nvPr/>
          </p:nvSpPr>
          <p:spPr>
            <a:xfrm>
              <a:off x="1378519" y="1662144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9" name="E"/>
            <p:cNvSpPr/>
            <p:nvPr/>
          </p:nvSpPr>
          <p:spPr>
            <a:xfrm>
              <a:off x="1551188" y="1662144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20" name="Group"/>
          <p:cNvGrpSpPr/>
          <p:nvPr/>
        </p:nvGrpSpPr>
        <p:grpSpPr>
          <a:xfrm>
            <a:off x="1360696" y="1703362"/>
            <a:ext cx="220570" cy="116969"/>
            <a:chOff x="1360696" y="1703362"/>
            <a:chExt cx="220570" cy="116969"/>
          </a:xfrm>
        </p:grpSpPr>
        <p:sp>
          <p:nvSpPr>
            <p:cNvPr id="124" name="Shape"/>
            <p:cNvSpPr/>
            <p:nvPr/>
          </p:nvSpPr>
          <p:spPr>
            <a:xfrm>
              <a:off x="1360696" y="1703362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1" name="FINANCE DIR FLEET, ,MGMT Zhang Xin Bonita"/>
            <p:cNvSpPr/>
            <p:nvPr/>
          </p:nvSpPr>
          <p:spPr>
            <a:xfrm>
              <a:off x="1375177" y="1712274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DIR FLEET MGMT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Zhang Xin Bonita</a:t>
              </a:r>
            </a:p>
          </p:txBody>
        </p:sp>
        <p:sp>
          <p:nvSpPr>
            <p:cNvPr id="422" name="Shape"/>
            <p:cNvSpPr/>
            <p:nvPr/>
          </p:nvSpPr>
          <p:spPr>
            <a:xfrm>
              <a:off x="1364037" y="178691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3" name="Band (CLT Group)"/>
            <p:cNvSpPr/>
            <p:nvPr/>
          </p:nvSpPr>
          <p:spPr>
            <a:xfrm>
              <a:off x="1378519" y="179248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4" name="E"/>
            <p:cNvSpPr/>
            <p:nvPr/>
          </p:nvSpPr>
          <p:spPr>
            <a:xfrm>
              <a:off x="1551188" y="179248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25" name="Group"/>
          <p:cNvGrpSpPr/>
          <p:nvPr/>
        </p:nvGrpSpPr>
        <p:grpSpPr>
          <a:xfrm>
            <a:off x="1605773" y="1206523"/>
            <a:ext cx="220570" cy="141477"/>
            <a:chOff x="1605773" y="1206523"/>
            <a:chExt cx="220570" cy="141477"/>
          </a:xfrm>
        </p:grpSpPr>
        <p:sp>
          <p:nvSpPr>
            <p:cNvPr id="126" name="Shape"/>
            <p:cNvSpPr/>
            <p:nvPr/>
          </p:nvSpPr>
          <p:spPr>
            <a:xfrm>
              <a:off x="1605773" y="1206523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228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6" name="SR DIR, ,MARKETPLACE, ,PLANNING Fan Selina"/>
            <p:cNvSpPr/>
            <p:nvPr/>
          </p:nvSpPr>
          <p:spPr>
            <a:xfrm>
              <a:off x="1620255" y="1215435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SR DIR MARKETPLACE PLANNING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Fan Selina</a:t>
              </a:r>
            </a:p>
          </p:txBody>
        </p:sp>
        <p:sp>
          <p:nvSpPr>
            <p:cNvPr id="427" name="Shape"/>
            <p:cNvSpPr/>
            <p:nvPr/>
          </p:nvSpPr>
          <p:spPr>
            <a:xfrm>
              <a:off x="1609115" y="1314580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8" name="Band (CLT Group)"/>
            <p:cNvSpPr/>
            <p:nvPr/>
          </p:nvSpPr>
          <p:spPr>
            <a:xfrm>
              <a:off x="1623597" y="1320150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9" name="S"/>
            <p:cNvSpPr/>
            <p:nvPr/>
          </p:nvSpPr>
          <p:spPr>
            <a:xfrm>
              <a:off x="1796265" y="1320150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30" name="Group"/>
          <p:cNvGrpSpPr/>
          <p:nvPr/>
        </p:nvGrpSpPr>
        <p:grpSpPr>
          <a:xfrm>
            <a:off x="1641421" y="1361367"/>
            <a:ext cx="220570" cy="116969"/>
            <a:chOff x="1641421" y="1361367"/>
            <a:chExt cx="220570" cy="116969"/>
          </a:xfrm>
        </p:grpSpPr>
        <p:sp>
          <p:nvSpPr>
            <p:cNvPr id="128" name="Shape"/>
            <p:cNvSpPr/>
            <p:nvPr/>
          </p:nvSpPr>
          <p:spPr>
            <a:xfrm>
              <a:off x="1641421" y="1361367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1" name="FINANCE PLANNING, ,DIR NDDC Zheng Matt"/>
            <p:cNvSpPr/>
            <p:nvPr/>
          </p:nvSpPr>
          <p:spPr>
            <a:xfrm>
              <a:off x="1655902" y="1370279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PLANNING DIR NDDC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Zheng Matt</a:t>
              </a:r>
            </a:p>
          </p:txBody>
        </p:sp>
        <p:sp>
          <p:nvSpPr>
            <p:cNvPr id="432" name="Shape"/>
            <p:cNvSpPr/>
            <p:nvPr/>
          </p:nvSpPr>
          <p:spPr>
            <a:xfrm>
              <a:off x="1644763" y="1444917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3" name="Band (CLT Group)"/>
            <p:cNvSpPr/>
            <p:nvPr/>
          </p:nvSpPr>
          <p:spPr>
            <a:xfrm>
              <a:off x="1659244" y="1450486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4" name="E"/>
            <p:cNvSpPr/>
            <p:nvPr/>
          </p:nvSpPr>
          <p:spPr>
            <a:xfrm>
              <a:off x="1831913" y="1450486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35" name="Group"/>
          <p:cNvGrpSpPr/>
          <p:nvPr/>
        </p:nvGrpSpPr>
        <p:grpSpPr>
          <a:xfrm>
            <a:off x="1641421" y="1491704"/>
            <a:ext cx="220570" cy="116969"/>
            <a:chOff x="1641421" y="1491704"/>
            <a:chExt cx="220570" cy="116969"/>
          </a:xfrm>
        </p:grpSpPr>
        <p:sp>
          <p:nvSpPr>
            <p:cNvPr id="130" name="Shape"/>
            <p:cNvSpPr/>
            <p:nvPr/>
          </p:nvSpPr>
          <p:spPr>
            <a:xfrm>
              <a:off x="1641421" y="1491704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6" name="FINANCE PLANNING, ,DIR NSP/NSO Cao Joe"/>
            <p:cNvSpPr/>
            <p:nvPr/>
          </p:nvSpPr>
          <p:spPr>
            <a:xfrm>
              <a:off x="1655902" y="1500616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PLANNING DIR NSP/NSO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Cao Joe</a:t>
              </a:r>
            </a:p>
          </p:txBody>
        </p:sp>
        <p:sp>
          <p:nvSpPr>
            <p:cNvPr id="437" name="Shape"/>
            <p:cNvSpPr/>
            <p:nvPr/>
          </p:nvSpPr>
          <p:spPr>
            <a:xfrm>
              <a:off x="1644763" y="1575253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8" name="Band (CLT Group)"/>
            <p:cNvSpPr/>
            <p:nvPr/>
          </p:nvSpPr>
          <p:spPr>
            <a:xfrm>
              <a:off x="1659244" y="1580823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9" name="E"/>
            <p:cNvSpPr/>
            <p:nvPr/>
          </p:nvSpPr>
          <p:spPr>
            <a:xfrm>
              <a:off x="1831913" y="1580823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40" name="Group"/>
          <p:cNvGrpSpPr/>
          <p:nvPr/>
        </p:nvGrpSpPr>
        <p:grpSpPr>
          <a:xfrm>
            <a:off x="1641421" y="1622041"/>
            <a:ext cx="220570" cy="116969"/>
            <a:chOff x="1641421" y="1622041"/>
            <a:chExt cx="220570" cy="116969"/>
          </a:xfrm>
        </p:grpSpPr>
        <p:sp>
          <p:nvSpPr>
            <p:cNvPr id="132" name="Shape"/>
            <p:cNvSpPr/>
            <p:nvPr/>
          </p:nvSpPr>
          <p:spPr>
            <a:xfrm>
              <a:off x="1641421" y="1622041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1" name="FINANCE PLANNING, ,DIR HKTW Poon Wing Yan Christine"/>
            <p:cNvSpPr/>
            <p:nvPr/>
          </p:nvSpPr>
          <p:spPr>
            <a:xfrm>
              <a:off x="1655902" y="1630953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PLANNING DIR HKTW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Poon Wing Yan Christine</a:t>
              </a:r>
            </a:p>
          </p:txBody>
        </p:sp>
        <p:sp>
          <p:nvSpPr>
            <p:cNvPr id="442" name="Shape"/>
            <p:cNvSpPr/>
            <p:nvPr/>
          </p:nvSpPr>
          <p:spPr>
            <a:xfrm>
              <a:off x="1644763" y="1705590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3" name="Band (CLT Group)"/>
            <p:cNvSpPr/>
            <p:nvPr/>
          </p:nvSpPr>
          <p:spPr>
            <a:xfrm>
              <a:off x="1659244" y="1711160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4" name="E"/>
            <p:cNvSpPr/>
            <p:nvPr/>
          </p:nvSpPr>
          <p:spPr>
            <a:xfrm>
              <a:off x="1831913" y="1711160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45" name="Group"/>
          <p:cNvGrpSpPr/>
          <p:nvPr/>
        </p:nvGrpSpPr>
        <p:grpSpPr>
          <a:xfrm>
            <a:off x="1641421" y="1752377"/>
            <a:ext cx="220570" cy="116969"/>
            <a:chOff x="1641421" y="1752377"/>
            <a:chExt cx="220570" cy="116969"/>
          </a:xfrm>
        </p:grpSpPr>
        <p:sp>
          <p:nvSpPr>
            <p:cNvPr id="134" name="Shape"/>
            <p:cNvSpPr/>
            <p:nvPr/>
          </p:nvSpPr>
          <p:spPr>
            <a:xfrm>
              <a:off x="1641421" y="1752377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6" name="FINANCE PLANNING, ,DIR NFS Lu Iding"/>
            <p:cNvSpPr/>
            <p:nvPr/>
          </p:nvSpPr>
          <p:spPr>
            <a:xfrm>
              <a:off x="1655902" y="1761289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PLANNING DIR NFS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Lu Iding</a:t>
              </a:r>
            </a:p>
          </p:txBody>
        </p:sp>
        <p:sp>
          <p:nvSpPr>
            <p:cNvPr id="447" name="Shape"/>
            <p:cNvSpPr/>
            <p:nvPr/>
          </p:nvSpPr>
          <p:spPr>
            <a:xfrm>
              <a:off x="1644763" y="1835927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8" name="Band (CLT Group)"/>
            <p:cNvSpPr/>
            <p:nvPr/>
          </p:nvSpPr>
          <p:spPr>
            <a:xfrm>
              <a:off x="1659244" y="1841496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9" name="E"/>
            <p:cNvSpPr/>
            <p:nvPr/>
          </p:nvSpPr>
          <p:spPr>
            <a:xfrm>
              <a:off x="1831913" y="1841496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50" name="Group"/>
          <p:cNvGrpSpPr/>
          <p:nvPr/>
        </p:nvGrpSpPr>
        <p:grpSpPr>
          <a:xfrm>
            <a:off x="1850850" y="1206523"/>
            <a:ext cx="220570" cy="116969"/>
            <a:chOff x="1850850" y="1206523"/>
            <a:chExt cx="220570" cy="116969"/>
          </a:xfrm>
        </p:grpSpPr>
        <p:sp>
          <p:nvSpPr>
            <p:cNvPr id="136" name="Shape"/>
            <p:cNvSpPr/>
            <p:nvPr/>
          </p:nvSpPr>
          <p:spPr>
            <a:xfrm>
              <a:off x="1850850" y="1206523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228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1" name="EXECUTIVE, ,ASSISSTANT Jin ChanZhen"/>
            <p:cNvSpPr/>
            <p:nvPr/>
          </p:nvSpPr>
          <p:spPr>
            <a:xfrm>
              <a:off x="1865332" y="1215435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EXECUTIVE ASSISSTANT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Jin ChanZhen</a:t>
              </a:r>
            </a:p>
          </p:txBody>
        </p:sp>
        <p:sp>
          <p:nvSpPr>
            <p:cNvPr id="452" name="Shape"/>
            <p:cNvSpPr/>
            <p:nvPr/>
          </p:nvSpPr>
          <p:spPr>
            <a:xfrm>
              <a:off x="1854192" y="129007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3" name="Band (CLT Group)"/>
            <p:cNvSpPr/>
            <p:nvPr/>
          </p:nvSpPr>
          <p:spPr>
            <a:xfrm>
              <a:off x="1868674" y="129564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4" name="A"/>
            <p:cNvSpPr/>
            <p:nvPr/>
          </p:nvSpPr>
          <p:spPr>
            <a:xfrm>
              <a:off x="2041343" y="129564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55" name="Group"/>
          <p:cNvGrpSpPr/>
          <p:nvPr/>
        </p:nvGrpSpPr>
        <p:grpSpPr>
          <a:xfrm>
            <a:off x="2095928" y="1206523"/>
            <a:ext cx="220570" cy="141477"/>
            <a:chOff x="2095928" y="1206523"/>
            <a:chExt cx="220570" cy="141477"/>
          </a:xfrm>
        </p:grpSpPr>
        <p:sp>
          <p:nvSpPr>
            <p:cNvPr id="138" name="Shape"/>
            <p:cNvSpPr/>
            <p:nvPr/>
          </p:nvSpPr>
          <p:spPr>
            <a:xfrm>
              <a:off x="2095928" y="1206523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228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6" name="SR DIR FIN, ,BUSINESS, ,PLANNING Li ZhongYue Christina"/>
            <p:cNvSpPr/>
            <p:nvPr/>
          </p:nvSpPr>
          <p:spPr>
            <a:xfrm>
              <a:off x="2110410" y="1215435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SR DIR FIN BUSINESS PLANNING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 ZhongYue Christina</a:t>
              </a:r>
            </a:p>
          </p:txBody>
        </p:sp>
        <p:sp>
          <p:nvSpPr>
            <p:cNvPr id="457" name="Shape"/>
            <p:cNvSpPr/>
            <p:nvPr/>
          </p:nvSpPr>
          <p:spPr>
            <a:xfrm>
              <a:off x="2099270" y="1314580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8" name="Band (CLT Group)"/>
            <p:cNvSpPr/>
            <p:nvPr/>
          </p:nvSpPr>
          <p:spPr>
            <a:xfrm>
              <a:off x="2113752" y="1320150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9" name="S"/>
            <p:cNvSpPr/>
            <p:nvPr/>
          </p:nvSpPr>
          <p:spPr>
            <a:xfrm>
              <a:off x="2286420" y="1320150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60" name="Group"/>
          <p:cNvGrpSpPr/>
          <p:nvPr/>
        </p:nvGrpSpPr>
        <p:grpSpPr>
          <a:xfrm>
            <a:off x="2131576" y="1361367"/>
            <a:ext cx="220570" cy="116969"/>
            <a:chOff x="2131576" y="1361367"/>
            <a:chExt cx="220570" cy="116969"/>
          </a:xfrm>
        </p:grpSpPr>
        <p:sp>
          <p:nvSpPr>
            <p:cNvPr id="140" name="Shape"/>
            <p:cNvSpPr/>
            <p:nvPr/>
          </p:nvSpPr>
          <p:spPr>
            <a:xfrm>
              <a:off x="2131576" y="1361367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1" name="FINANCE PLANNING, ,DIR MARGIN MGMT Yuan Michael"/>
            <p:cNvSpPr/>
            <p:nvPr/>
          </p:nvSpPr>
          <p:spPr>
            <a:xfrm>
              <a:off x="2146057" y="1370279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PLANNING DIR MARGIN MGMT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Yuan Michael</a:t>
              </a:r>
            </a:p>
          </p:txBody>
        </p:sp>
        <p:sp>
          <p:nvSpPr>
            <p:cNvPr id="462" name="Shape"/>
            <p:cNvSpPr/>
            <p:nvPr/>
          </p:nvSpPr>
          <p:spPr>
            <a:xfrm>
              <a:off x="2134918" y="1444917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3" name="Band (CLT Group)"/>
            <p:cNvSpPr/>
            <p:nvPr/>
          </p:nvSpPr>
          <p:spPr>
            <a:xfrm>
              <a:off x="2149399" y="1450486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4" name="E"/>
            <p:cNvSpPr/>
            <p:nvPr/>
          </p:nvSpPr>
          <p:spPr>
            <a:xfrm>
              <a:off x="2322068" y="1450486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65" name="Group"/>
          <p:cNvGrpSpPr/>
          <p:nvPr/>
        </p:nvGrpSpPr>
        <p:grpSpPr>
          <a:xfrm>
            <a:off x="2131576" y="1491704"/>
            <a:ext cx="220570" cy="141477"/>
            <a:chOff x="2131576" y="1491704"/>
            <a:chExt cx="220570" cy="141477"/>
          </a:xfrm>
        </p:grpSpPr>
        <p:sp>
          <p:nvSpPr>
            <p:cNvPr id="142" name="Shape"/>
            <p:cNvSpPr/>
            <p:nvPr/>
          </p:nvSpPr>
          <p:spPr>
            <a:xfrm>
              <a:off x="2131576" y="1491704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6" name="FINANCE PLANNING, ,DIR PORTFOLIO, ,MGMT Song Lilian"/>
            <p:cNvSpPr/>
            <p:nvPr/>
          </p:nvSpPr>
          <p:spPr>
            <a:xfrm>
              <a:off x="2146057" y="1500616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PLANNING DIR PORTFOLIO MGMT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Song Lilian</a:t>
              </a:r>
            </a:p>
          </p:txBody>
        </p:sp>
        <p:sp>
          <p:nvSpPr>
            <p:cNvPr id="467" name="Shape"/>
            <p:cNvSpPr/>
            <p:nvPr/>
          </p:nvSpPr>
          <p:spPr>
            <a:xfrm>
              <a:off x="2134918" y="159976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8" name="Band (CLT Group)"/>
            <p:cNvSpPr/>
            <p:nvPr/>
          </p:nvSpPr>
          <p:spPr>
            <a:xfrm>
              <a:off x="2149399" y="160533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9" name="E"/>
            <p:cNvSpPr/>
            <p:nvPr/>
          </p:nvSpPr>
          <p:spPr>
            <a:xfrm>
              <a:off x="2322068" y="160533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70" name="Group"/>
          <p:cNvGrpSpPr/>
          <p:nvPr/>
        </p:nvGrpSpPr>
        <p:grpSpPr>
          <a:xfrm>
            <a:off x="2131576" y="1646548"/>
            <a:ext cx="220570" cy="116969"/>
            <a:chOff x="2131576" y="1646548"/>
            <a:chExt cx="220570" cy="116969"/>
          </a:xfrm>
        </p:grpSpPr>
        <p:sp>
          <p:nvSpPr>
            <p:cNvPr id="144" name="Shape"/>
            <p:cNvSpPr/>
            <p:nvPr/>
          </p:nvSpPr>
          <p:spPr>
            <a:xfrm>
              <a:off x="2131576" y="1646548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1" name="FINANCE PLANNING, ,DIR JORDAN Xu Janet"/>
            <p:cNvSpPr/>
            <p:nvPr/>
          </p:nvSpPr>
          <p:spPr>
            <a:xfrm>
              <a:off x="2146057" y="1655460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PLANNING DIR JORDAN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Xu Janet</a:t>
              </a:r>
            </a:p>
          </p:txBody>
        </p:sp>
        <p:sp>
          <p:nvSpPr>
            <p:cNvPr id="472" name="Shape"/>
            <p:cNvSpPr/>
            <p:nvPr/>
          </p:nvSpPr>
          <p:spPr>
            <a:xfrm>
              <a:off x="2134918" y="173009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3" name="Band (CLT Group)"/>
            <p:cNvSpPr/>
            <p:nvPr/>
          </p:nvSpPr>
          <p:spPr>
            <a:xfrm>
              <a:off x="2149399" y="1735668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4" name="E"/>
            <p:cNvSpPr/>
            <p:nvPr/>
          </p:nvSpPr>
          <p:spPr>
            <a:xfrm>
              <a:off x="2322068" y="1735668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75" name="Group"/>
          <p:cNvGrpSpPr/>
          <p:nvPr/>
        </p:nvGrpSpPr>
        <p:grpSpPr>
          <a:xfrm>
            <a:off x="2131576" y="1776885"/>
            <a:ext cx="220570" cy="116969"/>
            <a:chOff x="2131576" y="1776885"/>
            <a:chExt cx="220570" cy="116969"/>
          </a:xfrm>
        </p:grpSpPr>
        <p:sp>
          <p:nvSpPr>
            <p:cNvPr id="146" name="Shape"/>
            <p:cNvSpPr/>
            <p:nvPr/>
          </p:nvSpPr>
          <p:spPr>
            <a:xfrm>
              <a:off x="2131576" y="1776885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6" name="FINANCE PLANNING, ,DIR WOMENS Hu Suky"/>
            <p:cNvSpPr/>
            <p:nvPr/>
          </p:nvSpPr>
          <p:spPr>
            <a:xfrm>
              <a:off x="2146057" y="1785797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PLANNING DIR WOMENS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 Suky</a:t>
              </a:r>
            </a:p>
          </p:txBody>
        </p:sp>
        <p:sp>
          <p:nvSpPr>
            <p:cNvPr id="477" name="Shape"/>
            <p:cNvSpPr/>
            <p:nvPr/>
          </p:nvSpPr>
          <p:spPr>
            <a:xfrm>
              <a:off x="2134918" y="1860434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8" name="Band (CLT Group)"/>
            <p:cNvSpPr/>
            <p:nvPr/>
          </p:nvSpPr>
          <p:spPr>
            <a:xfrm>
              <a:off x="2149399" y="1866004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9" name="E"/>
            <p:cNvSpPr/>
            <p:nvPr/>
          </p:nvSpPr>
          <p:spPr>
            <a:xfrm>
              <a:off x="2322068" y="1866004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80" name="Group"/>
          <p:cNvGrpSpPr/>
          <p:nvPr/>
        </p:nvGrpSpPr>
        <p:grpSpPr>
          <a:xfrm>
            <a:off x="2131576" y="1907222"/>
            <a:ext cx="220570" cy="116969"/>
            <a:chOff x="2131576" y="1907222"/>
            <a:chExt cx="220570" cy="116969"/>
          </a:xfrm>
        </p:grpSpPr>
        <p:sp>
          <p:nvSpPr>
            <p:cNvPr id="148" name="Shape"/>
            <p:cNvSpPr/>
            <p:nvPr/>
          </p:nvSpPr>
          <p:spPr>
            <a:xfrm>
              <a:off x="2131576" y="1907222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1" name="FINANCE PLANNING, ,DIR MENS Ni Nan"/>
            <p:cNvSpPr/>
            <p:nvPr/>
          </p:nvSpPr>
          <p:spPr>
            <a:xfrm>
              <a:off x="2146057" y="1916134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PLANNING DIR MENS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Ni Nan</a:t>
              </a:r>
            </a:p>
          </p:txBody>
        </p:sp>
        <p:sp>
          <p:nvSpPr>
            <p:cNvPr id="482" name="Shape"/>
            <p:cNvSpPr/>
            <p:nvPr/>
          </p:nvSpPr>
          <p:spPr>
            <a:xfrm>
              <a:off x="2134918" y="199077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3" name="Band (CLT Group)"/>
            <p:cNvSpPr/>
            <p:nvPr/>
          </p:nvSpPr>
          <p:spPr>
            <a:xfrm>
              <a:off x="2149399" y="199634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4" name="E"/>
            <p:cNvSpPr/>
            <p:nvPr/>
          </p:nvSpPr>
          <p:spPr>
            <a:xfrm>
              <a:off x="2322068" y="199634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85" name="Group"/>
          <p:cNvGrpSpPr/>
          <p:nvPr/>
        </p:nvGrpSpPr>
        <p:grpSpPr>
          <a:xfrm>
            <a:off x="2131576" y="2037558"/>
            <a:ext cx="220570" cy="141477"/>
            <a:chOff x="2131576" y="2037558"/>
            <a:chExt cx="220570" cy="141477"/>
          </a:xfrm>
        </p:grpSpPr>
        <p:sp>
          <p:nvSpPr>
            <p:cNvPr id="150" name="Shape"/>
            <p:cNvSpPr/>
            <p:nvPr/>
          </p:nvSpPr>
          <p:spPr>
            <a:xfrm>
              <a:off x="2131576" y="2037558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6" name="SR FINANCE, ,PLANNING, ,MANAGER Open Position"/>
            <p:cNvSpPr/>
            <p:nvPr/>
          </p:nvSpPr>
          <p:spPr>
            <a:xfrm>
              <a:off x="2146057" y="2046470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FINANCE PLANNING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87" name="Shape"/>
            <p:cNvSpPr/>
            <p:nvPr/>
          </p:nvSpPr>
          <p:spPr>
            <a:xfrm>
              <a:off x="2134918" y="214561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8" name="Band (CLT Group)"/>
            <p:cNvSpPr/>
            <p:nvPr/>
          </p:nvSpPr>
          <p:spPr>
            <a:xfrm>
              <a:off x="2149399" y="2151185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9" name="U"/>
            <p:cNvSpPr/>
            <p:nvPr/>
          </p:nvSpPr>
          <p:spPr>
            <a:xfrm>
              <a:off x="2322068" y="2151185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90" name="Group"/>
          <p:cNvGrpSpPr/>
          <p:nvPr/>
        </p:nvGrpSpPr>
        <p:grpSpPr>
          <a:xfrm>
            <a:off x="2358829" y="1206523"/>
            <a:ext cx="220570" cy="116969"/>
            <a:chOff x="2358829" y="1206523"/>
            <a:chExt cx="220570" cy="116969"/>
          </a:xfrm>
        </p:grpSpPr>
        <p:sp>
          <p:nvSpPr>
            <p:cNvPr id="152" name="Shape"/>
            <p:cNvSpPr/>
            <p:nvPr/>
          </p:nvSpPr>
          <p:spPr>
            <a:xfrm>
              <a:off x="2358829" y="1206523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1" name="SEC DIRECTOR, ,FINANCE GC Yan Zhouning Matt"/>
            <p:cNvSpPr/>
            <p:nvPr/>
          </p:nvSpPr>
          <p:spPr>
            <a:xfrm>
              <a:off x="2373311" y="1215435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SEC DIRECTOR FINANCE GC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Yan Zhouning Matt</a:t>
              </a:r>
            </a:p>
          </p:txBody>
        </p:sp>
        <p:sp>
          <p:nvSpPr>
            <p:cNvPr id="492" name="Shape"/>
            <p:cNvSpPr/>
            <p:nvPr/>
          </p:nvSpPr>
          <p:spPr>
            <a:xfrm>
              <a:off x="2362171" y="129007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3" name="Band (CLT Group)"/>
            <p:cNvSpPr/>
            <p:nvPr/>
          </p:nvSpPr>
          <p:spPr>
            <a:xfrm>
              <a:off x="2376653" y="129564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4" name="E"/>
            <p:cNvSpPr/>
            <p:nvPr/>
          </p:nvSpPr>
          <p:spPr>
            <a:xfrm>
              <a:off x="2549321" y="129564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95" name="Group"/>
          <p:cNvGrpSpPr/>
          <p:nvPr/>
        </p:nvGrpSpPr>
        <p:grpSpPr>
          <a:xfrm>
            <a:off x="2394477" y="1336860"/>
            <a:ext cx="220570" cy="116969"/>
            <a:chOff x="2394477" y="1336860"/>
            <a:chExt cx="220570" cy="116969"/>
          </a:xfrm>
        </p:grpSpPr>
        <p:sp>
          <p:nvSpPr>
            <p:cNvPr id="154" name="Shape"/>
            <p:cNvSpPr/>
            <p:nvPr/>
          </p:nvSpPr>
          <p:spPr>
            <a:xfrm>
              <a:off x="2394477" y="1336860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6" name="SEC SUPPLY CHAIN, ,FINANCE MANAGER Deng YiKui"/>
            <p:cNvSpPr/>
            <p:nvPr/>
          </p:nvSpPr>
          <p:spPr>
            <a:xfrm>
              <a:off x="2408959" y="1345772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SEC SUPPLY CHAIN FINANCE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Deng YiKui</a:t>
              </a:r>
            </a:p>
          </p:txBody>
        </p:sp>
        <p:sp>
          <p:nvSpPr>
            <p:cNvPr id="497" name="Shape"/>
            <p:cNvSpPr/>
            <p:nvPr/>
          </p:nvSpPr>
          <p:spPr>
            <a:xfrm>
              <a:off x="2397819" y="142040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8" name="Band (CLT Group)"/>
            <p:cNvSpPr/>
            <p:nvPr/>
          </p:nvSpPr>
          <p:spPr>
            <a:xfrm>
              <a:off x="2412301" y="1425979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9" name="U"/>
            <p:cNvSpPr/>
            <p:nvPr/>
          </p:nvSpPr>
          <p:spPr>
            <a:xfrm>
              <a:off x="2584969" y="1425979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00" name="Group"/>
          <p:cNvGrpSpPr/>
          <p:nvPr/>
        </p:nvGrpSpPr>
        <p:grpSpPr>
          <a:xfrm>
            <a:off x="2394477" y="1467196"/>
            <a:ext cx="220570" cy="116969"/>
            <a:chOff x="2394477" y="1467196"/>
            <a:chExt cx="220570" cy="116969"/>
          </a:xfrm>
        </p:grpSpPr>
        <p:sp>
          <p:nvSpPr>
            <p:cNvPr id="156" name="Shape"/>
            <p:cNvSpPr/>
            <p:nvPr/>
          </p:nvSpPr>
          <p:spPr>
            <a:xfrm>
              <a:off x="2394477" y="1467196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1" name="SEC RECORD TO, ,REPORT SME Zhu Olina"/>
            <p:cNvSpPr/>
            <p:nvPr/>
          </p:nvSpPr>
          <p:spPr>
            <a:xfrm>
              <a:off x="2408959" y="1476108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SEC RECORD TO REPORT SME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Zhu Olina</a:t>
              </a:r>
            </a:p>
          </p:txBody>
        </p:sp>
        <p:sp>
          <p:nvSpPr>
            <p:cNvPr id="502" name="Shape"/>
            <p:cNvSpPr/>
            <p:nvPr/>
          </p:nvSpPr>
          <p:spPr>
            <a:xfrm>
              <a:off x="2397819" y="155074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3" name="Band (CLT Group)"/>
            <p:cNvSpPr/>
            <p:nvPr/>
          </p:nvSpPr>
          <p:spPr>
            <a:xfrm>
              <a:off x="2412301" y="1556315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4" name="U"/>
            <p:cNvSpPr/>
            <p:nvPr/>
          </p:nvSpPr>
          <p:spPr>
            <a:xfrm>
              <a:off x="2584969" y="1556315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05" name="Group"/>
          <p:cNvGrpSpPr/>
          <p:nvPr/>
        </p:nvGrpSpPr>
        <p:grpSpPr>
          <a:xfrm>
            <a:off x="2394477" y="1597533"/>
            <a:ext cx="220570" cy="116969"/>
            <a:chOff x="2394477" y="1597533"/>
            <a:chExt cx="220570" cy="116969"/>
          </a:xfrm>
        </p:grpSpPr>
        <p:sp>
          <p:nvSpPr>
            <p:cNvPr id="158" name="Shape"/>
            <p:cNvSpPr/>
            <p:nvPr/>
          </p:nvSpPr>
          <p:spPr>
            <a:xfrm>
              <a:off x="2394477" y="1597533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6" name="SEC ORDER TO, ,CASH SME Wang ZhenZhen"/>
            <p:cNvSpPr/>
            <p:nvPr/>
          </p:nvSpPr>
          <p:spPr>
            <a:xfrm>
              <a:off x="2408959" y="1606445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SEC ORDER TO CASH SME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Wang ZhenZhen</a:t>
              </a:r>
            </a:p>
          </p:txBody>
        </p:sp>
        <p:sp>
          <p:nvSpPr>
            <p:cNvPr id="507" name="Shape"/>
            <p:cNvSpPr/>
            <p:nvPr/>
          </p:nvSpPr>
          <p:spPr>
            <a:xfrm>
              <a:off x="2397819" y="168108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8" name="Band (CLT Group)"/>
            <p:cNvSpPr/>
            <p:nvPr/>
          </p:nvSpPr>
          <p:spPr>
            <a:xfrm>
              <a:off x="2412301" y="168665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9" name="U"/>
            <p:cNvSpPr/>
            <p:nvPr/>
          </p:nvSpPr>
          <p:spPr>
            <a:xfrm>
              <a:off x="2584969" y="168665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0" name="Group"/>
          <p:cNvGrpSpPr/>
          <p:nvPr/>
        </p:nvGrpSpPr>
        <p:grpSpPr>
          <a:xfrm>
            <a:off x="2394477" y="1727870"/>
            <a:ext cx="220570" cy="141477"/>
            <a:chOff x="2394477" y="1727870"/>
            <a:chExt cx="220570" cy="141477"/>
          </a:xfrm>
        </p:grpSpPr>
        <p:sp>
          <p:nvSpPr>
            <p:cNvPr id="160" name="Shape"/>
            <p:cNvSpPr/>
            <p:nvPr/>
          </p:nvSpPr>
          <p:spPr>
            <a:xfrm>
              <a:off x="2394477" y="1727870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1" name="SEC SUPPLY CHAIN, ,FIN - INVENTORY, ,FLOW Zhu Ying Joey"/>
            <p:cNvSpPr/>
            <p:nvPr/>
          </p:nvSpPr>
          <p:spPr>
            <a:xfrm>
              <a:off x="2408959" y="1736782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SEC SUPPLY CHAIN FIN - INVENTORY FLOW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Zhu Ying Joey</a:t>
              </a:r>
            </a:p>
          </p:txBody>
        </p:sp>
        <p:sp>
          <p:nvSpPr>
            <p:cNvPr id="512" name="Shape"/>
            <p:cNvSpPr/>
            <p:nvPr/>
          </p:nvSpPr>
          <p:spPr>
            <a:xfrm>
              <a:off x="2397819" y="1835927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3" name="Band (CLT Group)"/>
            <p:cNvSpPr/>
            <p:nvPr/>
          </p:nvSpPr>
          <p:spPr>
            <a:xfrm>
              <a:off x="2412301" y="1841496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4" name="U"/>
            <p:cNvSpPr/>
            <p:nvPr/>
          </p:nvSpPr>
          <p:spPr>
            <a:xfrm>
              <a:off x="2584969" y="1841496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5" name="Group"/>
          <p:cNvGrpSpPr/>
          <p:nvPr/>
        </p:nvGrpSpPr>
        <p:grpSpPr>
          <a:xfrm>
            <a:off x="3568621" y="899062"/>
            <a:ext cx="220570" cy="116969"/>
            <a:chOff x="3568621" y="899062"/>
            <a:chExt cx="220570" cy="116969"/>
          </a:xfrm>
        </p:grpSpPr>
        <p:sp>
          <p:nvSpPr>
            <p:cNvPr id="162" name="Shape"/>
            <p:cNvSpPr/>
            <p:nvPr/>
          </p:nvSpPr>
          <p:spPr>
            <a:xfrm>
              <a:off x="3568621" y="899062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6" name="VP CORPORATE, ,CONTROLLER Abston Chris Lee"/>
            <p:cNvSpPr/>
            <p:nvPr/>
          </p:nvSpPr>
          <p:spPr>
            <a:xfrm>
              <a:off x="3583103" y="907974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VP CORPORATE CONTROLLER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Abston Chris Lee</a:t>
              </a:r>
            </a:p>
          </p:txBody>
        </p:sp>
        <p:sp>
          <p:nvSpPr>
            <p:cNvPr id="517" name="Shape"/>
            <p:cNvSpPr/>
            <p:nvPr/>
          </p:nvSpPr>
          <p:spPr>
            <a:xfrm>
              <a:off x="3571963" y="98261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8" name="Band (CLT Group)"/>
            <p:cNvSpPr/>
            <p:nvPr/>
          </p:nvSpPr>
          <p:spPr>
            <a:xfrm>
              <a:off x="3586445" y="988181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19" name="CLT"/>
            <p:cNvSpPr/>
            <p:nvPr/>
          </p:nvSpPr>
          <p:spPr>
            <a:xfrm>
              <a:off x="3742403" y="988181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20" name="Group"/>
          <p:cNvGrpSpPr/>
          <p:nvPr/>
        </p:nvGrpSpPr>
        <p:grpSpPr>
          <a:xfrm>
            <a:off x="3568621" y="1029399"/>
            <a:ext cx="220570" cy="141477"/>
            <a:chOff x="3568621" y="1029399"/>
            <a:chExt cx="220570" cy="141477"/>
          </a:xfrm>
        </p:grpSpPr>
        <p:sp>
          <p:nvSpPr>
            <p:cNvPr id="164" name="Shape"/>
            <p:cNvSpPr/>
            <p:nvPr/>
          </p:nvSpPr>
          <p:spPr>
            <a:xfrm>
              <a:off x="3568621" y="1029399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1" name="VP, CONSUMER &amp;amp;, ,MARKETPLACE, ,CONTROLLER Mattern Lucy Jan"/>
            <p:cNvSpPr/>
            <p:nvPr/>
          </p:nvSpPr>
          <p:spPr>
            <a:xfrm>
              <a:off x="3583103" y="1038311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VP, CONSUMER &amp; MARKETPLACE CONTROLLER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Mattern Lucy Jan</a:t>
              </a:r>
            </a:p>
          </p:txBody>
        </p:sp>
        <p:sp>
          <p:nvSpPr>
            <p:cNvPr id="522" name="Shape"/>
            <p:cNvSpPr/>
            <p:nvPr/>
          </p:nvSpPr>
          <p:spPr>
            <a:xfrm>
              <a:off x="3571963" y="1137456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3" name="Band (CLT Group)"/>
            <p:cNvSpPr/>
            <p:nvPr/>
          </p:nvSpPr>
          <p:spPr>
            <a:xfrm>
              <a:off x="3586445" y="1143026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24" name="CLT"/>
            <p:cNvSpPr/>
            <p:nvPr/>
          </p:nvSpPr>
          <p:spPr>
            <a:xfrm>
              <a:off x="3742403" y="1143026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25" name="Group"/>
          <p:cNvGrpSpPr/>
          <p:nvPr/>
        </p:nvGrpSpPr>
        <p:grpSpPr>
          <a:xfrm>
            <a:off x="3568621" y="1184243"/>
            <a:ext cx="220570" cy="141477"/>
            <a:chOff x="3568621" y="1184243"/>
            <a:chExt cx="220570" cy="141477"/>
          </a:xfrm>
        </p:grpSpPr>
        <p:sp>
          <p:nvSpPr>
            <p:cNvPr id="166" name="Shape"/>
            <p:cNvSpPr/>
            <p:nvPr/>
          </p:nvSpPr>
          <p:spPr>
            <a:xfrm>
              <a:off x="3568621" y="1184243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228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6" name="GEOGRAPHY, ,CONTROLLER -, ,GREATER CHINA Lim Teng Han"/>
            <p:cNvSpPr/>
            <p:nvPr/>
          </p:nvSpPr>
          <p:spPr>
            <a:xfrm>
              <a:off x="3583103" y="1193155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GEOGRAPHY CONTROLLER - GREATER CHINA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Lim Teng Han</a:t>
              </a:r>
            </a:p>
          </p:txBody>
        </p:sp>
        <p:sp>
          <p:nvSpPr>
            <p:cNvPr id="527" name="Shape"/>
            <p:cNvSpPr/>
            <p:nvPr/>
          </p:nvSpPr>
          <p:spPr>
            <a:xfrm>
              <a:off x="3571963" y="1292300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8" name="Band (CLT Group)"/>
            <p:cNvSpPr/>
            <p:nvPr/>
          </p:nvSpPr>
          <p:spPr>
            <a:xfrm>
              <a:off x="3586445" y="1297870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9" name="S"/>
            <p:cNvSpPr/>
            <p:nvPr/>
          </p:nvSpPr>
          <p:spPr>
            <a:xfrm>
              <a:off x="3759113" y="1297870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30" name="Group"/>
          <p:cNvGrpSpPr/>
          <p:nvPr/>
        </p:nvGrpSpPr>
        <p:grpSpPr>
          <a:xfrm>
            <a:off x="2639554" y="1361367"/>
            <a:ext cx="220570" cy="92462"/>
            <a:chOff x="2639554" y="1361367"/>
            <a:chExt cx="220570" cy="92462"/>
          </a:xfrm>
        </p:grpSpPr>
        <p:sp>
          <p:nvSpPr>
            <p:cNvPr id="168" name="Shape"/>
            <p:cNvSpPr/>
            <p:nvPr/>
          </p:nvSpPr>
          <p:spPr>
            <a:xfrm>
              <a:off x="2639554" y="1361367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1" name="FG+C DIRECTOR Dong Yang"/>
            <p:cNvSpPr/>
            <p:nvPr/>
          </p:nvSpPr>
          <p:spPr>
            <a:xfrm>
              <a:off x="2654036" y="1370279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FG+C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Dong Yang</a:t>
              </a:r>
            </a:p>
          </p:txBody>
        </p:sp>
        <p:sp>
          <p:nvSpPr>
            <p:cNvPr id="532" name="Shape"/>
            <p:cNvSpPr/>
            <p:nvPr/>
          </p:nvSpPr>
          <p:spPr>
            <a:xfrm>
              <a:off x="2642896" y="142040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3" name="Band (CLT Group)"/>
            <p:cNvSpPr/>
            <p:nvPr/>
          </p:nvSpPr>
          <p:spPr>
            <a:xfrm>
              <a:off x="2657378" y="1425979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4" name="E"/>
            <p:cNvSpPr/>
            <p:nvPr/>
          </p:nvSpPr>
          <p:spPr>
            <a:xfrm>
              <a:off x="2830046" y="1425979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35" name="Group"/>
          <p:cNvGrpSpPr/>
          <p:nvPr/>
        </p:nvGrpSpPr>
        <p:grpSpPr>
          <a:xfrm>
            <a:off x="2675202" y="1467196"/>
            <a:ext cx="220570" cy="92462"/>
            <a:chOff x="2675202" y="1467196"/>
            <a:chExt cx="220570" cy="92462"/>
          </a:xfrm>
        </p:grpSpPr>
        <p:sp>
          <p:nvSpPr>
            <p:cNvPr id="170" name="Shape"/>
            <p:cNvSpPr/>
            <p:nvPr/>
          </p:nvSpPr>
          <p:spPr>
            <a:xfrm>
              <a:off x="2675202" y="1467196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6" name="SR.FG+C MANAGER Jiang Lei"/>
            <p:cNvSpPr/>
            <p:nvPr/>
          </p:nvSpPr>
          <p:spPr>
            <a:xfrm>
              <a:off x="2689684" y="1476108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SR.FG+C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Jiang Lei</a:t>
              </a:r>
            </a:p>
          </p:txBody>
        </p:sp>
        <p:sp>
          <p:nvSpPr>
            <p:cNvPr id="537" name="Shape"/>
            <p:cNvSpPr/>
            <p:nvPr/>
          </p:nvSpPr>
          <p:spPr>
            <a:xfrm>
              <a:off x="2678544" y="152623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8" name="Band (CLT Group)"/>
            <p:cNvSpPr/>
            <p:nvPr/>
          </p:nvSpPr>
          <p:spPr>
            <a:xfrm>
              <a:off x="2693026" y="1531808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9" name="U"/>
            <p:cNvSpPr/>
            <p:nvPr/>
          </p:nvSpPr>
          <p:spPr>
            <a:xfrm>
              <a:off x="2865694" y="1531808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0" name="Group"/>
          <p:cNvGrpSpPr/>
          <p:nvPr/>
        </p:nvGrpSpPr>
        <p:grpSpPr>
          <a:xfrm>
            <a:off x="2675202" y="1573025"/>
            <a:ext cx="220570" cy="92462"/>
            <a:chOff x="2675202" y="1573025"/>
            <a:chExt cx="220570" cy="92462"/>
          </a:xfrm>
        </p:grpSpPr>
        <p:sp>
          <p:nvSpPr>
            <p:cNvPr id="172" name="Shape"/>
            <p:cNvSpPr/>
            <p:nvPr/>
          </p:nvSpPr>
          <p:spPr>
            <a:xfrm>
              <a:off x="2675202" y="1573025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1" name="FG+C MANAGER Li QiQi"/>
            <p:cNvSpPr/>
            <p:nvPr/>
          </p:nvSpPr>
          <p:spPr>
            <a:xfrm>
              <a:off x="2689684" y="1581937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FG+C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 QiQi</a:t>
              </a:r>
            </a:p>
          </p:txBody>
        </p:sp>
        <p:sp>
          <p:nvSpPr>
            <p:cNvPr id="542" name="Shape"/>
            <p:cNvSpPr/>
            <p:nvPr/>
          </p:nvSpPr>
          <p:spPr>
            <a:xfrm>
              <a:off x="2678544" y="1632067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3" name="Band (CLT Group)"/>
            <p:cNvSpPr/>
            <p:nvPr/>
          </p:nvSpPr>
          <p:spPr>
            <a:xfrm>
              <a:off x="2693026" y="1637637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4" name="U"/>
            <p:cNvSpPr/>
            <p:nvPr/>
          </p:nvSpPr>
          <p:spPr>
            <a:xfrm>
              <a:off x="2865694" y="1637637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5" name="Group"/>
          <p:cNvGrpSpPr/>
          <p:nvPr/>
        </p:nvGrpSpPr>
        <p:grpSpPr>
          <a:xfrm>
            <a:off x="2675202" y="1678854"/>
            <a:ext cx="220570" cy="92462"/>
            <a:chOff x="2675202" y="1678854"/>
            <a:chExt cx="220570" cy="92462"/>
          </a:xfrm>
        </p:grpSpPr>
        <p:sp>
          <p:nvSpPr>
            <p:cNvPr id="174" name="Shape"/>
            <p:cNvSpPr/>
            <p:nvPr/>
          </p:nvSpPr>
          <p:spPr>
            <a:xfrm>
              <a:off x="2675202" y="1678854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6" name="FG&amp;amp;C MANAGER Wang JinFu"/>
            <p:cNvSpPr/>
            <p:nvPr/>
          </p:nvSpPr>
          <p:spPr>
            <a:xfrm>
              <a:off x="2689684" y="1687766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FG&amp;C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Wang JinFu</a:t>
              </a:r>
            </a:p>
          </p:txBody>
        </p:sp>
        <p:sp>
          <p:nvSpPr>
            <p:cNvPr id="547" name="Shape"/>
            <p:cNvSpPr/>
            <p:nvPr/>
          </p:nvSpPr>
          <p:spPr>
            <a:xfrm>
              <a:off x="2678544" y="1737896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8" name="Band (CLT Group)"/>
            <p:cNvSpPr/>
            <p:nvPr/>
          </p:nvSpPr>
          <p:spPr>
            <a:xfrm>
              <a:off x="2693026" y="1743465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9" name="U"/>
            <p:cNvSpPr/>
            <p:nvPr/>
          </p:nvSpPr>
          <p:spPr>
            <a:xfrm>
              <a:off x="2865694" y="1743465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50" name="Group"/>
          <p:cNvGrpSpPr/>
          <p:nvPr/>
        </p:nvGrpSpPr>
        <p:grpSpPr>
          <a:xfrm>
            <a:off x="2902456" y="1361367"/>
            <a:ext cx="220570" cy="92462"/>
            <a:chOff x="2902456" y="1361367"/>
            <a:chExt cx="220570" cy="92462"/>
          </a:xfrm>
        </p:grpSpPr>
        <p:sp>
          <p:nvSpPr>
            <p:cNvPr id="176" name="Shape"/>
            <p:cNvSpPr/>
            <p:nvPr/>
          </p:nvSpPr>
          <p:spPr>
            <a:xfrm>
              <a:off x="2902456" y="1361367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1" name="LER2R DIRECTOR Wu Jessica"/>
            <p:cNvSpPr/>
            <p:nvPr/>
          </p:nvSpPr>
          <p:spPr>
            <a:xfrm>
              <a:off x="2916938" y="1370279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LER2R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Wu Jessica</a:t>
              </a:r>
            </a:p>
          </p:txBody>
        </p:sp>
        <p:sp>
          <p:nvSpPr>
            <p:cNvPr id="552" name="Shape"/>
            <p:cNvSpPr/>
            <p:nvPr/>
          </p:nvSpPr>
          <p:spPr>
            <a:xfrm>
              <a:off x="2905798" y="142040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3" name="Band (CLT Group)"/>
            <p:cNvSpPr/>
            <p:nvPr/>
          </p:nvSpPr>
          <p:spPr>
            <a:xfrm>
              <a:off x="2920279" y="1425979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4" name="E"/>
            <p:cNvSpPr/>
            <p:nvPr/>
          </p:nvSpPr>
          <p:spPr>
            <a:xfrm>
              <a:off x="3092948" y="1425979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55" name="Group"/>
          <p:cNvGrpSpPr/>
          <p:nvPr/>
        </p:nvGrpSpPr>
        <p:grpSpPr>
          <a:xfrm>
            <a:off x="2938103" y="1467196"/>
            <a:ext cx="220570" cy="116969"/>
            <a:chOff x="2938103" y="1467196"/>
            <a:chExt cx="220570" cy="116969"/>
          </a:xfrm>
        </p:grpSpPr>
        <p:sp>
          <p:nvSpPr>
            <p:cNvPr id="178" name="Shape"/>
            <p:cNvSpPr/>
            <p:nvPr/>
          </p:nvSpPr>
          <p:spPr>
            <a:xfrm>
              <a:off x="2938103" y="1467196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6" name="LER2R OPS, ,EXCELLENCE MGR Huo ChunHuan Maverick"/>
            <p:cNvSpPr/>
            <p:nvPr/>
          </p:nvSpPr>
          <p:spPr>
            <a:xfrm>
              <a:off x="2952585" y="1476108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LER2R OPS EXCELLENCE MGR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Huo ChunHuan Maverick</a:t>
              </a:r>
            </a:p>
          </p:txBody>
        </p:sp>
        <p:sp>
          <p:nvSpPr>
            <p:cNvPr id="557" name="Shape"/>
            <p:cNvSpPr/>
            <p:nvPr/>
          </p:nvSpPr>
          <p:spPr>
            <a:xfrm>
              <a:off x="2941445" y="155074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8" name="Band (CLT Group)"/>
            <p:cNvSpPr/>
            <p:nvPr/>
          </p:nvSpPr>
          <p:spPr>
            <a:xfrm>
              <a:off x="2955927" y="1556315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9" name="U"/>
            <p:cNvSpPr/>
            <p:nvPr/>
          </p:nvSpPr>
          <p:spPr>
            <a:xfrm>
              <a:off x="3128595" y="1556315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60" name="Group"/>
          <p:cNvGrpSpPr/>
          <p:nvPr/>
        </p:nvGrpSpPr>
        <p:grpSpPr>
          <a:xfrm>
            <a:off x="2938103" y="1597533"/>
            <a:ext cx="220570" cy="141477"/>
            <a:chOff x="2938103" y="1597533"/>
            <a:chExt cx="220570" cy="141477"/>
          </a:xfrm>
        </p:grpSpPr>
        <p:sp>
          <p:nvSpPr>
            <p:cNvPr id="180" name="Shape"/>
            <p:cNvSpPr/>
            <p:nvPr/>
          </p:nvSpPr>
          <p:spPr>
            <a:xfrm>
              <a:off x="2938103" y="1597533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1" name="SR LER2R, ,REPORTING, ,MANAGER Open Position"/>
            <p:cNvSpPr/>
            <p:nvPr/>
          </p:nvSpPr>
          <p:spPr>
            <a:xfrm>
              <a:off x="2952585" y="1606445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LER2R REPORTING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62" name="Shape"/>
            <p:cNvSpPr/>
            <p:nvPr/>
          </p:nvSpPr>
          <p:spPr>
            <a:xfrm>
              <a:off x="2941445" y="1705590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3" name="Band (CLT Group)"/>
            <p:cNvSpPr/>
            <p:nvPr/>
          </p:nvSpPr>
          <p:spPr>
            <a:xfrm>
              <a:off x="2955927" y="1711160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4" name="U"/>
            <p:cNvSpPr/>
            <p:nvPr/>
          </p:nvSpPr>
          <p:spPr>
            <a:xfrm>
              <a:off x="3128595" y="1711160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65" name="Group"/>
          <p:cNvGrpSpPr/>
          <p:nvPr/>
        </p:nvGrpSpPr>
        <p:grpSpPr>
          <a:xfrm>
            <a:off x="2938103" y="1752377"/>
            <a:ext cx="220570" cy="116969"/>
            <a:chOff x="2938103" y="1752377"/>
            <a:chExt cx="220570" cy="116969"/>
          </a:xfrm>
        </p:grpSpPr>
        <p:sp>
          <p:nvSpPr>
            <p:cNvPr id="182" name="Shape"/>
            <p:cNvSpPr/>
            <p:nvPr/>
          </p:nvSpPr>
          <p:spPr>
            <a:xfrm>
              <a:off x="2938103" y="1752377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6" name="LER2R SR., ,MANAGER Chen Ying Li Grace"/>
            <p:cNvSpPr/>
            <p:nvPr/>
          </p:nvSpPr>
          <p:spPr>
            <a:xfrm>
              <a:off x="2952585" y="1761289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LER2R SR.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 Ying Li Grace</a:t>
              </a:r>
            </a:p>
          </p:txBody>
        </p:sp>
        <p:sp>
          <p:nvSpPr>
            <p:cNvPr id="567" name="Shape"/>
            <p:cNvSpPr/>
            <p:nvPr/>
          </p:nvSpPr>
          <p:spPr>
            <a:xfrm>
              <a:off x="2941445" y="1835927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8" name="Band (CLT Group)"/>
            <p:cNvSpPr/>
            <p:nvPr/>
          </p:nvSpPr>
          <p:spPr>
            <a:xfrm>
              <a:off x="2955927" y="1841496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9" name="U"/>
            <p:cNvSpPr/>
            <p:nvPr/>
          </p:nvSpPr>
          <p:spPr>
            <a:xfrm>
              <a:off x="3128595" y="1841496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70" name="Group"/>
          <p:cNvGrpSpPr/>
          <p:nvPr/>
        </p:nvGrpSpPr>
        <p:grpSpPr>
          <a:xfrm>
            <a:off x="3165357" y="1361367"/>
            <a:ext cx="220570" cy="92462"/>
            <a:chOff x="3165357" y="1361367"/>
            <a:chExt cx="220570" cy="92462"/>
          </a:xfrm>
        </p:grpSpPr>
        <p:sp>
          <p:nvSpPr>
            <p:cNvPr id="184" name="Shape"/>
            <p:cNvSpPr/>
            <p:nvPr/>
          </p:nvSpPr>
          <p:spPr>
            <a:xfrm>
              <a:off x="3165357" y="1361367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1" name="IS2P DIRECTOR Gu Jie"/>
            <p:cNvSpPr/>
            <p:nvPr/>
          </p:nvSpPr>
          <p:spPr>
            <a:xfrm>
              <a:off x="3179839" y="1370279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IS2P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Gu Jie</a:t>
              </a:r>
            </a:p>
          </p:txBody>
        </p:sp>
        <p:sp>
          <p:nvSpPr>
            <p:cNvPr id="572" name="Shape"/>
            <p:cNvSpPr/>
            <p:nvPr/>
          </p:nvSpPr>
          <p:spPr>
            <a:xfrm>
              <a:off x="3168699" y="142040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3" name="Band (CLT Group)"/>
            <p:cNvSpPr/>
            <p:nvPr/>
          </p:nvSpPr>
          <p:spPr>
            <a:xfrm>
              <a:off x="3183181" y="1425979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4" name="E"/>
            <p:cNvSpPr/>
            <p:nvPr/>
          </p:nvSpPr>
          <p:spPr>
            <a:xfrm>
              <a:off x="3355849" y="1425979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75" name="Group"/>
          <p:cNvGrpSpPr/>
          <p:nvPr/>
        </p:nvGrpSpPr>
        <p:grpSpPr>
          <a:xfrm>
            <a:off x="3201005" y="1467196"/>
            <a:ext cx="220570" cy="165985"/>
            <a:chOff x="3201005" y="1467196"/>
            <a:chExt cx="220570" cy="165985"/>
          </a:xfrm>
        </p:grpSpPr>
        <p:sp>
          <p:nvSpPr>
            <p:cNvPr id="186" name="Shape"/>
            <p:cNvSpPr/>
            <p:nvPr/>
          </p:nvSpPr>
          <p:spPr>
            <a:xfrm>
              <a:off x="3201005" y="1467196"/>
              <a:ext cx="220570" cy="1659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6" name="INDIRECT, ,EXPENDITURE, ,ACCOUNTING, ,MANAGER Zhang Dottie"/>
            <p:cNvSpPr/>
            <p:nvPr/>
          </p:nvSpPr>
          <p:spPr>
            <a:xfrm>
              <a:off x="3215486" y="1476108"/>
              <a:ext cx="191607" cy="11808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INDIRECT EXPENDITURE ACCOUNTING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Zhang Dottie</a:t>
              </a:r>
            </a:p>
          </p:txBody>
        </p:sp>
        <p:sp>
          <p:nvSpPr>
            <p:cNvPr id="577" name="Shape"/>
            <p:cNvSpPr/>
            <p:nvPr/>
          </p:nvSpPr>
          <p:spPr>
            <a:xfrm>
              <a:off x="3204347" y="159976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8" name="Band (CLT Group)"/>
            <p:cNvSpPr/>
            <p:nvPr/>
          </p:nvSpPr>
          <p:spPr>
            <a:xfrm>
              <a:off x="3218828" y="160533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9" name="U"/>
            <p:cNvSpPr/>
            <p:nvPr/>
          </p:nvSpPr>
          <p:spPr>
            <a:xfrm>
              <a:off x="3391497" y="160533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80" name="Group"/>
          <p:cNvGrpSpPr/>
          <p:nvPr/>
        </p:nvGrpSpPr>
        <p:grpSpPr>
          <a:xfrm>
            <a:off x="3201005" y="1646548"/>
            <a:ext cx="220570" cy="141477"/>
            <a:chOff x="3201005" y="1646548"/>
            <a:chExt cx="220570" cy="141477"/>
          </a:xfrm>
        </p:grpSpPr>
        <p:sp>
          <p:nvSpPr>
            <p:cNvPr id="188" name="Shape"/>
            <p:cNvSpPr/>
            <p:nvPr/>
          </p:nvSpPr>
          <p:spPr>
            <a:xfrm>
              <a:off x="3201005" y="1646548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1" name="CAPITAL, ,EXPENDITURE, ,MANAGER Yuan DingYi"/>
            <p:cNvSpPr/>
            <p:nvPr/>
          </p:nvSpPr>
          <p:spPr>
            <a:xfrm>
              <a:off x="3215486" y="1655460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CAPITAL EXPENDITURE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Yuan DingYi</a:t>
              </a:r>
            </a:p>
          </p:txBody>
        </p:sp>
        <p:sp>
          <p:nvSpPr>
            <p:cNvPr id="582" name="Shape"/>
            <p:cNvSpPr/>
            <p:nvPr/>
          </p:nvSpPr>
          <p:spPr>
            <a:xfrm>
              <a:off x="3204347" y="175460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3" name="Band (CLT Group)"/>
            <p:cNvSpPr/>
            <p:nvPr/>
          </p:nvSpPr>
          <p:spPr>
            <a:xfrm>
              <a:off x="3218828" y="1760175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4" name="U"/>
            <p:cNvSpPr/>
            <p:nvPr/>
          </p:nvSpPr>
          <p:spPr>
            <a:xfrm>
              <a:off x="3391497" y="1760175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85" name="Group"/>
          <p:cNvGrpSpPr/>
          <p:nvPr/>
        </p:nvGrpSpPr>
        <p:grpSpPr>
          <a:xfrm>
            <a:off x="3201005" y="1801393"/>
            <a:ext cx="220570" cy="116969"/>
            <a:chOff x="3201005" y="1801393"/>
            <a:chExt cx="220570" cy="116969"/>
          </a:xfrm>
        </p:grpSpPr>
        <p:sp>
          <p:nvSpPr>
            <p:cNvPr id="190" name="Shape"/>
            <p:cNvSpPr/>
            <p:nvPr/>
          </p:nvSpPr>
          <p:spPr>
            <a:xfrm>
              <a:off x="3201005" y="1801393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6" name="FINANCE MANAGER,-CONTROLLING Open Position"/>
            <p:cNvSpPr/>
            <p:nvPr/>
          </p:nvSpPr>
          <p:spPr>
            <a:xfrm>
              <a:off x="3215486" y="1810305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MANAGER-CONTROLLING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87" name="Shape"/>
            <p:cNvSpPr/>
            <p:nvPr/>
          </p:nvSpPr>
          <p:spPr>
            <a:xfrm>
              <a:off x="3204347" y="188494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8" name="Band (CLT Group)"/>
            <p:cNvSpPr/>
            <p:nvPr/>
          </p:nvSpPr>
          <p:spPr>
            <a:xfrm>
              <a:off x="3218828" y="189051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9" name="U"/>
            <p:cNvSpPr/>
            <p:nvPr/>
          </p:nvSpPr>
          <p:spPr>
            <a:xfrm>
              <a:off x="3391497" y="189051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90" name="Group"/>
          <p:cNvGrpSpPr/>
          <p:nvPr/>
        </p:nvGrpSpPr>
        <p:grpSpPr>
          <a:xfrm>
            <a:off x="3201005" y="1931730"/>
            <a:ext cx="220570" cy="165985"/>
            <a:chOff x="3201005" y="1931730"/>
            <a:chExt cx="220570" cy="165985"/>
          </a:xfrm>
        </p:grpSpPr>
        <p:sp>
          <p:nvSpPr>
            <p:cNvPr id="192" name="Shape"/>
            <p:cNvSpPr/>
            <p:nvPr/>
          </p:nvSpPr>
          <p:spPr>
            <a:xfrm>
              <a:off x="3201005" y="1931730"/>
              <a:ext cx="220570" cy="1659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1" name="PROCESS, ,EXELLENCE, ,MANAGER-,CONTROLLING Open Position"/>
            <p:cNvSpPr/>
            <p:nvPr/>
          </p:nvSpPr>
          <p:spPr>
            <a:xfrm>
              <a:off x="3215486" y="1940641"/>
              <a:ext cx="191607" cy="11808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PROCESS EXELLENCE MANAGER-CONTROLLING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92" name="Shape"/>
            <p:cNvSpPr/>
            <p:nvPr/>
          </p:nvSpPr>
          <p:spPr>
            <a:xfrm>
              <a:off x="3204347" y="2064294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3" name="Band (CLT Group)"/>
            <p:cNvSpPr/>
            <p:nvPr/>
          </p:nvSpPr>
          <p:spPr>
            <a:xfrm>
              <a:off x="3218828" y="2069864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4" name="U"/>
            <p:cNvSpPr/>
            <p:nvPr/>
          </p:nvSpPr>
          <p:spPr>
            <a:xfrm>
              <a:off x="3391497" y="2069864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95" name="Group"/>
          <p:cNvGrpSpPr/>
          <p:nvPr/>
        </p:nvGrpSpPr>
        <p:grpSpPr>
          <a:xfrm>
            <a:off x="3428258" y="1361367"/>
            <a:ext cx="220570" cy="92462"/>
            <a:chOff x="3428258" y="1361367"/>
            <a:chExt cx="220570" cy="92462"/>
          </a:xfrm>
        </p:grpSpPr>
        <p:sp>
          <p:nvSpPr>
            <p:cNvPr id="194" name="Shape"/>
            <p:cNvSpPr/>
            <p:nvPr/>
          </p:nvSpPr>
          <p:spPr>
            <a:xfrm>
              <a:off x="3428258" y="1361367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6" name="S2P + PE DIRECTOR Wang Linda"/>
            <p:cNvSpPr/>
            <p:nvPr/>
          </p:nvSpPr>
          <p:spPr>
            <a:xfrm>
              <a:off x="3442740" y="1370279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S2P + PE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Wang Linda</a:t>
              </a:r>
            </a:p>
          </p:txBody>
        </p:sp>
        <p:sp>
          <p:nvSpPr>
            <p:cNvPr id="597" name="Shape"/>
            <p:cNvSpPr/>
            <p:nvPr/>
          </p:nvSpPr>
          <p:spPr>
            <a:xfrm>
              <a:off x="3431600" y="142040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8" name="Band (CLT Group)"/>
            <p:cNvSpPr/>
            <p:nvPr/>
          </p:nvSpPr>
          <p:spPr>
            <a:xfrm>
              <a:off x="3446082" y="1425979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9" name="E"/>
            <p:cNvSpPr/>
            <p:nvPr/>
          </p:nvSpPr>
          <p:spPr>
            <a:xfrm>
              <a:off x="3618750" y="1425979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00" name="Group"/>
          <p:cNvGrpSpPr/>
          <p:nvPr/>
        </p:nvGrpSpPr>
        <p:grpSpPr>
          <a:xfrm>
            <a:off x="3463906" y="1467196"/>
            <a:ext cx="220570" cy="116969"/>
            <a:chOff x="3463906" y="1467196"/>
            <a:chExt cx="220570" cy="116969"/>
          </a:xfrm>
        </p:grpSpPr>
        <p:sp>
          <p:nvSpPr>
            <p:cNvPr id="196" name="Shape"/>
            <p:cNvSpPr/>
            <p:nvPr/>
          </p:nvSpPr>
          <p:spPr>
            <a:xfrm>
              <a:off x="3463906" y="1467196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1" name="DIRECT S2P + T&amp;amp;E, ,SR. MANAGER Hu Rong Hua"/>
            <p:cNvSpPr/>
            <p:nvPr/>
          </p:nvSpPr>
          <p:spPr>
            <a:xfrm>
              <a:off x="3478388" y="1476108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DIRECT S2P + T&amp;E SR.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 Rong Hua</a:t>
              </a:r>
            </a:p>
          </p:txBody>
        </p:sp>
        <p:sp>
          <p:nvSpPr>
            <p:cNvPr id="602" name="Shape"/>
            <p:cNvSpPr/>
            <p:nvPr/>
          </p:nvSpPr>
          <p:spPr>
            <a:xfrm>
              <a:off x="3467248" y="155074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3" name="Band (CLT Group)"/>
            <p:cNvSpPr/>
            <p:nvPr/>
          </p:nvSpPr>
          <p:spPr>
            <a:xfrm>
              <a:off x="3481730" y="1556315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4" name="U"/>
            <p:cNvSpPr/>
            <p:nvPr/>
          </p:nvSpPr>
          <p:spPr>
            <a:xfrm>
              <a:off x="3654398" y="1556315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05" name="Group"/>
          <p:cNvGrpSpPr/>
          <p:nvPr/>
        </p:nvGrpSpPr>
        <p:grpSpPr>
          <a:xfrm>
            <a:off x="3463906" y="1597533"/>
            <a:ext cx="220570" cy="116969"/>
            <a:chOff x="3463906" y="1597533"/>
            <a:chExt cx="220570" cy="116969"/>
          </a:xfrm>
        </p:grpSpPr>
        <p:sp>
          <p:nvSpPr>
            <p:cNvPr id="198" name="Shape"/>
            <p:cNvSpPr/>
            <p:nvPr/>
          </p:nvSpPr>
          <p:spPr>
            <a:xfrm>
              <a:off x="3463906" y="1597533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6" name="SR. INDIRECT S2P, ,OPS MANAGER Lu Sandy"/>
            <p:cNvSpPr/>
            <p:nvPr/>
          </p:nvSpPr>
          <p:spPr>
            <a:xfrm>
              <a:off x="3478388" y="1606445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SR. INDIRECT S2P OPS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Lu Sandy</a:t>
              </a:r>
            </a:p>
          </p:txBody>
        </p:sp>
        <p:sp>
          <p:nvSpPr>
            <p:cNvPr id="607" name="Shape"/>
            <p:cNvSpPr/>
            <p:nvPr/>
          </p:nvSpPr>
          <p:spPr>
            <a:xfrm>
              <a:off x="3467248" y="168108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8" name="Band (CLT Group)"/>
            <p:cNvSpPr/>
            <p:nvPr/>
          </p:nvSpPr>
          <p:spPr>
            <a:xfrm>
              <a:off x="3481730" y="168665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9" name="U"/>
            <p:cNvSpPr/>
            <p:nvPr/>
          </p:nvSpPr>
          <p:spPr>
            <a:xfrm>
              <a:off x="3654398" y="168665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10" name="Group"/>
          <p:cNvGrpSpPr/>
          <p:nvPr/>
        </p:nvGrpSpPr>
        <p:grpSpPr>
          <a:xfrm>
            <a:off x="3708983" y="1361367"/>
            <a:ext cx="220570" cy="141477"/>
            <a:chOff x="3708983" y="1361367"/>
            <a:chExt cx="220570" cy="141477"/>
          </a:xfrm>
        </p:grpSpPr>
        <p:sp>
          <p:nvSpPr>
            <p:cNvPr id="200" name="Shape"/>
            <p:cNvSpPr/>
            <p:nvPr/>
          </p:nvSpPr>
          <p:spPr>
            <a:xfrm>
              <a:off x="3708983" y="1361367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1" name="FINANCE DIRECTOR, ,- CONTROLLING, ,HKTW Lai Fung Ngan"/>
            <p:cNvSpPr/>
            <p:nvPr/>
          </p:nvSpPr>
          <p:spPr>
            <a:xfrm>
              <a:off x="3723465" y="1370279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DIRECTOR - CONTROLLING HKTW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Lai Fung Ngan</a:t>
              </a:r>
            </a:p>
          </p:txBody>
        </p:sp>
        <p:sp>
          <p:nvSpPr>
            <p:cNvPr id="612" name="Shape"/>
            <p:cNvSpPr/>
            <p:nvPr/>
          </p:nvSpPr>
          <p:spPr>
            <a:xfrm>
              <a:off x="3712325" y="1469424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3" name="Band (CLT Group)"/>
            <p:cNvSpPr/>
            <p:nvPr/>
          </p:nvSpPr>
          <p:spPr>
            <a:xfrm>
              <a:off x="3726807" y="1474994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4" name="E"/>
            <p:cNvSpPr/>
            <p:nvPr/>
          </p:nvSpPr>
          <p:spPr>
            <a:xfrm>
              <a:off x="3899475" y="1474994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15" name="Group"/>
          <p:cNvGrpSpPr/>
          <p:nvPr/>
        </p:nvGrpSpPr>
        <p:grpSpPr>
          <a:xfrm>
            <a:off x="3744631" y="1516212"/>
            <a:ext cx="220570" cy="116969"/>
            <a:chOff x="3744631" y="1516212"/>
            <a:chExt cx="220570" cy="116969"/>
          </a:xfrm>
        </p:grpSpPr>
        <p:sp>
          <p:nvSpPr>
            <p:cNvPr id="202" name="Shape"/>
            <p:cNvSpPr/>
            <p:nvPr/>
          </p:nvSpPr>
          <p:spPr>
            <a:xfrm>
              <a:off x="3744631" y="1516212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6" name="SR.ACCOUNTING, ,MANAGER TW Tai Emily"/>
            <p:cNvSpPr/>
            <p:nvPr/>
          </p:nvSpPr>
          <p:spPr>
            <a:xfrm>
              <a:off x="3759113" y="1525124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SR.ACCOUNTING MANAGER TW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Tai Emily</a:t>
              </a:r>
            </a:p>
          </p:txBody>
        </p:sp>
        <p:sp>
          <p:nvSpPr>
            <p:cNvPr id="617" name="Shape"/>
            <p:cNvSpPr/>
            <p:nvPr/>
          </p:nvSpPr>
          <p:spPr>
            <a:xfrm>
              <a:off x="3747973" y="159976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8" name="Band (CLT Group)"/>
            <p:cNvSpPr/>
            <p:nvPr/>
          </p:nvSpPr>
          <p:spPr>
            <a:xfrm>
              <a:off x="3762455" y="160533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9" name="U"/>
            <p:cNvSpPr/>
            <p:nvPr/>
          </p:nvSpPr>
          <p:spPr>
            <a:xfrm>
              <a:off x="3935123" y="160533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20" name="Group"/>
          <p:cNvGrpSpPr/>
          <p:nvPr/>
        </p:nvGrpSpPr>
        <p:grpSpPr>
          <a:xfrm>
            <a:off x="3744631" y="1646548"/>
            <a:ext cx="220570" cy="116969"/>
            <a:chOff x="3744631" y="1646548"/>
            <a:chExt cx="220570" cy="116969"/>
          </a:xfrm>
        </p:grpSpPr>
        <p:sp>
          <p:nvSpPr>
            <p:cNvPr id="204" name="Shape"/>
            <p:cNvSpPr/>
            <p:nvPr/>
          </p:nvSpPr>
          <p:spPr>
            <a:xfrm>
              <a:off x="3744631" y="1646548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1" name="ADMINISTRATION, ,SUPERVISOR Yang Eva"/>
            <p:cNvSpPr/>
            <p:nvPr/>
          </p:nvSpPr>
          <p:spPr>
            <a:xfrm>
              <a:off x="3759113" y="1655460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ADMINISTRATION SUPERVISOR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Yang Eva</a:t>
              </a:r>
            </a:p>
          </p:txBody>
        </p:sp>
        <p:sp>
          <p:nvSpPr>
            <p:cNvPr id="622" name="Shape"/>
            <p:cNvSpPr/>
            <p:nvPr/>
          </p:nvSpPr>
          <p:spPr>
            <a:xfrm>
              <a:off x="3747973" y="173009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3" name="Band (CLT Group)"/>
            <p:cNvSpPr/>
            <p:nvPr/>
          </p:nvSpPr>
          <p:spPr>
            <a:xfrm>
              <a:off x="3762455" y="1735668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4" name="L"/>
            <p:cNvSpPr/>
            <p:nvPr/>
          </p:nvSpPr>
          <p:spPr>
            <a:xfrm>
              <a:off x="3936237" y="1735668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25" name="Group"/>
          <p:cNvGrpSpPr/>
          <p:nvPr/>
        </p:nvGrpSpPr>
        <p:grpSpPr>
          <a:xfrm>
            <a:off x="3744631" y="1776885"/>
            <a:ext cx="220570" cy="116969"/>
            <a:chOff x="3744631" y="1776885"/>
            <a:chExt cx="220570" cy="116969"/>
          </a:xfrm>
        </p:grpSpPr>
        <p:sp>
          <p:nvSpPr>
            <p:cNvPr id="206" name="Shape"/>
            <p:cNvSpPr/>
            <p:nvPr/>
          </p:nvSpPr>
          <p:spPr>
            <a:xfrm>
              <a:off x="3744631" y="1776885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6" name="SR.ACCOUNTING, ,MANAGER HK Cheng Ho Kwan"/>
            <p:cNvSpPr/>
            <p:nvPr/>
          </p:nvSpPr>
          <p:spPr>
            <a:xfrm>
              <a:off x="3759113" y="1785797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SR.ACCOUNTING MANAGER HK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Cheng Ho Kwan</a:t>
              </a:r>
            </a:p>
          </p:txBody>
        </p:sp>
        <p:sp>
          <p:nvSpPr>
            <p:cNvPr id="627" name="Shape"/>
            <p:cNvSpPr/>
            <p:nvPr/>
          </p:nvSpPr>
          <p:spPr>
            <a:xfrm>
              <a:off x="3747973" y="1860434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8" name="Band (CLT Group)"/>
            <p:cNvSpPr/>
            <p:nvPr/>
          </p:nvSpPr>
          <p:spPr>
            <a:xfrm>
              <a:off x="3762455" y="1866004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9" name="U"/>
            <p:cNvSpPr/>
            <p:nvPr/>
          </p:nvSpPr>
          <p:spPr>
            <a:xfrm>
              <a:off x="3935123" y="1866004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30" name="Group"/>
          <p:cNvGrpSpPr/>
          <p:nvPr/>
        </p:nvGrpSpPr>
        <p:grpSpPr>
          <a:xfrm>
            <a:off x="3971885" y="1361367"/>
            <a:ext cx="220570" cy="92462"/>
            <a:chOff x="3971885" y="1361367"/>
            <a:chExt cx="220570" cy="92462"/>
          </a:xfrm>
        </p:grpSpPr>
        <p:sp>
          <p:nvSpPr>
            <p:cNvPr id="208" name="Shape"/>
            <p:cNvSpPr/>
            <p:nvPr/>
          </p:nvSpPr>
          <p:spPr>
            <a:xfrm>
              <a:off x="3971885" y="1361367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1" name="O2C DIRECTOR Li Li Mary"/>
            <p:cNvSpPr/>
            <p:nvPr/>
          </p:nvSpPr>
          <p:spPr>
            <a:xfrm>
              <a:off x="3986367" y="1370279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O2C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 Li Mary</a:t>
              </a:r>
            </a:p>
          </p:txBody>
        </p:sp>
        <p:sp>
          <p:nvSpPr>
            <p:cNvPr id="632" name="Shape"/>
            <p:cNvSpPr/>
            <p:nvPr/>
          </p:nvSpPr>
          <p:spPr>
            <a:xfrm>
              <a:off x="3975227" y="142040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3" name="Band (CLT Group)"/>
            <p:cNvSpPr/>
            <p:nvPr/>
          </p:nvSpPr>
          <p:spPr>
            <a:xfrm>
              <a:off x="3989708" y="1425979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4" name="E"/>
            <p:cNvSpPr/>
            <p:nvPr/>
          </p:nvSpPr>
          <p:spPr>
            <a:xfrm>
              <a:off x="4162377" y="1425979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35" name="Group"/>
          <p:cNvGrpSpPr/>
          <p:nvPr/>
        </p:nvGrpSpPr>
        <p:grpSpPr>
          <a:xfrm>
            <a:off x="4007532" y="1467196"/>
            <a:ext cx="220570" cy="116969"/>
            <a:chOff x="4007532" y="1467196"/>
            <a:chExt cx="220570" cy="116969"/>
          </a:xfrm>
        </p:grpSpPr>
        <p:sp>
          <p:nvSpPr>
            <p:cNvPr id="210" name="Shape"/>
            <p:cNvSpPr/>
            <p:nvPr/>
          </p:nvSpPr>
          <p:spPr>
            <a:xfrm>
              <a:off x="4007532" y="1467196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6" name="OTC - NIKE STORES, ,SR MGR Cheng Eunice"/>
            <p:cNvSpPr/>
            <p:nvPr/>
          </p:nvSpPr>
          <p:spPr>
            <a:xfrm>
              <a:off x="4022014" y="1476108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OTC - NIKE STORES SR MGR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Cheng Eunice</a:t>
              </a:r>
            </a:p>
          </p:txBody>
        </p:sp>
        <p:sp>
          <p:nvSpPr>
            <p:cNvPr id="637" name="Shape"/>
            <p:cNvSpPr/>
            <p:nvPr/>
          </p:nvSpPr>
          <p:spPr>
            <a:xfrm>
              <a:off x="4010874" y="155074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8" name="Band (CLT Group)"/>
            <p:cNvSpPr/>
            <p:nvPr/>
          </p:nvSpPr>
          <p:spPr>
            <a:xfrm>
              <a:off x="4025356" y="1556315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9" name="U"/>
            <p:cNvSpPr/>
            <p:nvPr/>
          </p:nvSpPr>
          <p:spPr>
            <a:xfrm>
              <a:off x="4198024" y="1556315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40" name="Group"/>
          <p:cNvGrpSpPr/>
          <p:nvPr/>
        </p:nvGrpSpPr>
        <p:grpSpPr>
          <a:xfrm>
            <a:off x="4007532" y="1597533"/>
            <a:ext cx="220570" cy="116969"/>
            <a:chOff x="4007532" y="1597533"/>
            <a:chExt cx="220570" cy="116969"/>
          </a:xfrm>
        </p:grpSpPr>
        <p:sp>
          <p:nvSpPr>
            <p:cNvPr id="212" name="Shape"/>
            <p:cNvSpPr/>
            <p:nvPr/>
          </p:nvSpPr>
          <p:spPr>
            <a:xfrm>
              <a:off x="4007532" y="1597533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1" name="O2C NSP SR., ,MANAGER Xu Ying"/>
            <p:cNvSpPr/>
            <p:nvPr/>
          </p:nvSpPr>
          <p:spPr>
            <a:xfrm>
              <a:off x="4022014" y="1606445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O2C NSP SR.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Xu Ying</a:t>
              </a:r>
            </a:p>
          </p:txBody>
        </p:sp>
        <p:sp>
          <p:nvSpPr>
            <p:cNvPr id="642" name="Shape"/>
            <p:cNvSpPr/>
            <p:nvPr/>
          </p:nvSpPr>
          <p:spPr>
            <a:xfrm>
              <a:off x="4010874" y="168108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3" name="Band (CLT Group)"/>
            <p:cNvSpPr/>
            <p:nvPr/>
          </p:nvSpPr>
          <p:spPr>
            <a:xfrm>
              <a:off x="4025356" y="168665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4" name="U"/>
            <p:cNvSpPr/>
            <p:nvPr/>
          </p:nvSpPr>
          <p:spPr>
            <a:xfrm>
              <a:off x="4198024" y="168665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45" name="Group"/>
          <p:cNvGrpSpPr/>
          <p:nvPr/>
        </p:nvGrpSpPr>
        <p:grpSpPr>
          <a:xfrm>
            <a:off x="4007532" y="1727870"/>
            <a:ext cx="220570" cy="116969"/>
            <a:chOff x="4007532" y="1727870"/>
            <a:chExt cx="220570" cy="116969"/>
          </a:xfrm>
        </p:grpSpPr>
        <p:sp>
          <p:nvSpPr>
            <p:cNvPr id="214" name="Shape"/>
            <p:cNvSpPr/>
            <p:nvPr/>
          </p:nvSpPr>
          <p:spPr>
            <a:xfrm>
              <a:off x="4007532" y="1727870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6" name="O2C NIKE DIRECT, ,SR MANAGER Liu ShiJia Cathy"/>
            <p:cNvSpPr/>
            <p:nvPr/>
          </p:nvSpPr>
          <p:spPr>
            <a:xfrm>
              <a:off x="4022014" y="1736782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O2C NIKE DIRECT SR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Liu ShiJia Cathy</a:t>
              </a:r>
            </a:p>
          </p:txBody>
        </p:sp>
        <p:sp>
          <p:nvSpPr>
            <p:cNvPr id="647" name="Shape"/>
            <p:cNvSpPr/>
            <p:nvPr/>
          </p:nvSpPr>
          <p:spPr>
            <a:xfrm>
              <a:off x="4010874" y="181141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8" name="Band (CLT Group)"/>
            <p:cNvSpPr/>
            <p:nvPr/>
          </p:nvSpPr>
          <p:spPr>
            <a:xfrm>
              <a:off x="4025356" y="1816989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9" name="U"/>
            <p:cNvSpPr/>
            <p:nvPr/>
          </p:nvSpPr>
          <p:spPr>
            <a:xfrm>
              <a:off x="4198024" y="1816989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50" name="Group"/>
          <p:cNvGrpSpPr/>
          <p:nvPr/>
        </p:nvGrpSpPr>
        <p:grpSpPr>
          <a:xfrm>
            <a:off x="4007532" y="1858206"/>
            <a:ext cx="220570" cy="116969"/>
            <a:chOff x="4007532" y="1858206"/>
            <a:chExt cx="220570" cy="116969"/>
          </a:xfrm>
        </p:grpSpPr>
        <p:sp>
          <p:nvSpPr>
            <p:cNvPr id="216" name="Shape"/>
            <p:cNvSpPr/>
            <p:nvPr/>
          </p:nvSpPr>
          <p:spPr>
            <a:xfrm>
              <a:off x="4007532" y="1858206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1" name="CDO ACCOUNTING, ,MANAGER Ye Shi Min Fleming"/>
            <p:cNvSpPr/>
            <p:nvPr/>
          </p:nvSpPr>
          <p:spPr>
            <a:xfrm>
              <a:off x="4022014" y="1867118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CDO ACCOUNTING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Ye Shi Min Fleming</a:t>
              </a:r>
            </a:p>
          </p:txBody>
        </p:sp>
        <p:sp>
          <p:nvSpPr>
            <p:cNvPr id="652" name="Shape"/>
            <p:cNvSpPr/>
            <p:nvPr/>
          </p:nvSpPr>
          <p:spPr>
            <a:xfrm>
              <a:off x="4010874" y="194175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3" name="Band (CLT Group)"/>
            <p:cNvSpPr/>
            <p:nvPr/>
          </p:nvSpPr>
          <p:spPr>
            <a:xfrm>
              <a:off x="4025356" y="1947325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4" name="U"/>
            <p:cNvSpPr/>
            <p:nvPr/>
          </p:nvSpPr>
          <p:spPr>
            <a:xfrm>
              <a:off x="4198024" y="1947325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55" name="Group"/>
          <p:cNvGrpSpPr/>
          <p:nvPr/>
        </p:nvGrpSpPr>
        <p:grpSpPr>
          <a:xfrm>
            <a:off x="4234786" y="1361367"/>
            <a:ext cx="220570" cy="92462"/>
            <a:chOff x="4234786" y="1361367"/>
            <a:chExt cx="220570" cy="92462"/>
          </a:xfrm>
        </p:grpSpPr>
        <p:sp>
          <p:nvSpPr>
            <p:cNvPr id="218" name="Shape"/>
            <p:cNvSpPr/>
            <p:nvPr/>
          </p:nvSpPr>
          <p:spPr>
            <a:xfrm>
              <a:off x="4234786" y="1361367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6" name="DS2P DIRECTOR He John"/>
            <p:cNvSpPr/>
            <p:nvPr/>
          </p:nvSpPr>
          <p:spPr>
            <a:xfrm>
              <a:off x="4249268" y="1370279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DS2P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He John</a:t>
              </a:r>
            </a:p>
          </p:txBody>
        </p:sp>
        <p:sp>
          <p:nvSpPr>
            <p:cNvPr id="657" name="Shape"/>
            <p:cNvSpPr/>
            <p:nvPr/>
          </p:nvSpPr>
          <p:spPr>
            <a:xfrm>
              <a:off x="4238128" y="142040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8" name="Band (CLT Group)"/>
            <p:cNvSpPr/>
            <p:nvPr/>
          </p:nvSpPr>
          <p:spPr>
            <a:xfrm>
              <a:off x="4252610" y="1425979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9" name="E"/>
            <p:cNvSpPr/>
            <p:nvPr/>
          </p:nvSpPr>
          <p:spPr>
            <a:xfrm>
              <a:off x="4425278" y="1425979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60" name="Group"/>
          <p:cNvGrpSpPr/>
          <p:nvPr/>
        </p:nvGrpSpPr>
        <p:grpSpPr>
          <a:xfrm>
            <a:off x="4270434" y="1467196"/>
            <a:ext cx="220570" cy="141477"/>
            <a:chOff x="4270434" y="1467196"/>
            <a:chExt cx="220570" cy="141477"/>
          </a:xfrm>
        </p:grpSpPr>
        <p:sp>
          <p:nvSpPr>
            <p:cNvPr id="220" name="Shape"/>
            <p:cNvSpPr/>
            <p:nvPr/>
          </p:nvSpPr>
          <p:spPr>
            <a:xfrm>
              <a:off x="4270434" y="1467196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1" name="INVENTORY, ,CONTROL, ,MANAGER Open Position"/>
            <p:cNvSpPr/>
            <p:nvPr/>
          </p:nvSpPr>
          <p:spPr>
            <a:xfrm>
              <a:off x="4284915" y="1476108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INVENTORY CONTROL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62" name="Shape"/>
            <p:cNvSpPr/>
            <p:nvPr/>
          </p:nvSpPr>
          <p:spPr>
            <a:xfrm>
              <a:off x="4273776" y="1575253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3" name="Band (CLT Group)"/>
            <p:cNvSpPr/>
            <p:nvPr/>
          </p:nvSpPr>
          <p:spPr>
            <a:xfrm>
              <a:off x="4288257" y="1580823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4" name="U"/>
            <p:cNvSpPr/>
            <p:nvPr/>
          </p:nvSpPr>
          <p:spPr>
            <a:xfrm>
              <a:off x="4460926" y="1580823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65" name="Group"/>
          <p:cNvGrpSpPr/>
          <p:nvPr/>
        </p:nvGrpSpPr>
        <p:grpSpPr>
          <a:xfrm>
            <a:off x="4270434" y="1622041"/>
            <a:ext cx="220570" cy="141477"/>
            <a:chOff x="4270434" y="1622041"/>
            <a:chExt cx="220570" cy="141477"/>
          </a:xfrm>
        </p:grpSpPr>
        <p:sp>
          <p:nvSpPr>
            <p:cNvPr id="222" name="Shape"/>
            <p:cNvSpPr/>
            <p:nvPr/>
          </p:nvSpPr>
          <p:spPr>
            <a:xfrm>
              <a:off x="4270434" y="1622041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6" name="INVENTORY &amp;amp; COST, ,ACCOUNTING SR., ,MANAGER Chen Jenny"/>
            <p:cNvSpPr/>
            <p:nvPr/>
          </p:nvSpPr>
          <p:spPr>
            <a:xfrm>
              <a:off x="4284915" y="1630953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INVENTORY &amp; COST ACCOUNTING SR.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 Jenny</a:t>
              </a:r>
            </a:p>
          </p:txBody>
        </p:sp>
        <p:sp>
          <p:nvSpPr>
            <p:cNvPr id="667" name="Shape"/>
            <p:cNvSpPr/>
            <p:nvPr/>
          </p:nvSpPr>
          <p:spPr>
            <a:xfrm>
              <a:off x="4273776" y="173009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8" name="Band (CLT Group)"/>
            <p:cNvSpPr/>
            <p:nvPr/>
          </p:nvSpPr>
          <p:spPr>
            <a:xfrm>
              <a:off x="4288257" y="1735668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9" name="U"/>
            <p:cNvSpPr/>
            <p:nvPr/>
          </p:nvSpPr>
          <p:spPr>
            <a:xfrm>
              <a:off x="4460926" y="1735668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70" name="Group"/>
          <p:cNvGrpSpPr/>
          <p:nvPr/>
        </p:nvGrpSpPr>
        <p:grpSpPr>
          <a:xfrm>
            <a:off x="4270434" y="1776885"/>
            <a:ext cx="220570" cy="141477"/>
            <a:chOff x="4270434" y="1776885"/>
            <a:chExt cx="220570" cy="141477"/>
          </a:xfrm>
        </p:grpSpPr>
        <p:sp>
          <p:nvSpPr>
            <p:cNvPr id="224" name="Shape"/>
            <p:cNvSpPr/>
            <p:nvPr/>
          </p:nvSpPr>
          <p:spPr>
            <a:xfrm>
              <a:off x="4270434" y="1776885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1" name="INVENTORY OPS., ,ACCOUNTING, ,MANAGER Jiang XuQin"/>
            <p:cNvSpPr/>
            <p:nvPr/>
          </p:nvSpPr>
          <p:spPr>
            <a:xfrm>
              <a:off x="4284915" y="1785797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INVENTORY OPS. ACCOUNTING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Jiang XuQin</a:t>
              </a:r>
            </a:p>
          </p:txBody>
        </p:sp>
        <p:sp>
          <p:nvSpPr>
            <p:cNvPr id="672" name="Shape"/>
            <p:cNvSpPr/>
            <p:nvPr/>
          </p:nvSpPr>
          <p:spPr>
            <a:xfrm>
              <a:off x="4273776" y="188494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3" name="Band (CLT Group)"/>
            <p:cNvSpPr/>
            <p:nvPr/>
          </p:nvSpPr>
          <p:spPr>
            <a:xfrm>
              <a:off x="4288257" y="189051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4" name="U"/>
            <p:cNvSpPr/>
            <p:nvPr/>
          </p:nvSpPr>
          <p:spPr>
            <a:xfrm>
              <a:off x="4460926" y="189051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75" name="Group"/>
          <p:cNvGrpSpPr/>
          <p:nvPr/>
        </p:nvGrpSpPr>
        <p:grpSpPr>
          <a:xfrm>
            <a:off x="4497687" y="1361367"/>
            <a:ext cx="220570" cy="92462"/>
            <a:chOff x="4497687" y="1361367"/>
            <a:chExt cx="220570" cy="92462"/>
          </a:xfrm>
        </p:grpSpPr>
        <p:sp>
          <p:nvSpPr>
            <p:cNvPr id="226" name="Shape"/>
            <p:cNvSpPr/>
            <p:nvPr/>
          </p:nvSpPr>
          <p:spPr>
            <a:xfrm>
              <a:off x="4497687" y="1361367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6" name="ERM DIRECTOR Zhao ShuLing"/>
            <p:cNvSpPr/>
            <p:nvPr/>
          </p:nvSpPr>
          <p:spPr>
            <a:xfrm>
              <a:off x="4512169" y="1370279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ERM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Zhao ShuLing</a:t>
              </a:r>
            </a:p>
          </p:txBody>
        </p:sp>
        <p:sp>
          <p:nvSpPr>
            <p:cNvPr id="677" name="Shape"/>
            <p:cNvSpPr/>
            <p:nvPr/>
          </p:nvSpPr>
          <p:spPr>
            <a:xfrm>
              <a:off x="4501029" y="142040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8" name="Band (CLT Group)"/>
            <p:cNvSpPr/>
            <p:nvPr/>
          </p:nvSpPr>
          <p:spPr>
            <a:xfrm>
              <a:off x="4515511" y="1425979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9" name="E"/>
            <p:cNvSpPr/>
            <p:nvPr/>
          </p:nvSpPr>
          <p:spPr>
            <a:xfrm>
              <a:off x="4688179" y="1425979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80" name="Group"/>
          <p:cNvGrpSpPr/>
          <p:nvPr/>
        </p:nvGrpSpPr>
        <p:grpSpPr>
          <a:xfrm>
            <a:off x="4533335" y="1467196"/>
            <a:ext cx="220570" cy="92462"/>
            <a:chOff x="4533335" y="1467196"/>
            <a:chExt cx="220570" cy="92462"/>
          </a:xfrm>
        </p:grpSpPr>
        <p:sp>
          <p:nvSpPr>
            <p:cNvPr id="228" name="Shape"/>
            <p:cNvSpPr/>
            <p:nvPr/>
          </p:nvSpPr>
          <p:spPr>
            <a:xfrm>
              <a:off x="4533335" y="1467196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1" name="ERM SR MANAGER Liu Li"/>
            <p:cNvSpPr/>
            <p:nvPr/>
          </p:nvSpPr>
          <p:spPr>
            <a:xfrm>
              <a:off x="4547817" y="1476108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ERM SR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Liu Li</a:t>
              </a:r>
            </a:p>
          </p:txBody>
        </p:sp>
        <p:sp>
          <p:nvSpPr>
            <p:cNvPr id="682" name="Shape"/>
            <p:cNvSpPr/>
            <p:nvPr/>
          </p:nvSpPr>
          <p:spPr>
            <a:xfrm>
              <a:off x="4536677" y="152623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3" name="Band (CLT Group)"/>
            <p:cNvSpPr/>
            <p:nvPr/>
          </p:nvSpPr>
          <p:spPr>
            <a:xfrm>
              <a:off x="4551159" y="1531808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4" name="U"/>
            <p:cNvSpPr/>
            <p:nvPr/>
          </p:nvSpPr>
          <p:spPr>
            <a:xfrm>
              <a:off x="4723827" y="1531808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85" name="Group"/>
          <p:cNvGrpSpPr/>
          <p:nvPr/>
        </p:nvGrpSpPr>
        <p:grpSpPr>
          <a:xfrm>
            <a:off x="5005666" y="899062"/>
            <a:ext cx="220570" cy="116969"/>
            <a:chOff x="5005666" y="899062"/>
            <a:chExt cx="220570" cy="116969"/>
          </a:xfrm>
        </p:grpSpPr>
        <p:sp>
          <p:nvSpPr>
            <p:cNvPr id="230" name="Shape"/>
            <p:cNvSpPr/>
            <p:nvPr/>
          </p:nvSpPr>
          <p:spPr>
            <a:xfrm>
              <a:off x="5005666" y="899062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6" name="VP TREASURER &amp;amp;, ,CHIEF TAX OFFICER Johnson Patricia Alden"/>
            <p:cNvSpPr/>
            <p:nvPr/>
          </p:nvSpPr>
          <p:spPr>
            <a:xfrm>
              <a:off x="5020148" y="907974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VP TREASURER &amp; CHIEF TAX OFFICER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Johnson Patricia Alden</a:t>
              </a:r>
            </a:p>
          </p:txBody>
        </p:sp>
        <p:sp>
          <p:nvSpPr>
            <p:cNvPr id="687" name="Shape"/>
            <p:cNvSpPr/>
            <p:nvPr/>
          </p:nvSpPr>
          <p:spPr>
            <a:xfrm>
              <a:off x="5009008" y="98261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8" name="Band (CLT Group)"/>
            <p:cNvSpPr/>
            <p:nvPr/>
          </p:nvSpPr>
          <p:spPr>
            <a:xfrm>
              <a:off x="5023490" y="988181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89" name="CLT"/>
            <p:cNvSpPr/>
            <p:nvPr/>
          </p:nvSpPr>
          <p:spPr>
            <a:xfrm>
              <a:off x="5179448" y="988181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690" name="Group"/>
          <p:cNvGrpSpPr/>
          <p:nvPr/>
        </p:nvGrpSpPr>
        <p:grpSpPr>
          <a:xfrm>
            <a:off x="4724941" y="1051679"/>
            <a:ext cx="220570" cy="116969"/>
            <a:chOff x="4724941" y="1051679"/>
            <a:chExt cx="220570" cy="116969"/>
          </a:xfrm>
        </p:grpSpPr>
        <p:sp>
          <p:nvSpPr>
            <p:cNvPr id="232" name="Shape"/>
            <p:cNvSpPr/>
            <p:nvPr/>
          </p:nvSpPr>
          <p:spPr>
            <a:xfrm>
              <a:off x="4724941" y="1051679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1" name="VP FINANCE, ,OPERATIONS Johnson Tanner Joe"/>
            <p:cNvSpPr/>
            <p:nvPr/>
          </p:nvSpPr>
          <p:spPr>
            <a:xfrm>
              <a:off x="4739423" y="1060591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VP FINANCE OPERATIONS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Johnson Tanner Joe</a:t>
              </a:r>
            </a:p>
          </p:txBody>
        </p:sp>
        <p:sp>
          <p:nvSpPr>
            <p:cNvPr id="692" name="Shape"/>
            <p:cNvSpPr/>
            <p:nvPr/>
          </p:nvSpPr>
          <p:spPr>
            <a:xfrm>
              <a:off x="4728283" y="113522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3" name="Band (CLT Group)"/>
            <p:cNvSpPr/>
            <p:nvPr/>
          </p:nvSpPr>
          <p:spPr>
            <a:xfrm>
              <a:off x="4742765" y="1140798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94" name="CLT"/>
            <p:cNvSpPr/>
            <p:nvPr/>
          </p:nvSpPr>
          <p:spPr>
            <a:xfrm>
              <a:off x="4898723" y="1140798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695" name="Group"/>
          <p:cNvGrpSpPr/>
          <p:nvPr/>
        </p:nvGrpSpPr>
        <p:grpSpPr>
          <a:xfrm>
            <a:off x="4760589" y="1182015"/>
            <a:ext cx="220570" cy="116969"/>
            <a:chOff x="4760589" y="1182015"/>
            <a:chExt cx="220570" cy="116969"/>
          </a:xfrm>
        </p:grpSpPr>
        <p:sp>
          <p:nvSpPr>
            <p:cNvPr id="234" name="Shape"/>
            <p:cNvSpPr/>
            <p:nvPr/>
          </p:nvSpPr>
          <p:spPr>
            <a:xfrm>
              <a:off x="4760589" y="1182015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6" name="DIR GC CUSTOMER, ,FINANCE Huang Yuanlin"/>
            <p:cNvSpPr/>
            <p:nvPr/>
          </p:nvSpPr>
          <p:spPr>
            <a:xfrm>
              <a:off x="4775070" y="1190927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 GC CUSTOMER FINANCE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Huang Yuanlin</a:t>
              </a:r>
            </a:p>
          </p:txBody>
        </p:sp>
        <p:sp>
          <p:nvSpPr>
            <p:cNvPr id="697" name="Shape"/>
            <p:cNvSpPr/>
            <p:nvPr/>
          </p:nvSpPr>
          <p:spPr>
            <a:xfrm>
              <a:off x="4763931" y="1265564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8" name="Band (CLT Group)"/>
            <p:cNvSpPr/>
            <p:nvPr/>
          </p:nvSpPr>
          <p:spPr>
            <a:xfrm>
              <a:off x="4778412" y="1271134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9" name="E"/>
            <p:cNvSpPr/>
            <p:nvPr/>
          </p:nvSpPr>
          <p:spPr>
            <a:xfrm>
              <a:off x="4951081" y="1271134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00" name="Group"/>
          <p:cNvGrpSpPr/>
          <p:nvPr/>
        </p:nvGrpSpPr>
        <p:grpSpPr>
          <a:xfrm>
            <a:off x="4796236" y="1312352"/>
            <a:ext cx="220570" cy="116969"/>
            <a:chOff x="4796236" y="1312352"/>
            <a:chExt cx="220570" cy="116969"/>
          </a:xfrm>
        </p:grpSpPr>
        <p:sp>
          <p:nvSpPr>
            <p:cNvPr id="236" name="Shape"/>
            <p:cNvSpPr/>
            <p:nvPr/>
          </p:nvSpPr>
          <p:spPr>
            <a:xfrm>
              <a:off x="4796236" y="1312352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1" name="SR. CREDIT, ,MANAGER Cheng Lianling Lilian"/>
            <p:cNvSpPr/>
            <p:nvPr/>
          </p:nvSpPr>
          <p:spPr>
            <a:xfrm>
              <a:off x="4810718" y="1321264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SR. CREDIT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Cheng Lianling Lilian</a:t>
              </a:r>
            </a:p>
          </p:txBody>
        </p:sp>
        <p:sp>
          <p:nvSpPr>
            <p:cNvPr id="702" name="Shape"/>
            <p:cNvSpPr/>
            <p:nvPr/>
          </p:nvSpPr>
          <p:spPr>
            <a:xfrm>
              <a:off x="4799578" y="139590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3" name="Band (CLT Group)"/>
            <p:cNvSpPr/>
            <p:nvPr/>
          </p:nvSpPr>
          <p:spPr>
            <a:xfrm>
              <a:off x="4814060" y="140147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4" name="U"/>
            <p:cNvSpPr/>
            <p:nvPr/>
          </p:nvSpPr>
          <p:spPr>
            <a:xfrm>
              <a:off x="4986728" y="140147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05" name="Group"/>
          <p:cNvGrpSpPr/>
          <p:nvPr/>
        </p:nvGrpSpPr>
        <p:grpSpPr>
          <a:xfrm>
            <a:off x="4831884" y="1442689"/>
            <a:ext cx="220570" cy="92462"/>
            <a:chOff x="4831884" y="1442689"/>
            <a:chExt cx="220570" cy="92462"/>
          </a:xfrm>
        </p:grpSpPr>
        <p:sp>
          <p:nvSpPr>
            <p:cNvPr id="238" name="Shape"/>
            <p:cNvSpPr/>
            <p:nvPr/>
          </p:nvSpPr>
          <p:spPr>
            <a:xfrm>
              <a:off x="4831884" y="1442689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6" name="CREDIT MANAGER Sun Sissi"/>
            <p:cNvSpPr/>
            <p:nvPr/>
          </p:nvSpPr>
          <p:spPr>
            <a:xfrm>
              <a:off x="4846366" y="1451600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CREDIT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Sun Sissi</a:t>
              </a:r>
            </a:p>
          </p:txBody>
        </p:sp>
        <p:sp>
          <p:nvSpPr>
            <p:cNvPr id="707" name="Shape"/>
            <p:cNvSpPr/>
            <p:nvPr/>
          </p:nvSpPr>
          <p:spPr>
            <a:xfrm>
              <a:off x="4835226" y="1501730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8" name="Band (CLT Group)"/>
            <p:cNvSpPr/>
            <p:nvPr/>
          </p:nvSpPr>
          <p:spPr>
            <a:xfrm>
              <a:off x="4849708" y="1507300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9" name="U"/>
            <p:cNvSpPr/>
            <p:nvPr/>
          </p:nvSpPr>
          <p:spPr>
            <a:xfrm>
              <a:off x="5022376" y="1507300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10" name="Group"/>
          <p:cNvGrpSpPr/>
          <p:nvPr/>
        </p:nvGrpSpPr>
        <p:grpSpPr>
          <a:xfrm>
            <a:off x="4831884" y="1548517"/>
            <a:ext cx="220570" cy="116969"/>
            <a:chOff x="4831884" y="1548517"/>
            <a:chExt cx="220570" cy="116969"/>
          </a:xfrm>
        </p:grpSpPr>
        <p:sp>
          <p:nvSpPr>
            <p:cNvPr id="240" name="Shape"/>
            <p:cNvSpPr/>
            <p:nvPr/>
          </p:nvSpPr>
          <p:spPr>
            <a:xfrm>
              <a:off x="4831884" y="1548517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1" name="CREDIT AND RISK, ,MANAGER Long Wen"/>
            <p:cNvSpPr/>
            <p:nvPr/>
          </p:nvSpPr>
          <p:spPr>
            <a:xfrm>
              <a:off x="4846366" y="1557429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CREDIT AND RISK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Long Wen</a:t>
              </a:r>
            </a:p>
          </p:txBody>
        </p:sp>
        <p:sp>
          <p:nvSpPr>
            <p:cNvPr id="712" name="Shape"/>
            <p:cNvSpPr/>
            <p:nvPr/>
          </p:nvSpPr>
          <p:spPr>
            <a:xfrm>
              <a:off x="4835226" y="1632067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3" name="Band (CLT Group)"/>
            <p:cNvSpPr/>
            <p:nvPr/>
          </p:nvSpPr>
          <p:spPr>
            <a:xfrm>
              <a:off x="4849708" y="1637637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4" name="U"/>
            <p:cNvSpPr/>
            <p:nvPr/>
          </p:nvSpPr>
          <p:spPr>
            <a:xfrm>
              <a:off x="5022376" y="1637637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15" name="Group"/>
          <p:cNvGrpSpPr/>
          <p:nvPr/>
        </p:nvGrpSpPr>
        <p:grpSpPr>
          <a:xfrm>
            <a:off x="4831884" y="1678854"/>
            <a:ext cx="220570" cy="141477"/>
            <a:chOff x="4831884" y="1678854"/>
            <a:chExt cx="220570" cy="141477"/>
          </a:xfrm>
        </p:grpSpPr>
        <p:sp>
          <p:nvSpPr>
            <p:cNvPr id="242" name="Shape"/>
            <p:cNvSpPr/>
            <p:nvPr/>
          </p:nvSpPr>
          <p:spPr>
            <a:xfrm>
              <a:off x="4831884" y="1678854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6" name="ASS MGR-CREDIT &amp;amp;, ,RISK, CUSTOMER, ,FINANCE Ren Judith"/>
            <p:cNvSpPr/>
            <p:nvPr/>
          </p:nvSpPr>
          <p:spPr>
            <a:xfrm>
              <a:off x="4846366" y="1687766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 MGR-CREDIT &amp; RISK, CUSTOMER FINANCE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Ren Judith</a:t>
              </a:r>
            </a:p>
          </p:txBody>
        </p:sp>
        <p:sp>
          <p:nvSpPr>
            <p:cNvPr id="717" name="Shape"/>
            <p:cNvSpPr/>
            <p:nvPr/>
          </p:nvSpPr>
          <p:spPr>
            <a:xfrm>
              <a:off x="4835226" y="178691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8" name="Band (CLT Group)"/>
            <p:cNvSpPr/>
            <p:nvPr/>
          </p:nvSpPr>
          <p:spPr>
            <a:xfrm>
              <a:off x="4849708" y="1792481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9" name="L"/>
            <p:cNvSpPr/>
            <p:nvPr/>
          </p:nvSpPr>
          <p:spPr>
            <a:xfrm>
              <a:off x="5023490" y="1792481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20" name="Group"/>
          <p:cNvGrpSpPr/>
          <p:nvPr/>
        </p:nvGrpSpPr>
        <p:grpSpPr>
          <a:xfrm>
            <a:off x="4796236" y="1833699"/>
            <a:ext cx="220570" cy="141477"/>
            <a:chOff x="4796236" y="1833699"/>
            <a:chExt cx="220570" cy="141477"/>
          </a:xfrm>
        </p:grpSpPr>
        <p:sp>
          <p:nvSpPr>
            <p:cNvPr id="244" name="Shape"/>
            <p:cNvSpPr/>
            <p:nvPr/>
          </p:nvSpPr>
          <p:spPr>
            <a:xfrm>
              <a:off x="4796236" y="1833699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1" name="ASST CREDIT, ,OPERATIONS, ,MANAGER Shen Connie"/>
            <p:cNvSpPr/>
            <p:nvPr/>
          </p:nvSpPr>
          <p:spPr>
            <a:xfrm>
              <a:off x="4810718" y="1842610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ASST CREDIT OPERATIONS MANAGER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Shen Connie</a:t>
              </a:r>
            </a:p>
          </p:txBody>
        </p:sp>
        <p:sp>
          <p:nvSpPr>
            <p:cNvPr id="722" name="Shape"/>
            <p:cNvSpPr/>
            <p:nvPr/>
          </p:nvSpPr>
          <p:spPr>
            <a:xfrm>
              <a:off x="4799578" y="194175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3" name="Band (CLT Group)"/>
            <p:cNvSpPr/>
            <p:nvPr/>
          </p:nvSpPr>
          <p:spPr>
            <a:xfrm>
              <a:off x="4814060" y="1947325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4" name="L"/>
            <p:cNvSpPr/>
            <p:nvPr/>
          </p:nvSpPr>
          <p:spPr>
            <a:xfrm>
              <a:off x="4987842" y="1947325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25" name="Group"/>
          <p:cNvGrpSpPr/>
          <p:nvPr/>
        </p:nvGrpSpPr>
        <p:grpSpPr>
          <a:xfrm>
            <a:off x="4831884" y="1988543"/>
            <a:ext cx="220570" cy="116969"/>
            <a:chOff x="4831884" y="1988543"/>
            <a:chExt cx="220570" cy="116969"/>
          </a:xfrm>
        </p:grpSpPr>
        <p:sp>
          <p:nvSpPr>
            <p:cNvPr id="246" name="Shape"/>
            <p:cNvSpPr/>
            <p:nvPr/>
          </p:nvSpPr>
          <p:spPr>
            <a:xfrm>
              <a:off x="4831884" y="1988543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6" name="NSP OPS. SR., ,ACCOUNTANT Lu Wendy"/>
            <p:cNvSpPr/>
            <p:nvPr/>
          </p:nvSpPr>
          <p:spPr>
            <a:xfrm>
              <a:off x="4846366" y="1997455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NSP OPS. SR. ACCOUNTANT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Lu Wendy</a:t>
              </a:r>
            </a:p>
          </p:txBody>
        </p:sp>
        <p:sp>
          <p:nvSpPr>
            <p:cNvPr id="727" name="Shape"/>
            <p:cNvSpPr/>
            <p:nvPr/>
          </p:nvSpPr>
          <p:spPr>
            <a:xfrm>
              <a:off x="4835226" y="207209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8" name="Band (CLT Group)"/>
            <p:cNvSpPr/>
            <p:nvPr/>
          </p:nvSpPr>
          <p:spPr>
            <a:xfrm>
              <a:off x="4849708" y="2077662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9" name="L"/>
            <p:cNvSpPr/>
            <p:nvPr/>
          </p:nvSpPr>
          <p:spPr>
            <a:xfrm>
              <a:off x="5023490" y="2077662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30" name="Group"/>
          <p:cNvGrpSpPr/>
          <p:nvPr/>
        </p:nvGrpSpPr>
        <p:grpSpPr>
          <a:xfrm>
            <a:off x="4831884" y="2118880"/>
            <a:ext cx="220570" cy="116969"/>
            <a:chOff x="4831884" y="2118880"/>
            <a:chExt cx="220570" cy="116969"/>
          </a:xfrm>
        </p:grpSpPr>
        <p:sp>
          <p:nvSpPr>
            <p:cNvPr id="248" name="Shape"/>
            <p:cNvSpPr/>
            <p:nvPr/>
          </p:nvSpPr>
          <p:spPr>
            <a:xfrm>
              <a:off x="4831884" y="2118880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1" name="NSP OPS. SR., ,ACCOUNTANT Ai LanTian"/>
            <p:cNvSpPr/>
            <p:nvPr/>
          </p:nvSpPr>
          <p:spPr>
            <a:xfrm>
              <a:off x="4846366" y="2127792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NSP OPS. SR. ACCOUNTANT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Ai LanTian</a:t>
              </a:r>
            </a:p>
          </p:txBody>
        </p:sp>
        <p:sp>
          <p:nvSpPr>
            <p:cNvPr id="732" name="Shape"/>
            <p:cNvSpPr/>
            <p:nvPr/>
          </p:nvSpPr>
          <p:spPr>
            <a:xfrm>
              <a:off x="4835226" y="220242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3" name="Band (CLT Group)"/>
            <p:cNvSpPr/>
            <p:nvPr/>
          </p:nvSpPr>
          <p:spPr>
            <a:xfrm>
              <a:off x="4849708" y="2207999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4" name="L"/>
            <p:cNvSpPr/>
            <p:nvPr/>
          </p:nvSpPr>
          <p:spPr>
            <a:xfrm>
              <a:off x="5023490" y="2207999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35" name="Group"/>
          <p:cNvGrpSpPr/>
          <p:nvPr/>
        </p:nvGrpSpPr>
        <p:grpSpPr>
          <a:xfrm>
            <a:off x="4831884" y="2249216"/>
            <a:ext cx="220570" cy="116969"/>
            <a:chOff x="4831884" y="2249216"/>
            <a:chExt cx="220570" cy="116969"/>
          </a:xfrm>
        </p:grpSpPr>
        <p:sp>
          <p:nvSpPr>
            <p:cNvPr id="250" name="Shape"/>
            <p:cNvSpPr/>
            <p:nvPr/>
          </p:nvSpPr>
          <p:spPr>
            <a:xfrm>
              <a:off x="4831884" y="2249216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228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6" name="NSP OPS., ,ACCOUNTANT Gu Landy"/>
            <p:cNvSpPr/>
            <p:nvPr/>
          </p:nvSpPr>
          <p:spPr>
            <a:xfrm>
              <a:off x="4846366" y="2258128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NSP OPS. ACCOUNTANT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Gu Landy</a:t>
              </a:r>
            </a:p>
          </p:txBody>
        </p:sp>
        <p:sp>
          <p:nvSpPr>
            <p:cNvPr id="737" name="Shape"/>
            <p:cNvSpPr/>
            <p:nvPr/>
          </p:nvSpPr>
          <p:spPr>
            <a:xfrm>
              <a:off x="4835226" y="233276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8" name="Band (CLT Group)"/>
            <p:cNvSpPr/>
            <p:nvPr/>
          </p:nvSpPr>
          <p:spPr>
            <a:xfrm>
              <a:off x="4849708" y="2338335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9" name="A"/>
            <p:cNvSpPr/>
            <p:nvPr/>
          </p:nvSpPr>
          <p:spPr>
            <a:xfrm>
              <a:off x="5022376" y="2338335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740" name="Group"/>
          <p:cNvGrpSpPr/>
          <p:nvPr/>
        </p:nvGrpSpPr>
        <p:grpSpPr>
          <a:xfrm>
            <a:off x="4796236" y="2379553"/>
            <a:ext cx="220570" cy="116969"/>
            <a:chOff x="4796236" y="2379553"/>
            <a:chExt cx="220570" cy="116969"/>
          </a:xfrm>
        </p:grpSpPr>
        <p:sp>
          <p:nvSpPr>
            <p:cNvPr id="252" name="Shape"/>
            <p:cNvSpPr/>
            <p:nvPr/>
          </p:nvSpPr>
          <p:spPr>
            <a:xfrm>
              <a:off x="4796236" y="2379553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1" name="SR. CREDIT, ,MANAGER Ruan Rivon"/>
            <p:cNvSpPr/>
            <p:nvPr/>
          </p:nvSpPr>
          <p:spPr>
            <a:xfrm>
              <a:off x="4810718" y="2388465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SR. CREDIT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Ruan Rivon</a:t>
              </a:r>
            </a:p>
          </p:txBody>
        </p:sp>
        <p:sp>
          <p:nvSpPr>
            <p:cNvPr id="742" name="Shape"/>
            <p:cNvSpPr/>
            <p:nvPr/>
          </p:nvSpPr>
          <p:spPr>
            <a:xfrm>
              <a:off x="4799578" y="246310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3" name="Band (CLT Group)"/>
            <p:cNvSpPr/>
            <p:nvPr/>
          </p:nvSpPr>
          <p:spPr>
            <a:xfrm>
              <a:off x="4814060" y="246867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4" name="U"/>
            <p:cNvSpPr/>
            <p:nvPr/>
          </p:nvSpPr>
          <p:spPr>
            <a:xfrm>
              <a:off x="4986728" y="246867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45" name="Group"/>
          <p:cNvGrpSpPr/>
          <p:nvPr/>
        </p:nvGrpSpPr>
        <p:grpSpPr>
          <a:xfrm>
            <a:off x="4831884" y="2509890"/>
            <a:ext cx="220570" cy="92462"/>
            <a:chOff x="4831884" y="2509890"/>
            <a:chExt cx="220570" cy="92462"/>
          </a:xfrm>
        </p:grpSpPr>
        <p:sp>
          <p:nvSpPr>
            <p:cNvPr id="254" name="Shape"/>
            <p:cNvSpPr/>
            <p:nvPr/>
          </p:nvSpPr>
          <p:spPr>
            <a:xfrm>
              <a:off x="4831884" y="2509890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6" name="CREDIT MANAGER Yin Yu Min"/>
            <p:cNvSpPr/>
            <p:nvPr/>
          </p:nvSpPr>
          <p:spPr>
            <a:xfrm>
              <a:off x="4846366" y="2518802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CREDIT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Yin Yu Min</a:t>
              </a:r>
            </a:p>
          </p:txBody>
        </p:sp>
        <p:sp>
          <p:nvSpPr>
            <p:cNvPr id="747" name="Shape"/>
            <p:cNvSpPr/>
            <p:nvPr/>
          </p:nvSpPr>
          <p:spPr>
            <a:xfrm>
              <a:off x="4835226" y="256893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8" name="Band (CLT Group)"/>
            <p:cNvSpPr/>
            <p:nvPr/>
          </p:nvSpPr>
          <p:spPr>
            <a:xfrm>
              <a:off x="4849708" y="257450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9" name="U"/>
            <p:cNvSpPr/>
            <p:nvPr/>
          </p:nvSpPr>
          <p:spPr>
            <a:xfrm>
              <a:off x="5022376" y="257450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50" name="Group"/>
          <p:cNvGrpSpPr/>
          <p:nvPr/>
        </p:nvGrpSpPr>
        <p:grpSpPr>
          <a:xfrm>
            <a:off x="4831884" y="2615719"/>
            <a:ext cx="220570" cy="141477"/>
            <a:chOff x="4831884" y="2615719"/>
            <a:chExt cx="220570" cy="141477"/>
          </a:xfrm>
        </p:grpSpPr>
        <p:sp>
          <p:nvSpPr>
            <p:cNvPr id="256" name="Shape"/>
            <p:cNvSpPr/>
            <p:nvPr/>
          </p:nvSpPr>
          <p:spPr>
            <a:xfrm>
              <a:off x="4831884" y="2615719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1" name="ASSISTANT, ,MANAGER - CREDIT, ,&amp;amp; RISK He Justin"/>
            <p:cNvSpPr/>
            <p:nvPr/>
          </p:nvSpPr>
          <p:spPr>
            <a:xfrm>
              <a:off x="4846366" y="2624630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ASSISTANT MANAGER - CREDIT &amp; RISK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He Justin</a:t>
              </a:r>
            </a:p>
          </p:txBody>
        </p:sp>
        <p:sp>
          <p:nvSpPr>
            <p:cNvPr id="752" name="Shape"/>
            <p:cNvSpPr/>
            <p:nvPr/>
          </p:nvSpPr>
          <p:spPr>
            <a:xfrm>
              <a:off x="4835226" y="272377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3" name="Band (CLT Group)"/>
            <p:cNvSpPr/>
            <p:nvPr/>
          </p:nvSpPr>
          <p:spPr>
            <a:xfrm>
              <a:off x="4849708" y="2729345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4" name="L"/>
            <p:cNvSpPr/>
            <p:nvPr/>
          </p:nvSpPr>
          <p:spPr>
            <a:xfrm>
              <a:off x="5023490" y="2729345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55" name="Group"/>
          <p:cNvGrpSpPr/>
          <p:nvPr/>
        </p:nvGrpSpPr>
        <p:grpSpPr>
          <a:xfrm>
            <a:off x="4796236" y="2770563"/>
            <a:ext cx="220570" cy="141477"/>
            <a:chOff x="4796236" y="2770563"/>
            <a:chExt cx="220570" cy="141477"/>
          </a:xfrm>
        </p:grpSpPr>
        <p:sp>
          <p:nvSpPr>
            <p:cNvPr id="258" name="Shape"/>
            <p:cNvSpPr/>
            <p:nvPr/>
          </p:nvSpPr>
          <p:spPr>
            <a:xfrm>
              <a:off x="4796236" y="2770563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6" name="SR FIN MGR-NIKE, ,DIRECT CREDIT, ,RISK MGT Open Position"/>
            <p:cNvSpPr/>
            <p:nvPr/>
          </p:nvSpPr>
          <p:spPr>
            <a:xfrm>
              <a:off x="4810718" y="2779475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FIN MGR-NIKE DIRECT CREDIT RISK MGT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757" name="Shape"/>
            <p:cNvSpPr/>
            <p:nvPr/>
          </p:nvSpPr>
          <p:spPr>
            <a:xfrm>
              <a:off x="4799578" y="2878620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8" name="Band (CLT Group)"/>
            <p:cNvSpPr/>
            <p:nvPr/>
          </p:nvSpPr>
          <p:spPr>
            <a:xfrm>
              <a:off x="4814060" y="2884190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9" name="U"/>
            <p:cNvSpPr/>
            <p:nvPr/>
          </p:nvSpPr>
          <p:spPr>
            <a:xfrm>
              <a:off x="4986728" y="2884190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60" name="Group"/>
          <p:cNvGrpSpPr/>
          <p:nvPr/>
        </p:nvGrpSpPr>
        <p:grpSpPr>
          <a:xfrm>
            <a:off x="5023490" y="1051679"/>
            <a:ext cx="220570" cy="141477"/>
            <a:chOff x="5023490" y="1051679"/>
            <a:chExt cx="220570" cy="141477"/>
          </a:xfrm>
        </p:grpSpPr>
        <p:sp>
          <p:nvSpPr>
            <p:cNvPr id="260" name="Shape"/>
            <p:cNvSpPr/>
            <p:nvPr/>
          </p:nvSpPr>
          <p:spPr>
            <a:xfrm>
              <a:off x="5023490" y="1051679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1" name="SR DIR, GBL TAX &amp;amp;, ,CONTROV, SR TAX, ,COUN Stake Charles Raymond"/>
            <p:cNvSpPr/>
            <p:nvPr/>
          </p:nvSpPr>
          <p:spPr>
            <a:xfrm>
              <a:off x="5037972" y="1060591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SR DIR, GBL TAX &amp; CONTROV, SR TAX COUN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Stake Charles Raymond</a:t>
              </a:r>
            </a:p>
          </p:txBody>
        </p:sp>
        <p:sp>
          <p:nvSpPr>
            <p:cNvPr id="762" name="Shape"/>
            <p:cNvSpPr/>
            <p:nvPr/>
          </p:nvSpPr>
          <p:spPr>
            <a:xfrm>
              <a:off x="5026832" y="115973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3" name="Band (CLT Group)"/>
            <p:cNvSpPr/>
            <p:nvPr/>
          </p:nvSpPr>
          <p:spPr>
            <a:xfrm>
              <a:off x="5041314" y="1165305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64" name="S"/>
            <p:cNvSpPr/>
            <p:nvPr/>
          </p:nvSpPr>
          <p:spPr>
            <a:xfrm>
              <a:off x="5213982" y="1165305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765" name="Group"/>
          <p:cNvGrpSpPr/>
          <p:nvPr/>
        </p:nvGrpSpPr>
        <p:grpSpPr>
          <a:xfrm>
            <a:off x="5059137" y="1206523"/>
            <a:ext cx="220570" cy="92462"/>
            <a:chOff x="5059137" y="1206523"/>
            <a:chExt cx="220570" cy="92462"/>
          </a:xfrm>
        </p:grpSpPr>
        <p:sp>
          <p:nvSpPr>
            <p:cNvPr id="262" name="Shape"/>
            <p:cNvSpPr/>
            <p:nvPr/>
          </p:nvSpPr>
          <p:spPr>
            <a:xfrm>
              <a:off x="5059137" y="1206523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6" name="TAX DIRECTOR Gu JiaNi"/>
            <p:cNvSpPr/>
            <p:nvPr/>
          </p:nvSpPr>
          <p:spPr>
            <a:xfrm>
              <a:off x="5073619" y="1215435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TAX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Gu JiaNi</a:t>
              </a:r>
            </a:p>
          </p:txBody>
        </p:sp>
        <p:sp>
          <p:nvSpPr>
            <p:cNvPr id="767" name="Shape"/>
            <p:cNvSpPr/>
            <p:nvPr/>
          </p:nvSpPr>
          <p:spPr>
            <a:xfrm>
              <a:off x="5062479" y="1265564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8" name="Band (CLT Group)"/>
            <p:cNvSpPr/>
            <p:nvPr/>
          </p:nvSpPr>
          <p:spPr>
            <a:xfrm>
              <a:off x="5076961" y="1271134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9" name="E"/>
            <p:cNvSpPr/>
            <p:nvPr/>
          </p:nvSpPr>
          <p:spPr>
            <a:xfrm>
              <a:off x="5249630" y="1271134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70" name="Group"/>
          <p:cNvGrpSpPr/>
          <p:nvPr/>
        </p:nvGrpSpPr>
        <p:grpSpPr>
          <a:xfrm>
            <a:off x="5094785" y="1312352"/>
            <a:ext cx="220570" cy="116969"/>
            <a:chOff x="5094785" y="1312352"/>
            <a:chExt cx="220570" cy="116969"/>
          </a:xfrm>
        </p:grpSpPr>
        <p:sp>
          <p:nvSpPr>
            <p:cNvPr id="264" name="Shape"/>
            <p:cNvSpPr/>
            <p:nvPr/>
          </p:nvSpPr>
          <p:spPr>
            <a:xfrm>
              <a:off x="5094785" y="1312352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1" name="SR. TAX MANAGER -, ,OPERATIONS Liu Lucy"/>
            <p:cNvSpPr/>
            <p:nvPr/>
          </p:nvSpPr>
          <p:spPr>
            <a:xfrm>
              <a:off x="5109267" y="1321264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SR. TAX MANAGER - OPERATIONS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Liu Lucy</a:t>
              </a:r>
            </a:p>
          </p:txBody>
        </p:sp>
        <p:sp>
          <p:nvSpPr>
            <p:cNvPr id="772" name="Shape"/>
            <p:cNvSpPr/>
            <p:nvPr/>
          </p:nvSpPr>
          <p:spPr>
            <a:xfrm>
              <a:off x="5098127" y="139590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3" name="Band (CLT Group)"/>
            <p:cNvSpPr/>
            <p:nvPr/>
          </p:nvSpPr>
          <p:spPr>
            <a:xfrm>
              <a:off x="5112609" y="140147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4" name="U"/>
            <p:cNvSpPr/>
            <p:nvPr/>
          </p:nvSpPr>
          <p:spPr>
            <a:xfrm>
              <a:off x="5285277" y="140147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75" name="Group"/>
          <p:cNvGrpSpPr/>
          <p:nvPr/>
        </p:nvGrpSpPr>
        <p:grpSpPr>
          <a:xfrm>
            <a:off x="5130433" y="1442689"/>
            <a:ext cx="220570" cy="116969"/>
            <a:chOff x="5130433" y="1442689"/>
            <a:chExt cx="220570" cy="116969"/>
          </a:xfrm>
        </p:grpSpPr>
        <p:sp>
          <p:nvSpPr>
            <p:cNvPr id="266" name="Shape"/>
            <p:cNvSpPr/>
            <p:nvPr/>
          </p:nvSpPr>
          <p:spPr>
            <a:xfrm>
              <a:off x="5130433" y="1442689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6" name="TAX ACCOUNTING, ,SUPEVISOR Lu Ina"/>
            <p:cNvSpPr/>
            <p:nvPr/>
          </p:nvSpPr>
          <p:spPr>
            <a:xfrm>
              <a:off x="5144915" y="1451600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TAX ACCOUNTING SUPEVISOR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Lu Ina</a:t>
              </a:r>
            </a:p>
          </p:txBody>
        </p:sp>
        <p:sp>
          <p:nvSpPr>
            <p:cNvPr id="777" name="Shape"/>
            <p:cNvSpPr/>
            <p:nvPr/>
          </p:nvSpPr>
          <p:spPr>
            <a:xfrm>
              <a:off x="5133775" y="152623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8" name="Band (CLT Group)"/>
            <p:cNvSpPr/>
            <p:nvPr/>
          </p:nvSpPr>
          <p:spPr>
            <a:xfrm>
              <a:off x="5148257" y="1531808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9" name="L"/>
            <p:cNvSpPr/>
            <p:nvPr/>
          </p:nvSpPr>
          <p:spPr>
            <a:xfrm>
              <a:off x="5322039" y="1531808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80" name="Group"/>
          <p:cNvGrpSpPr/>
          <p:nvPr/>
        </p:nvGrpSpPr>
        <p:grpSpPr>
          <a:xfrm>
            <a:off x="5130433" y="1573025"/>
            <a:ext cx="220570" cy="92462"/>
            <a:chOff x="5130433" y="1573025"/>
            <a:chExt cx="220570" cy="92462"/>
          </a:xfrm>
        </p:grpSpPr>
        <p:sp>
          <p:nvSpPr>
            <p:cNvPr id="268" name="Shape"/>
            <p:cNvSpPr/>
            <p:nvPr/>
          </p:nvSpPr>
          <p:spPr>
            <a:xfrm>
              <a:off x="5130433" y="1573025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1" name="TAX SUPERVISOR Xu Ye"/>
            <p:cNvSpPr/>
            <p:nvPr/>
          </p:nvSpPr>
          <p:spPr>
            <a:xfrm>
              <a:off x="5144915" y="1581937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TAX SUPERVISOR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Xu Ye</a:t>
              </a:r>
            </a:p>
          </p:txBody>
        </p:sp>
        <p:sp>
          <p:nvSpPr>
            <p:cNvPr id="782" name="Shape"/>
            <p:cNvSpPr/>
            <p:nvPr/>
          </p:nvSpPr>
          <p:spPr>
            <a:xfrm>
              <a:off x="5133775" y="1632067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3" name="Band (CLT Group)"/>
            <p:cNvSpPr/>
            <p:nvPr/>
          </p:nvSpPr>
          <p:spPr>
            <a:xfrm>
              <a:off x="5148257" y="1637637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4" name="L"/>
            <p:cNvSpPr/>
            <p:nvPr/>
          </p:nvSpPr>
          <p:spPr>
            <a:xfrm>
              <a:off x="5322039" y="1637637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85" name="Group"/>
          <p:cNvGrpSpPr/>
          <p:nvPr/>
        </p:nvGrpSpPr>
        <p:grpSpPr>
          <a:xfrm>
            <a:off x="5094785" y="1678854"/>
            <a:ext cx="220570" cy="116969"/>
            <a:chOff x="5094785" y="1678854"/>
            <a:chExt cx="220570" cy="116969"/>
          </a:xfrm>
        </p:grpSpPr>
        <p:sp>
          <p:nvSpPr>
            <p:cNvPr id="270" name="Shape"/>
            <p:cNvSpPr/>
            <p:nvPr/>
          </p:nvSpPr>
          <p:spPr>
            <a:xfrm>
              <a:off x="5094785" y="1678854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6" name="SENIOR TAX, ,MANAGER Gong Leo"/>
            <p:cNvSpPr/>
            <p:nvPr/>
          </p:nvSpPr>
          <p:spPr>
            <a:xfrm>
              <a:off x="5109267" y="1687766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SENIOR TAX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Gong Leo</a:t>
              </a:r>
            </a:p>
          </p:txBody>
        </p:sp>
        <p:sp>
          <p:nvSpPr>
            <p:cNvPr id="787" name="Shape"/>
            <p:cNvSpPr/>
            <p:nvPr/>
          </p:nvSpPr>
          <p:spPr>
            <a:xfrm>
              <a:off x="5098127" y="1762403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8" name="Band (CLT Group)"/>
            <p:cNvSpPr/>
            <p:nvPr/>
          </p:nvSpPr>
          <p:spPr>
            <a:xfrm>
              <a:off x="5112609" y="1767973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9" name="U"/>
            <p:cNvSpPr/>
            <p:nvPr/>
          </p:nvSpPr>
          <p:spPr>
            <a:xfrm>
              <a:off x="5285277" y="1767973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90" name="Group"/>
          <p:cNvGrpSpPr/>
          <p:nvPr/>
        </p:nvGrpSpPr>
        <p:grpSpPr>
          <a:xfrm>
            <a:off x="5130433" y="1809191"/>
            <a:ext cx="220570" cy="92462"/>
            <a:chOff x="5130433" y="1809191"/>
            <a:chExt cx="220570" cy="92462"/>
          </a:xfrm>
        </p:grpSpPr>
        <p:sp>
          <p:nvSpPr>
            <p:cNvPr id="272" name="Shape"/>
            <p:cNvSpPr/>
            <p:nvPr/>
          </p:nvSpPr>
          <p:spPr>
            <a:xfrm>
              <a:off x="5130433" y="1809191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1" name="TAX OPS MANAGER Han JingYan"/>
            <p:cNvSpPr/>
            <p:nvPr/>
          </p:nvSpPr>
          <p:spPr>
            <a:xfrm>
              <a:off x="5144915" y="1818103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TAX OPS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Han JingYan</a:t>
              </a:r>
            </a:p>
          </p:txBody>
        </p:sp>
        <p:sp>
          <p:nvSpPr>
            <p:cNvPr id="792" name="Shape"/>
            <p:cNvSpPr/>
            <p:nvPr/>
          </p:nvSpPr>
          <p:spPr>
            <a:xfrm>
              <a:off x="5133775" y="186823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3" name="Band (CLT Group)"/>
            <p:cNvSpPr/>
            <p:nvPr/>
          </p:nvSpPr>
          <p:spPr>
            <a:xfrm>
              <a:off x="5148257" y="187380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4" name="U"/>
            <p:cNvSpPr/>
            <p:nvPr/>
          </p:nvSpPr>
          <p:spPr>
            <a:xfrm>
              <a:off x="5320925" y="187380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95" name="Group"/>
          <p:cNvGrpSpPr/>
          <p:nvPr/>
        </p:nvGrpSpPr>
        <p:grpSpPr>
          <a:xfrm>
            <a:off x="5094785" y="1915020"/>
            <a:ext cx="220570" cy="92462"/>
            <a:chOff x="5094785" y="1915020"/>
            <a:chExt cx="220570" cy="92462"/>
          </a:xfrm>
        </p:grpSpPr>
        <p:sp>
          <p:nvSpPr>
            <p:cNvPr id="274" name="Shape"/>
            <p:cNvSpPr/>
            <p:nvPr/>
          </p:nvSpPr>
          <p:spPr>
            <a:xfrm>
              <a:off x="5094785" y="1915020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6" name="TAX MANAGER Lou BaoYi"/>
            <p:cNvSpPr/>
            <p:nvPr/>
          </p:nvSpPr>
          <p:spPr>
            <a:xfrm>
              <a:off x="5109267" y="1923932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TAX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Lou BaoYi</a:t>
              </a:r>
            </a:p>
          </p:txBody>
        </p:sp>
        <p:sp>
          <p:nvSpPr>
            <p:cNvPr id="797" name="Shape"/>
            <p:cNvSpPr/>
            <p:nvPr/>
          </p:nvSpPr>
          <p:spPr>
            <a:xfrm>
              <a:off x="5098127" y="197406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8" name="Band (CLT Group)"/>
            <p:cNvSpPr/>
            <p:nvPr/>
          </p:nvSpPr>
          <p:spPr>
            <a:xfrm>
              <a:off x="5112609" y="197963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9" name="U"/>
            <p:cNvSpPr/>
            <p:nvPr/>
          </p:nvSpPr>
          <p:spPr>
            <a:xfrm>
              <a:off x="5285277" y="197963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00" name="Group"/>
          <p:cNvGrpSpPr/>
          <p:nvPr/>
        </p:nvGrpSpPr>
        <p:grpSpPr>
          <a:xfrm>
            <a:off x="5094785" y="2020849"/>
            <a:ext cx="220570" cy="116969"/>
            <a:chOff x="5094785" y="2020849"/>
            <a:chExt cx="220570" cy="116969"/>
          </a:xfrm>
        </p:grpSpPr>
        <p:sp>
          <p:nvSpPr>
            <p:cNvPr id="276" name="Shape"/>
            <p:cNvSpPr/>
            <p:nvPr/>
          </p:nvSpPr>
          <p:spPr>
            <a:xfrm>
              <a:off x="5094785" y="2020849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1" name="TAX CONTROVERSY, ,DIRECTOR Zhou XueQiong"/>
            <p:cNvSpPr/>
            <p:nvPr/>
          </p:nvSpPr>
          <p:spPr>
            <a:xfrm>
              <a:off x="5109267" y="2029761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TAX CONTROVERSY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Zhou XueQiong</a:t>
              </a:r>
            </a:p>
          </p:txBody>
        </p:sp>
        <p:sp>
          <p:nvSpPr>
            <p:cNvPr id="802" name="Shape"/>
            <p:cNvSpPr/>
            <p:nvPr/>
          </p:nvSpPr>
          <p:spPr>
            <a:xfrm>
              <a:off x="5098127" y="210439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3" name="Band (CLT Group)"/>
            <p:cNvSpPr/>
            <p:nvPr/>
          </p:nvSpPr>
          <p:spPr>
            <a:xfrm>
              <a:off x="5112609" y="2109968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4" name="E"/>
            <p:cNvSpPr/>
            <p:nvPr/>
          </p:nvSpPr>
          <p:spPr>
            <a:xfrm>
              <a:off x="5285277" y="2109968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05" name="Group"/>
          <p:cNvGrpSpPr/>
          <p:nvPr/>
        </p:nvGrpSpPr>
        <p:grpSpPr>
          <a:xfrm>
            <a:off x="5286391" y="1051679"/>
            <a:ext cx="220570" cy="116969"/>
            <a:chOff x="5286391" y="1051679"/>
            <a:chExt cx="220570" cy="116969"/>
          </a:xfrm>
        </p:grpSpPr>
        <p:sp>
          <p:nvSpPr>
            <p:cNvPr id="278" name="Shape"/>
            <p:cNvSpPr/>
            <p:nvPr/>
          </p:nvSpPr>
          <p:spPr>
            <a:xfrm>
              <a:off x="5286391" y="1051679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6" name="VP, ASSISTANT, ,TREASURER Bifano Jennifer Lori"/>
            <p:cNvSpPr/>
            <p:nvPr/>
          </p:nvSpPr>
          <p:spPr>
            <a:xfrm>
              <a:off x="5300873" y="1060591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VP, ASSISTANT TREASURER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Bifano Jennifer Lori</a:t>
              </a:r>
            </a:p>
          </p:txBody>
        </p:sp>
        <p:sp>
          <p:nvSpPr>
            <p:cNvPr id="807" name="Shape"/>
            <p:cNvSpPr/>
            <p:nvPr/>
          </p:nvSpPr>
          <p:spPr>
            <a:xfrm>
              <a:off x="5289733" y="113522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8" name="Band (CLT Group)"/>
            <p:cNvSpPr/>
            <p:nvPr/>
          </p:nvSpPr>
          <p:spPr>
            <a:xfrm>
              <a:off x="5304215" y="1140798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09" name="CLT"/>
            <p:cNvSpPr/>
            <p:nvPr/>
          </p:nvSpPr>
          <p:spPr>
            <a:xfrm>
              <a:off x="5460173" y="1140798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10" name="Group"/>
          <p:cNvGrpSpPr/>
          <p:nvPr/>
        </p:nvGrpSpPr>
        <p:grpSpPr>
          <a:xfrm>
            <a:off x="5322039" y="1182015"/>
            <a:ext cx="220570" cy="116969"/>
            <a:chOff x="5322039" y="1182015"/>
            <a:chExt cx="220570" cy="116969"/>
          </a:xfrm>
        </p:grpSpPr>
        <p:sp>
          <p:nvSpPr>
            <p:cNvPr id="280" name="Shape"/>
            <p:cNvSpPr/>
            <p:nvPr/>
          </p:nvSpPr>
          <p:spPr>
            <a:xfrm>
              <a:off x="5322039" y="1182015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1" name="SR DIR, GLOBAL, ,CASH &amp;amp;BANKING Spurill Dane Nicholas"/>
            <p:cNvSpPr/>
            <p:nvPr/>
          </p:nvSpPr>
          <p:spPr>
            <a:xfrm>
              <a:off x="5336521" y="1190927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SR DIR, GLOBAL CASH &amp;BANKING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Spurill Dane Nicholas</a:t>
              </a:r>
            </a:p>
          </p:txBody>
        </p:sp>
        <p:sp>
          <p:nvSpPr>
            <p:cNvPr id="812" name="Shape"/>
            <p:cNvSpPr/>
            <p:nvPr/>
          </p:nvSpPr>
          <p:spPr>
            <a:xfrm>
              <a:off x="5325381" y="1265564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3" name="Band (CLT Group)"/>
            <p:cNvSpPr/>
            <p:nvPr/>
          </p:nvSpPr>
          <p:spPr>
            <a:xfrm>
              <a:off x="5339863" y="1271134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14" name="S"/>
            <p:cNvSpPr/>
            <p:nvPr/>
          </p:nvSpPr>
          <p:spPr>
            <a:xfrm>
              <a:off x="5512531" y="1271134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15" name="Group"/>
          <p:cNvGrpSpPr/>
          <p:nvPr/>
        </p:nvGrpSpPr>
        <p:grpSpPr>
          <a:xfrm>
            <a:off x="5357686" y="1312352"/>
            <a:ext cx="220570" cy="116969"/>
            <a:chOff x="5357686" y="1312352"/>
            <a:chExt cx="220570" cy="116969"/>
          </a:xfrm>
        </p:grpSpPr>
        <p:sp>
          <p:nvSpPr>
            <p:cNvPr id="282" name="Shape"/>
            <p:cNvSpPr/>
            <p:nvPr/>
          </p:nvSpPr>
          <p:spPr>
            <a:xfrm>
              <a:off x="5357686" y="1312352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6" name="DIRECTOR,, ,TREASURY APAC Elsig Eric Fabien"/>
            <p:cNvSpPr/>
            <p:nvPr/>
          </p:nvSpPr>
          <p:spPr>
            <a:xfrm>
              <a:off x="5372168" y="1321264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DIRECTOR, TREASURY APAC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Elsig Eric Fabien</a:t>
              </a:r>
            </a:p>
          </p:txBody>
        </p:sp>
        <p:sp>
          <p:nvSpPr>
            <p:cNvPr id="817" name="Shape"/>
            <p:cNvSpPr/>
            <p:nvPr/>
          </p:nvSpPr>
          <p:spPr>
            <a:xfrm>
              <a:off x="5361028" y="139590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8" name="Band (CLT Group)"/>
            <p:cNvSpPr/>
            <p:nvPr/>
          </p:nvSpPr>
          <p:spPr>
            <a:xfrm>
              <a:off x="5375510" y="140147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19" name="E"/>
            <p:cNvSpPr/>
            <p:nvPr/>
          </p:nvSpPr>
          <p:spPr>
            <a:xfrm>
              <a:off x="5548178" y="140147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820" name="Group"/>
          <p:cNvGrpSpPr/>
          <p:nvPr/>
        </p:nvGrpSpPr>
        <p:grpSpPr>
          <a:xfrm>
            <a:off x="5393334" y="1442689"/>
            <a:ext cx="220570" cy="116969"/>
            <a:chOff x="5393334" y="1442689"/>
            <a:chExt cx="220570" cy="116969"/>
          </a:xfrm>
        </p:grpSpPr>
        <p:sp>
          <p:nvSpPr>
            <p:cNvPr id="284" name="Shape"/>
            <p:cNvSpPr/>
            <p:nvPr/>
          </p:nvSpPr>
          <p:spPr>
            <a:xfrm>
              <a:off x="5393334" y="1442689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1" name="SENIOR TREASURY, ,MANAGER Pan Grace"/>
            <p:cNvSpPr/>
            <p:nvPr/>
          </p:nvSpPr>
          <p:spPr>
            <a:xfrm>
              <a:off x="5407816" y="1451600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SENIOR TREASURY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Pan Grace</a:t>
              </a:r>
            </a:p>
          </p:txBody>
        </p:sp>
        <p:sp>
          <p:nvSpPr>
            <p:cNvPr id="822" name="Shape"/>
            <p:cNvSpPr/>
            <p:nvPr/>
          </p:nvSpPr>
          <p:spPr>
            <a:xfrm>
              <a:off x="5396676" y="152623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3" name="Band (CLT Group)"/>
            <p:cNvSpPr/>
            <p:nvPr/>
          </p:nvSpPr>
          <p:spPr>
            <a:xfrm>
              <a:off x="5411158" y="1531808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4" name="U"/>
            <p:cNvSpPr/>
            <p:nvPr/>
          </p:nvSpPr>
          <p:spPr>
            <a:xfrm>
              <a:off x="5583826" y="1531808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25" name="Group"/>
          <p:cNvGrpSpPr/>
          <p:nvPr/>
        </p:nvGrpSpPr>
        <p:grpSpPr>
          <a:xfrm>
            <a:off x="5428982" y="1573025"/>
            <a:ext cx="220570" cy="116969"/>
            <a:chOff x="5428982" y="1573025"/>
            <a:chExt cx="220570" cy="116969"/>
          </a:xfrm>
        </p:grpSpPr>
        <p:sp>
          <p:nvSpPr>
            <p:cNvPr id="286" name="Shape"/>
            <p:cNvSpPr/>
            <p:nvPr/>
          </p:nvSpPr>
          <p:spPr>
            <a:xfrm>
              <a:off x="5428982" y="1573025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6" name="TREASURY, ,MANAGER Cui Wendy"/>
            <p:cNvSpPr/>
            <p:nvPr/>
          </p:nvSpPr>
          <p:spPr>
            <a:xfrm>
              <a:off x="5443464" y="1581937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TREASURY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Cui Wendy</a:t>
              </a:r>
            </a:p>
          </p:txBody>
        </p:sp>
        <p:sp>
          <p:nvSpPr>
            <p:cNvPr id="827" name="Shape"/>
            <p:cNvSpPr/>
            <p:nvPr/>
          </p:nvSpPr>
          <p:spPr>
            <a:xfrm>
              <a:off x="5432324" y="1656574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8" name="Band (CLT Group)"/>
            <p:cNvSpPr/>
            <p:nvPr/>
          </p:nvSpPr>
          <p:spPr>
            <a:xfrm>
              <a:off x="5446806" y="1662144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9" name="U"/>
            <p:cNvSpPr/>
            <p:nvPr/>
          </p:nvSpPr>
          <p:spPr>
            <a:xfrm>
              <a:off x="5619474" y="1662144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30" name="Group"/>
          <p:cNvGrpSpPr/>
          <p:nvPr/>
        </p:nvGrpSpPr>
        <p:grpSpPr>
          <a:xfrm>
            <a:off x="5796598" y="899062"/>
            <a:ext cx="220570" cy="141477"/>
            <a:chOff x="5796598" y="899062"/>
            <a:chExt cx="220570" cy="141477"/>
          </a:xfrm>
        </p:grpSpPr>
        <p:sp>
          <p:nvSpPr>
            <p:cNvPr id="288" name="Shape"/>
            <p:cNvSpPr/>
            <p:nvPr/>
          </p:nvSpPr>
          <p:spPr>
            <a:xfrm>
              <a:off x="5796598" y="899062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1" name="VP/CFO, ,CONSUMER,PRODU,CT &amp;amp; GLOBAL OPS Ryan Nicolette Jane"/>
            <p:cNvSpPr/>
            <p:nvPr/>
          </p:nvSpPr>
          <p:spPr>
            <a:xfrm>
              <a:off x="5811080" y="907974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VP/CFO CONSUMER,PRODUCT &amp; GLOBAL OPS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Ryan Nicolette Jane</a:t>
              </a:r>
            </a:p>
          </p:txBody>
        </p:sp>
        <p:sp>
          <p:nvSpPr>
            <p:cNvPr id="832" name="Shape"/>
            <p:cNvSpPr/>
            <p:nvPr/>
          </p:nvSpPr>
          <p:spPr>
            <a:xfrm>
              <a:off x="5799940" y="100711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3" name="Band (CLT Group)"/>
            <p:cNvSpPr/>
            <p:nvPr/>
          </p:nvSpPr>
          <p:spPr>
            <a:xfrm>
              <a:off x="5814422" y="1012689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34" name="CLT"/>
            <p:cNvSpPr/>
            <p:nvPr/>
          </p:nvSpPr>
          <p:spPr>
            <a:xfrm>
              <a:off x="5970380" y="1012689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35" name="Group"/>
          <p:cNvGrpSpPr/>
          <p:nvPr/>
        </p:nvGrpSpPr>
        <p:grpSpPr>
          <a:xfrm>
            <a:off x="5674059" y="1076186"/>
            <a:ext cx="220570" cy="141477"/>
            <a:chOff x="5674059" y="1076186"/>
            <a:chExt cx="220570" cy="141477"/>
          </a:xfrm>
        </p:grpSpPr>
        <p:sp>
          <p:nvSpPr>
            <p:cNvPr id="290" name="Shape"/>
            <p:cNvSpPr/>
            <p:nvPr/>
          </p:nvSpPr>
          <p:spPr>
            <a:xfrm>
              <a:off x="5674059" y="1076186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6" name="VP, GBL FIN, ,SOURCING &amp;amp;, ,MANUFACTURING Solbach Daniel Werner"/>
            <p:cNvSpPr/>
            <p:nvPr/>
          </p:nvSpPr>
          <p:spPr>
            <a:xfrm>
              <a:off x="5688541" y="1085098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VP, GBL FIN SOURCING &amp; MANUFACTURING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Solbach Daniel Werner</a:t>
              </a:r>
            </a:p>
          </p:txBody>
        </p:sp>
        <p:sp>
          <p:nvSpPr>
            <p:cNvPr id="837" name="Shape"/>
            <p:cNvSpPr/>
            <p:nvPr/>
          </p:nvSpPr>
          <p:spPr>
            <a:xfrm>
              <a:off x="5677401" y="1184243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8" name="Band (CLT Group)"/>
            <p:cNvSpPr/>
            <p:nvPr/>
          </p:nvSpPr>
          <p:spPr>
            <a:xfrm>
              <a:off x="5691883" y="1189813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39" name="CLT"/>
            <p:cNvSpPr/>
            <p:nvPr/>
          </p:nvSpPr>
          <p:spPr>
            <a:xfrm>
              <a:off x="5847841" y="1189813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40" name="Group"/>
          <p:cNvGrpSpPr/>
          <p:nvPr/>
        </p:nvGrpSpPr>
        <p:grpSpPr>
          <a:xfrm>
            <a:off x="5674059" y="1231031"/>
            <a:ext cx="220570" cy="141477"/>
            <a:chOff x="5674059" y="1231031"/>
            <a:chExt cx="220570" cy="141477"/>
          </a:xfrm>
        </p:grpSpPr>
        <p:sp>
          <p:nvSpPr>
            <p:cNvPr id="292" name="Shape"/>
            <p:cNvSpPr/>
            <p:nvPr/>
          </p:nvSpPr>
          <p:spPr>
            <a:xfrm>
              <a:off x="5674059" y="1231031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1" name="INP: REG SR DIR,, ,COST ENG &amp;amp;, ,STANDARDS Guruswamy Ravikumar"/>
            <p:cNvSpPr/>
            <p:nvPr/>
          </p:nvSpPr>
          <p:spPr>
            <a:xfrm>
              <a:off x="5688541" y="1239943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INP: REG SR DIR, COST ENG &amp; STANDARDS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Guruswamy Ravikumar</a:t>
              </a:r>
            </a:p>
          </p:txBody>
        </p:sp>
        <p:sp>
          <p:nvSpPr>
            <p:cNvPr id="842" name="Shape"/>
            <p:cNvSpPr/>
            <p:nvPr/>
          </p:nvSpPr>
          <p:spPr>
            <a:xfrm>
              <a:off x="5677401" y="133908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3" name="Band (CLT Group)"/>
            <p:cNvSpPr/>
            <p:nvPr/>
          </p:nvSpPr>
          <p:spPr>
            <a:xfrm>
              <a:off x="5691883" y="1344658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44" name="S"/>
            <p:cNvSpPr/>
            <p:nvPr/>
          </p:nvSpPr>
          <p:spPr>
            <a:xfrm>
              <a:off x="5864551" y="1344658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45" name="Group"/>
          <p:cNvGrpSpPr/>
          <p:nvPr/>
        </p:nvGrpSpPr>
        <p:grpSpPr>
          <a:xfrm>
            <a:off x="5709707" y="1385875"/>
            <a:ext cx="220570" cy="165985"/>
            <a:chOff x="5709707" y="1385875"/>
            <a:chExt cx="220570" cy="165985"/>
          </a:xfrm>
        </p:grpSpPr>
        <p:sp>
          <p:nvSpPr>
            <p:cNvPr id="294" name="Shape"/>
            <p:cNvSpPr/>
            <p:nvPr/>
          </p:nvSpPr>
          <p:spPr>
            <a:xfrm>
              <a:off x="5709707" y="1385875"/>
              <a:ext cx="220570" cy="1659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6" name="REGIONAL, ,STANDARDS, ,ENGINEERING, ,DIRECTOR Phan Thanh Dat"/>
            <p:cNvSpPr/>
            <p:nvPr/>
          </p:nvSpPr>
          <p:spPr>
            <a:xfrm>
              <a:off x="5724189" y="1394787"/>
              <a:ext cx="191607" cy="11808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REGIONAL STANDARDS ENGINEERING DIRECTOR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Phan Thanh Dat</a:t>
              </a:r>
            </a:p>
          </p:txBody>
        </p:sp>
        <p:sp>
          <p:nvSpPr>
            <p:cNvPr id="847" name="Shape"/>
            <p:cNvSpPr/>
            <p:nvPr/>
          </p:nvSpPr>
          <p:spPr>
            <a:xfrm>
              <a:off x="5713049" y="1518440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8" name="Band (CLT Group)"/>
            <p:cNvSpPr/>
            <p:nvPr/>
          </p:nvSpPr>
          <p:spPr>
            <a:xfrm>
              <a:off x="5727531" y="1524010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49" name="E"/>
            <p:cNvSpPr/>
            <p:nvPr/>
          </p:nvSpPr>
          <p:spPr>
            <a:xfrm>
              <a:off x="5900199" y="1524010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850" name="Group"/>
          <p:cNvGrpSpPr/>
          <p:nvPr/>
        </p:nvGrpSpPr>
        <p:grpSpPr>
          <a:xfrm>
            <a:off x="5745354" y="1565227"/>
            <a:ext cx="220570" cy="165985"/>
            <a:chOff x="5745354" y="1565227"/>
            <a:chExt cx="220570" cy="165985"/>
          </a:xfrm>
        </p:grpSpPr>
        <p:sp>
          <p:nvSpPr>
            <p:cNvPr id="296" name="Shape"/>
            <p:cNvSpPr/>
            <p:nvPr/>
          </p:nvSpPr>
          <p:spPr>
            <a:xfrm>
              <a:off x="5745354" y="1565227"/>
              <a:ext cx="220570" cy="1659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1" name="SENIOR, ,STANDARDS, ,ENGINEERING, ,ANALYST Cheung Hon Kwong Barry"/>
            <p:cNvSpPr/>
            <p:nvPr/>
          </p:nvSpPr>
          <p:spPr>
            <a:xfrm>
              <a:off x="5759836" y="1574139"/>
              <a:ext cx="191607" cy="11808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SENIOR STANDARDS ENGINEERING ANALYST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Cheung Hon Kwong Barry</a:t>
              </a:r>
            </a:p>
          </p:txBody>
        </p:sp>
        <p:sp>
          <p:nvSpPr>
            <p:cNvPr id="852" name="Shape"/>
            <p:cNvSpPr/>
            <p:nvPr/>
          </p:nvSpPr>
          <p:spPr>
            <a:xfrm>
              <a:off x="5748696" y="169779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3" name="Band (CLT Group)"/>
            <p:cNvSpPr/>
            <p:nvPr/>
          </p:nvSpPr>
          <p:spPr>
            <a:xfrm>
              <a:off x="5763178" y="170336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4" name="U"/>
            <p:cNvSpPr/>
            <p:nvPr/>
          </p:nvSpPr>
          <p:spPr>
            <a:xfrm>
              <a:off x="5935846" y="170336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55" name="Group"/>
          <p:cNvGrpSpPr/>
          <p:nvPr/>
        </p:nvGrpSpPr>
        <p:grpSpPr>
          <a:xfrm>
            <a:off x="5745354" y="1744579"/>
            <a:ext cx="220570" cy="141477"/>
            <a:chOff x="5745354" y="1744579"/>
            <a:chExt cx="220570" cy="141477"/>
          </a:xfrm>
        </p:grpSpPr>
        <p:sp>
          <p:nvSpPr>
            <p:cNvPr id="298" name="Shape"/>
            <p:cNvSpPr/>
            <p:nvPr/>
          </p:nvSpPr>
          <p:spPr>
            <a:xfrm>
              <a:off x="5745354" y="1744579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6" name="STANDARDS, ,ENGINEERING, ,ANALYST Yao Peter"/>
            <p:cNvSpPr/>
            <p:nvPr/>
          </p:nvSpPr>
          <p:spPr>
            <a:xfrm>
              <a:off x="5759836" y="1753491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STANDARDS ENGINEERING ANALYST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Yao Peter</a:t>
              </a:r>
            </a:p>
          </p:txBody>
        </p:sp>
        <p:sp>
          <p:nvSpPr>
            <p:cNvPr id="857" name="Shape"/>
            <p:cNvSpPr/>
            <p:nvPr/>
          </p:nvSpPr>
          <p:spPr>
            <a:xfrm>
              <a:off x="5748696" y="1852636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8" name="Band (CLT Group)"/>
            <p:cNvSpPr/>
            <p:nvPr/>
          </p:nvSpPr>
          <p:spPr>
            <a:xfrm>
              <a:off x="5763178" y="1858206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9" name="L"/>
            <p:cNvSpPr/>
            <p:nvPr/>
          </p:nvSpPr>
          <p:spPr>
            <a:xfrm>
              <a:off x="5936960" y="1858206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60" name="Group"/>
          <p:cNvGrpSpPr/>
          <p:nvPr/>
        </p:nvGrpSpPr>
        <p:grpSpPr>
          <a:xfrm>
            <a:off x="5709707" y="1899424"/>
            <a:ext cx="220570" cy="141477"/>
            <a:chOff x="5709707" y="1899424"/>
            <a:chExt cx="220570" cy="141477"/>
          </a:xfrm>
        </p:grpSpPr>
        <p:sp>
          <p:nvSpPr>
            <p:cNvPr id="300" name="Shape"/>
            <p:cNvSpPr/>
            <p:nvPr/>
          </p:nvSpPr>
          <p:spPr>
            <a:xfrm>
              <a:off x="5709707" y="1899424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1" name="DIR - PARTNER, ,COST ENGR &amp;amp;, ,STANDARDS Ku Chih Chien"/>
            <p:cNvSpPr/>
            <p:nvPr/>
          </p:nvSpPr>
          <p:spPr>
            <a:xfrm>
              <a:off x="5724189" y="1908336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 - PARTNER COST ENGR &amp; STANDARDS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Ku Chih Chien</a:t>
              </a:r>
            </a:p>
          </p:txBody>
        </p:sp>
        <p:sp>
          <p:nvSpPr>
            <p:cNvPr id="862" name="Shape"/>
            <p:cNvSpPr/>
            <p:nvPr/>
          </p:nvSpPr>
          <p:spPr>
            <a:xfrm>
              <a:off x="5713049" y="200748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3" name="Band (CLT Group)"/>
            <p:cNvSpPr/>
            <p:nvPr/>
          </p:nvSpPr>
          <p:spPr>
            <a:xfrm>
              <a:off x="5727531" y="201305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4" name="E"/>
            <p:cNvSpPr/>
            <p:nvPr/>
          </p:nvSpPr>
          <p:spPr>
            <a:xfrm>
              <a:off x="5900199" y="201305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65" name="Group"/>
          <p:cNvGrpSpPr/>
          <p:nvPr/>
        </p:nvGrpSpPr>
        <p:grpSpPr>
          <a:xfrm>
            <a:off x="5745354" y="2054268"/>
            <a:ext cx="220570" cy="165985"/>
            <a:chOff x="5745354" y="2054268"/>
            <a:chExt cx="220570" cy="165985"/>
          </a:xfrm>
        </p:grpSpPr>
        <p:sp>
          <p:nvSpPr>
            <p:cNvPr id="302" name="Shape"/>
            <p:cNvSpPr/>
            <p:nvPr/>
          </p:nvSpPr>
          <p:spPr>
            <a:xfrm>
              <a:off x="5745354" y="2054268"/>
              <a:ext cx="220570" cy="1659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6" name="COST &amp;amp;, ,STANDARDS, ,ENGINEER, ,MANAGER Hsu Po-Chao"/>
            <p:cNvSpPr/>
            <p:nvPr/>
          </p:nvSpPr>
          <p:spPr>
            <a:xfrm>
              <a:off x="5759836" y="2063180"/>
              <a:ext cx="191607" cy="11808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COST &amp; STANDARDS ENGINEER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Hsu Po-Chao</a:t>
              </a:r>
            </a:p>
          </p:txBody>
        </p:sp>
        <p:sp>
          <p:nvSpPr>
            <p:cNvPr id="867" name="Shape"/>
            <p:cNvSpPr/>
            <p:nvPr/>
          </p:nvSpPr>
          <p:spPr>
            <a:xfrm>
              <a:off x="5748696" y="2186833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8" name="Band (CLT Group)"/>
            <p:cNvSpPr/>
            <p:nvPr/>
          </p:nvSpPr>
          <p:spPr>
            <a:xfrm>
              <a:off x="5763178" y="2192403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9" name="U"/>
            <p:cNvSpPr/>
            <p:nvPr/>
          </p:nvSpPr>
          <p:spPr>
            <a:xfrm>
              <a:off x="5935846" y="2192403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70" name="Group"/>
          <p:cNvGrpSpPr/>
          <p:nvPr/>
        </p:nvGrpSpPr>
        <p:grpSpPr>
          <a:xfrm>
            <a:off x="5781002" y="2233620"/>
            <a:ext cx="220570" cy="141477"/>
            <a:chOff x="5781002" y="2233620"/>
            <a:chExt cx="220570" cy="141477"/>
          </a:xfrm>
        </p:grpSpPr>
        <p:sp>
          <p:nvSpPr>
            <p:cNvPr id="304" name="Shape"/>
            <p:cNvSpPr/>
            <p:nvPr/>
          </p:nvSpPr>
          <p:spPr>
            <a:xfrm>
              <a:off x="5781002" y="2233620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1" name="COST &amp;amp;, ,STANDARDS, ,ENGINEER II Shieh Chia-Chen"/>
            <p:cNvSpPr/>
            <p:nvPr/>
          </p:nvSpPr>
          <p:spPr>
            <a:xfrm>
              <a:off x="5795484" y="2242532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COST &amp; STANDARDS ENGINEER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Shieh Chia-Chen</a:t>
              </a:r>
            </a:p>
          </p:txBody>
        </p:sp>
        <p:sp>
          <p:nvSpPr>
            <p:cNvPr id="872" name="Shape"/>
            <p:cNvSpPr/>
            <p:nvPr/>
          </p:nvSpPr>
          <p:spPr>
            <a:xfrm>
              <a:off x="5784344" y="2341677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3" name="Band (CLT Group)"/>
            <p:cNvSpPr/>
            <p:nvPr/>
          </p:nvSpPr>
          <p:spPr>
            <a:xfrm>
              <a:off x="5798826" y="2347247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4" name="U"/>
            <p:cNvSpPr/>
            <p:nvPr/>
          </p:nvSpPr>
          <p:spPr>
            <a:xfrm>
              <a:off x="5971494" y="2347247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75" name="Group"/>
          <p:cNvGrpSpPr/>
          <p:nvPr/>
        </p:nvGrpSpPr>
        <p:grpSpPr>
          <a:xfrm>
            <a:off x="5781002" y="2388465"/>
            <a:ext cx="220570" cy="141477"/>
            <a:chOff x="5781002" y="2388465"/>
            <a:chExt cx="220570" cy="141477"/>
          </a:xfrm>
        </p:grpSpPr>
        <p:sp>
          <p:nvSpPr>
            <p:cNvPr id="306" name="Shape"/>
            <p:cNvSpPr/>
            <p:nvPr/>
          </p:nvSpPr>
          <p:spPr>
            <a:xfrm>
              <a:off x="5781002" y="2388465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6" name="COST &amp;amp;, ,STANDARDS, ,ENGINEER I Lin Topenga"/>
            <p:cNvSpPr/>
            <p:nvPr/>
          </p:nvSpPr>
          <p:spPr>
            <a:xfrm>
              <a:off x="5795484" y="2397377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Lin Topenga</a:t>
              </a:r>
            </a:p>
          </p:txBody>
        </p:sp>
        <p:sp>
          <p:nvSpPr>
            <p:cNvPr id="877" name="Shape"/>
            <p:cNvSpPr/>
            <p:nvPr/>
          </p:nvSpPr>
          <p:spPr>
            <a:xfrm>
              <a:off x="5784344" y="249652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8" name="Band (CLT Group)"/>
            <p:cNvSpPr/>
            <p:nvPr/>
          </p:nvSpPr>
          <p:spPr>
            <a:xfrm>
              <a:off x="5798826" y="2502092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9" name="L"/>
            <p:cNvSpPr/>
            <p:nvPr/>
          </p:nvSpPr>
          <p:spPr>
            <a:xfrm>
              <a:off x="5972608" y="2502092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0" name="Group"/>
          <p:cNvGrpSpPr/>
          <p:nvPr/>
        </p:nvGrpSpPr>
        <p:grpSpPr>
          <a:xfrm>
            <a:off x="5781002" y="2543309"/>
            <a:ext cx="220570" cy="141477"/>
            <a:chOff x="5781002" y="2543309"/>
            <a:chExt cx="220570" cy="141477"/>
          </a:xfrm>
        </p:grpSpPr>
        <p:sp>
          <p:nvSpPr>
            <p:cNvPr id="308" name="Shape"/>
            <p:cNvSpPr/>
            <p:nvPr/>
          </p:nvSpPr>
          <p:spPr>
            <a:xfrm>
              <a:off x="5781002" y="2543309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1" name="COST &amp;amp;, ,STANDARDS, ,ENGINEER I Huang Ching-Ying"/>
            <p:cNvSpPr/>
            <p:nvPr/>
          </p:nvSpPr>
          <p:spPr>
            <a:xfrm>
              <a:off x="5795484" y="2552221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Huang Ching-Ying</a:t>
              </a:r>
            </a:p>
          </p:txBody>
        </p:sp>
        <p:sp>
          <p:nvSpPr>
            <p:cNvPr id="882" name="Shape"/>
            <p:cNvSpPr/>
            <p:nvPr/>
          </p:nvSpPr>
          <p:spPr>
            <a:xfrm>
              <a:off x="5784344" y="2651366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3" name="Band (CLT Group)"/>
            <p:cNvSpPr/>
            <p:nvPr/>
          </p:nvSpPr>
          <p:spPr>
            <a:xfrm>
              <a:off x="5798826" y="2656936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4" name="L"/>
            <p:cNvSpPr/>
            <p:nvPr/>
          </p:nvSpPr>
          <p:spPr>
            <a:xfrm>
              <a:off x="5972608" y="2656936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5" name="Group"/>
          <p:cNvGrpSpPr/>
          <p:nvPr/>
        </p:nvGrpSpPr>
        <p:grpSpPr>
          <a:xfrm>
            <a:off x="5781002" y="2698154"/>
            <a:ext cx="220570" cy="141477"/>
            <a:chOff x="5781002" y="2698154"/>
            <a:chExt cx="220570" cy="141477"/>
          </a:xfrm>
        </p:grpSpPr>
        <p:sp>
          <p:nvSpPr>
            <p:cNvPr id="310" name="Shape"/>
            <p:cNvSpPr/>
            <p:nvPr/>
          </p:nvSpPr>
          <p:spPr>
            <a:xfrm>
              <a:off x="5781002" y="2698154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6" name="COST &amp;amp;, ,STANDARDS, ,ENGINEER II Huang Wei Chen"/>
            <p:cNvSpPr/>
            <p:nvPr/>
          </p:nvSpPr>
          <p:spPr>
            <a:xfrm>
              <a:off x="5795484" y="2707066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COST &amp; STANDARDS ENGINEER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Huang Wei Chen</a:t>
              </a:r>
            </a:p>
          </p:txBody>
        </p:sp>
        <p:sp>
          <p:nvSpPr>
            <p:cNvPr id="887" name="Shape"/>
            <p:cNvSpPr/>
            <p:nvPr/>
          </p:nvSpPr>
          <p:spPr>
            <a:xfrm>
              <a:off x="5784344" y="280621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8" name="Band (CLT Group)"/>
            <p:cNvSpPr/>
            <p:nvPr/>
          </p:nvSpPr>
          <p:spPr>
            <a:xfrm>
              <a:off x="5798826" y="281178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9" name="U"/>
            <p:cNvSpPr/>
            <p:nvPr/>
          </p:nvSpPr>
          <p:spPr>
            <a:xfrm>
              <a:off x="5971494" y="281178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90" name="Group"/>
          <p:cNvGrpSpPr/>
          <p:nvPr/>
        </p:nvGrpSpPr>
        <p:grpSpPr>
          <a:xfrm>
            <a:off x="5745354" y="2852998"/>
            <a:ext cx="220570" cy="165985"/>
            <a:chOff x="5745354" y="2852998"/>
            <a:chExt cx="220570" cy="165985"/>
          </a:xfrm>
        </p:grpSpPr>
        <p:sp>
          <p:nvSpPr>
            <p:cNvPr id="312" name="Shape"/>
            <p:cNvSpPr/>
            <p:nvPr/>
          </p:nvSpPr>
          <p:spPr>
            <a:xfrm>
              <a:off x="5745354" y="2852998"/>
              <a:ext cx="220570" cy="1659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1" name="COST &amp;amp;, ,STANDARDS, ,ENGINEER, ,MANAGER Huang Hao Yun"/>
            <p:cNvSpPr/>
            <p:nvPr/>
          </p:nvSpPr>
          <p:spPr>
            <a:xfrm>
              <a:off x="5759836" y="2861910"/>
              <a:ext cx="191607" cy="11808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COST &amp; STANDARDS ENGINEER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Huang Hao Yun</a:t>
              </a:r>
            </a:p>
          </p:txBody>
        </p:sp>
        <p:sp>
          <p:nvSpPr>
            <p:cNvPr id="892" name="Shape"/>
            <p:cNvSpPr/>
            <p:nvPr/>
          </p:nvSpPr>
          <p:spPr>
            <a:xfrm>
              <a:off x="5748696" y="2985563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3" name="Band (CLT Group)"/>
            <p:cNvSpPr/>
            <p:nvPr/>
          </p:nvSpPr>
          <p:spPr>
            <a:xfrm>
              <a:off x="5763178" y="2991133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4" name="U"/>
            <p:cNvSpPr/>
            <p:nvPr/>
          </p:nvSpPr>
          <p:spPr>
            <a:xfrm>
              <a:off x="5935846" y="2991133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95" name="Group"/>
          <p:cNvGrpSpPr/>
          <p:nvPr/>
        </p:nvGrpSpPr>
        <p:grpSpPr>
          <a:xfrm>
            <a:off x="5781002" y="3032350"/>
            <a:ext cx="220570" cy="141477"/>
            <a:chOff x="5781002" y="3032350"/>
            <a:chExt cx="220570" cy="141477"/>
          </a:xfrm>
        </p:grpSpPr>
        <p:sp>
          <p:nvSpPr>
            <p:cNvPr id="314" name="Shape"/>
            <p:cNvSpPr/>
            <p:nvPr/>
          </p:nvSpPr>
          <p:spPr>
            <a:xfrm>
              <a:off x="5781002" y="3032350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6" name="COST &amp;amp;, ,STANDARDS, ,ENGINEER I Chang Hui Min"/>
            <p:cNvSpPr/>
            <p:nvPr/>
          </p:nvSpPr>
          <p:spPr>
            <a:xfrm>
              <a:off x="5795484" y="3041262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Chang Hui Min</a:t>
              </a:r>
            </a:p>
          </p:txBody>
        </p:sp>
        <p:sp>
          <p:nvSpPr>
            <p:cNvPr id="897" name="Shape"/>
            <p:cNvSpPr/>
            <p:nvPr/>
          </p:nvSpPr>
          <p:spPr>
            <a:xfrm>
              <a:off x="5784344" y="3140407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8" name="Band (CLT Group)"/>
            <p:cNvSpPr/>
            <p:nvPr/>
          </p:nvSpPr>
          <p:spPr>
            <a:xfrm>
              <a:off x="5798826" y="3145977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9" name="L"/>
            <p:cNvSpPr/>
            <p:nvPr/>
          </p:nvSpPr>
          <p:spPr>
            <a:xfrm>
              <a:off x="5972608" y="3145977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00" name="Group"/>
          <p:cNvGrpSpPr/>
          <p:nvPr/>
        </p:nvGrpSpPr>
        <p:grpSpPr>
          <a:xfrm>
            <a:off x="5781002" y="3187195"/>
            <a:ext cx="220570" cy="141477"/>
            <a:chOff x="5781002" y="3187195"/>
            <a:chExt cx="220570" cy="141477"/>
          </a:xfrm>
        </p:grpSpPr>
        <p:sp>
          <p:nvSpPr>
            <p:cNvPr id="316" name="Shape"/>
            <p:cNvSpPr/>
            <p:nvPr/>
          </p:nvSpPr>
          <p:spPr>
            <a:xfrm>
              <a:off x="5781002" y="3187195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1" name="COST &amp;amp;, ,STANDARDS, ,ENGINEER I Wu Chang Yi"/>
            <p:cNvSpPr/>
            <p:nvPr/>
          </p:nvSpPr>
          <p:spPr>
            <a:xfrm>
              <a:off x="5795484" y="3196107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Wu Chang Yi</a:t>
              </a:r>
            </a:p>
          </p:txBody>
        </p:sp>
        <p:sp>
          <p:nvSpPr>
            <p:cNvPr id="902" name="Shape"/>
            <p:cNvSpPr/>
            <p:nvPr/>
          </p:nvSpPr>
          <p:spPr>
            <a:xfrm>
              <a:off x="5784344" y="329525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3" name="Band (CLT Group)"/>
            <p:cNvSpPr/>
            <p:nvPr/>
          </p:nvSpPr>
          <p:spPr>
            <a:xfrm>
              <a:off x="5798826" y="3300821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4" name="L"/>
            <p:cNvSpPr/>
            <p:nvPr/>
          </p:nvSpPr>
          <p:spPr>
            <a:xfrm>
              <a:off x="5972608" y="3300821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05" name="Group"/>
          <p:cNvGrpSpPr/>
          <p:nvPr/>
        </p:nvGrpSpPr>
        <p:grpSpPr>
          <a:xfrm>
            <a:off x="5781002" y="3342039"/>
            <a:ext cx="220570" cy="141477"/>
            <a:chOff x="5781002" y="3342039"/>
            <a:chExt cx="220570" cy="141477"/>
          </a:xfrm>
        </p:grpSpPr>
        <p:sp>
          <p:nvSpPr>
            <p:cNvPr id="318" name="Shape"/>
            <p:cNvSpPr/>
            <p:nvPr/>
          </p:nvSpPr>
          <p:spPr>
            <a:xfrm>
              <a:off x="5781002" y="3342039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6" name="COST &amp;amp;, ,STANDARDS, ,ENGINEER II Lin Ya-Hui"/>
            <p:cNvSpPr/>
            <p:nvPr/>
          </p:nvSpPr>
          <p:spPr>
            <a:xfrm>
              <a:off x="5795484" y="3350951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COST &amp; STANDARDS ENGINEER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Lin Ya-Hui</a:t>
              </a:r>
            </a:p>
          </p:txBody>
        </p:sp>
        <p:sp>
          <p:nvSpPr>
            <p:cNvPr id="907" name="Shape"/>
            <p:cNvSpPr/>
            <p:nvPr/>
          </p:nvSpPr>
          <p:spPr>
            <a:xfrm>
              <a:off x="5784344" y="3450096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8" name="Band (CLT Group)"/>
            <p:cNvSpPr/>
            <p:nvPr/>
          </p:nvSpPr>
          <p:spPr>
            <a:xfrm>
              <a:off x="5798826" y="3455666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9" name="U"/>
            <p:cNvSpPr/>
            <p:nvPr/>
          </p:nvSpPr>
          <p:spPr>
            <a:xfrm>
              <a:off x="5971494" y="3455666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10" name="Group"/>
          <p:cNvGrpSpPr/>
          <p:nvPr/>
        </p:nvGrpSpPr>
        <p:grpSpPr>
          <a:xfrm>
            <a:off x="5709707" y="3496883"/>
            <a:ext cx="220570" cy="165985"/>
            <a:chOff x="5709707" y="3496883"/>
            <a:chExt cx="220570" cy="165985"/>
          </a:xfrm>
        </p:grpSpPr>
        <p:sp>
          <p:nvSpPr>
            <p:cNvPr id="320" name="Shape"/>
            <p:cNvSpPr/>
            <p:nvPr/>
          </p:nvSpPr>
          <p:spPr>
            <a:xfrm>
              <a:off x="5709707" y="3496883"/>
              <a:ext cx="220570" cy="1659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1" name="DIRECTOR, ,PARTNER COST, ,ENGR &amp;amp;, ,STANDARDS Zhuo Michael"/>
            <p:cNvSpPr/>
            <p:nvPr/>
          </p:nvSpPr>
          <p:spPr>
            <a:xfrm>
              <a:off x="5724189" y="3505795"/>
              <a:ext cx="191607" cy="11808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DIRECTOR PARTNER COST ENGR &amp; STANDARDS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Zhuo Michael</a:t>
              </a:r>
            </a:p>
          </p:txBody>
        </p:sp>
        <p:sp>
          <p:nvSpPr>
            <p:cNvPr id="912" name="Shape"/>
            <p:cNvSpPr/>
            <p:nvPr/>
          </p:nvSpPr>
          <p:spPr>
            <a:xfrm>
              <a:off x="5713049" y="362944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3" name="Band (CLT Group)"/>
            <p:cNvSpPr/>
            <p:nvPr/>
          </p:nvSpPr>
          <p:spPr>
            <a:xfrm>
              <a:off x="5727531" y="3635018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4" name="E"/>
            <p:cNvSpPr/>
            <p:nvPr/>
          </p:nvSpPr>
          <p:spPr>
            <a:xfrm>
              <a:off x="5900199" y="3635018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915" name="Group"/>
          <p:cNvGrpSpPr/>
          <p:nvPr/>
        </p:nvGrpSpPr>
        <p:grpSpPr>
          <a:xfrm>
            <a:off x="5745354" y="3676236"/>
            <a:ext cx="220570" cy="116969"/>
            <a:chOff x="5745354" y="3676236"/>
            <a:chExt cx="220570" cy="116969"/>
          </a:xfrm>
        </p:grpSpPr>
        <p:sp>
          <p:nvSpPr>
            <p:cNvPr id="322" name="Shape"/>
            <p:cNvSpPr/>
            <p:nvPr/>
          </p:nvSpPr>
          <p:spPr>
            <a:xfrm>
              <a:off x="5745354" y="3676236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6" name="COSTING MANAGER, ,I Open Position"/>
            <p:cNvSpPr/>
            <p:nvPr/>
          </p:nvSpPr>
          <p:spPr>
            <a:xfrm>
              <a:off x="5759836" y="3685148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COSTING MANAGER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917" name="Shape"/>
            <p:cNvSpPr/>
            <p:nvPr/>
          </p:nvSpPr>
          <p:spPr>
            <a:xfrm>
              <a:off x="5748696" y="375978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8" name="Band (CLT Group)"/>
            <p:cNvSpPr/>
            <p:nvPr/>
          </p:nvSpPr>
          <p:spPr>
            <a:xfrm>
              <a:off x="5763178" y="3765355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9" name="L"/>
            <p:cNvSpPr/>
            <p:nvPr/>
          </p:nvSpPr>
          <p:spPr>
            <a:xfrm>
              <a:off x="5936960" y="3765355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20" name="Group"/>
          <p:cNvGrpSpPr/>
          <p:nvPr/>
        </p:nvGrpSpPr>
        <p:grpSpPr>
          <a:xfrm>
            <a:off x="5745354" y="3806572"/>
            <a:ext cx="220570" cy="116969"/>
            <a:chOff x="5745354" y="3806572"/>
            <a:chExt cx="220570" cy="116969"/>
          </a:xfrm>
        </p:grpSpPr>
        <p:sp>
          <p:nvSpPr>
            <p:cNvPr id="324" name="Shape"/>
            <p:cNvSpPr/>
            <p:nvPr/>
          </p:nvSpPr>
          <p:spPr>
            <a:xfrm>
              <a:off x="5745354" y="3806572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1" name="COSTING MANAGER, ,II Open Position"/>
            <p:cNvSpPr/>
            <p:nvPr/>
          </p:nvSpPr>
          <p:spPr>
            <a:xfrm>
              <a:off x="5759836" y="3815484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COSTING MANAGER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922" name="Shape"/>
            <p:cNvSpPr/>
            <p:nvPr/>
          </p:nvSpPr>
          <p:spPr>
            <a:xfrm>
              <a:off x="5748696" y="389012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3" name="Band (CLT Group)"/>
            <p:cNvSpPr/>
            <p:nvPr/>
          </p:nvSpPr>
          <p:spPr>
            <a:xfrm>
              <a:off x="5763178" y="3895691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4" name="U"/>
            <p:cNvSpPr/>
            <p:nvPr/>
          </p:nvSpPr>
          <p:spPr>
            <a:xfrm>
              <a:off x="5935846" y="3895691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25" name="Group"/>
          <p:cNvGrpSpPr/>
          <p:nvPr/>
        </p:nvGrpSpPr>
        <p:grpSpPr>
          <a:xfrm>
            <a:off x="5745354" y="3936909"/>
            <a:ext cx="220570" cy="165985"/>
            <a:chOff x="5745354" y="3936909"/>
            <a:chExt cx="220570" cy="165985"/>
          </a:xfrm>
        </p:grpSpPr>
        <p:sp>
          <p:nvSpPr>
            <p:cNvPr id="326" name="Shape"/>
            <p:cNvSpPr/>
            <p:nvPr/>
          </p:nvSpPr>
          <p:spPr>
            <a:xfrm>
              <a:off x="5745354" y="3936909"/>
              <a:ext cx="220570" cy="1659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6" name="COST &amp;amp;, ,STANDARDS, ,ENGINEER, ,MANAGER Diao Wendy"/>
            <p:cNvSpPr/>
            <p:nvPr/>
          </p:nvSpPr>
          <p:spPr>
            <a:xfrm>
              <a:off x="5759836" y="3945821"/>
              <a:ext cx="191607" cy="11808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COST &amp; STANDARDS ENGINEER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Diao Wendy</a:t>
              </a:r>
            </a:p>
          </p:txBody>
        </p:sp>
        <p:sp>
          <p:nvSpPr>
            <p:cNvPr id="927" name="Shape"/>
            <p:cNvSpPr/>
            <p:nvPr/>
          </p:nvSpPr>
          <p:spPr>
            <a:xfrm>
              <a:off x="5748696" y="4069474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8" name="Band (CLT Group)"/>
            <p:cNvSpPr/>
            <p:nvPr/>
          </p:nvSpPr>
          <p:spPr>
            <a:xfrm>
              <a:off x="5763178" y="4075044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9" name="U"/>
            <p:cNvSpPr/>
            <p:nvPr/>
          </p:nvSpPr>
          <p:spPr>
            <a:xfrm>
              <a:off x="5935846" y="4075044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30" name="Group"/>
          <p:cNvGrpSpPr/>
          <p:nvPr/>
        </p:nvGrpSpPr>
        <p:grpSpPr>
          <a:xfrm>
            <a:off x="5781002" y="4116261"/>
            <a:ext cx="220570" cy="141477"/>
            <a:chOff x="5781002" y="4116261"/>
            <a:chExt cx="220570" cy="141477"/>
          </a:xfrm>
        </p:grpSpPr>
        <p:sp>
          <p:nvSpPr>
            <p:cNvPr id="328" name="Shape"/>
            <p:cNvSpPr/>
            <p:nvPr/>
          </p:nvSpPr>
          <p:spPr>
            <a:xfrm>
              <a:off x="5781002" y="4116261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1" name="COST &amp;amp;, ,STANDARDS, ,ENGINEER II Chen Violet"/>
            <p:cNvSpPr/>
            <p:nvPr/>
          </p:nvSpPr>
          <p:spPr>
            <a:xfrm>
              <a:off x="5795484" y="4125173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COST &amp; STANDARDS ENGINEER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 Violet</a:t>
              </a:r>
            </a:p>
          </p:txBody>
        </p:sp>
        <p:sp>
          <p:nvSpPr>
            <p:cNvPr id="932" name="Shape"/>
            <p:cNvSpPr/>
            <p:nvPr/>
          </p:nvSpPr>
          <p:spPr>
            <a:xfrm>
              <a:off x="5784344" y="4224318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3" name="Band (CLT Group)"/>
            <p:cNvSpPr/>
            <p:nvPr/>
          </p:nvSpPr>
          <p:spPr>
            <a:xfrm>
              <a:off x="5798826" y="4229888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4" name="U"/>
            <p:cNvSpPr/>
            <p:nvPr/>
          </p:nvSpPr>
          <p:spPr>
            <a:xfrm>
              <a:off x="5971494" y="4229888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35" name="Group"/>
          <p:cNvGrpSpPr/>
          <p:nvPr/>
        </p:nvGrpSpPr>
        <p:grpSpPr>
          <a:xfrm>
            <a:off x="5781002" y="4271105"/>
            <a:ext cx="220570" cy="141477"/>
            <a:chOff x="5781002" y="4271105"/>
            <a:chExt cx="220570" cy="141477"/>
          </a:xfrm>
        </p:grpSpPr>
        <p:sp>
          <p:nvSpPr>
            <p:cNvPr id="330" name="Shape"/>
            <p:cNvSpPr/>
            <p:nvPr/>
          </p:nvSpPr>
          <p:spPr>
            <a:xfrm>
              <a:off x="5781002" y="4271105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6" name="COST &amp;amp;, ,STANDARDS, ,ENGINEER II Guo Susan"/>
            <p:cNvSpPr/>
            <p:nvPr/>
          </p:nvSpPr>
          <p:spPr>
            <a:xfrm>
              <a:off x="5795484" y="4280017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COST &amp; STANDARDS ENGINEER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Guo Susan</a:t>
              </a:r>
            </a:p>
          </p:txBody>
        </p:sp>
        <p:sp>
          <p:nvSpPr>
            <p:cNvPr id="937" name="Shape"/>
            <p:cNvSpPr/>
            <p:nvPr/>
          </p:nvSpPr>
          <p:spPr>
            <a:xfrm>
              <a:off x="5784344" y="4379162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8" name="Band (CLT Group)"/>
            <p:cNvSpPr/>
            <p:nvPr/>
          </p:nvSpPr>
          <p:spPr>
            <a:xfrm>
              <a:off x="5798826" y="4384732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9" name="U"/>
            <p:cNvSpPr/>
            <p:nvPr/>
          </p:nvSpPr>
          <p:spPr>
            <a:xfrm>
              <a:off x="5971494" y="4384732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40" name="Group"/>
          <p:cNvGrpSpPr/>
          <p:nvPr/>
        </p:nvGrpSpPr>
        <p:grpSpPr>
          <a:xfrm>
            <a:off x="5781002" y="4425950"/>
            <a:ext cx="220570" cy="141477"/>
            <a:chOff x="5781002" y="4425950"/>
            <a:chExt cx="220570" cy="141477"/>
          </a:xfrm>
        </p:grpSpPr>
        <p:sp>
          <p:nvSpPr>
            <p:cNvPr id="332" name="Shape"/>
            <p:cNvSpPr/>
            <p:nvPr/>
          </p:nvSpPr>
          <p:spPr>
            <a:xfrm>
              <a:off x="5781002" y="4425950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1" name="COST &amp;amp;, ,STANDARDS, ,ENGINEER I Yang Shirley"/>
            <p:cNvSpPr/>
            <p:nvPr/>
          </p:nvSpPr>
          <p:spPr>
            <a:xfrm>
              <a:off x="5795484" y="4434862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Yang Shirley</a:t>
              </a:r>
            </a:p>
          </p:txBody>
        </p:sp>
        <p:sp>
          <p:nvSpPr>
            <p:cNvPr id="942" name="Shape"/>
            <p:cNvSpPr/>
            <p:nvPr/>
          </p:nvSpPr>
          <p:spPr>
            <a:xfrm>
              <a:off x="5784344" y="4534007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3" name="Band (CLT Group)"/>
            <p:cNvSpPr/>
            <p:nvPr/>
          </p:nvSpPr>
          <p:spPr>
            <a:xfrm>
              <a:off x="5798826" y="4539577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44" name="L"/>
            <p:cNvSpPr/>
            <p:nvPr/>
          </p:nvSpPr>
          <p:spPr>
            <a:xfrm>
              <a:off x="5972608" y="4539577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45" name="Group"/>
          <p:cNvGrpSpPr/>
          <p:nvPr/>
        </p:nvGrpSpPr>
        <p:grpSpPr>
          <a:xfrm>
            <a:off x="5781002" y="4580794"/>
            <a:ext cx="220570" cy="141477"/>
            <a:chOff x="5781002" y="4580794"/>
            <a:chExt cx="220570" cy="141477"/>
          </a:xfrm>
        </p:grpSpPr>
        <p:sp>
          <p:nvSpPr>
            <p:cNvPr id="334" name="Shape"/>
            <p:cNvSpPr/>
            <p:nvPr/>
          </p:nvSpPr>
          <p:spPr>
            <a:xfrm>
              <a:off x="5781002" y="4580794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6" name="COST &amp;amp;, ,STANDARDS, ,ENGINEER I Liu Yan"/>
            <p:cNvSpPr/>
            <p:nvPr/>
          </p:nvSpPr>
          <p:spPr>
            <a:xfrm>
              <a:off x="5795484" y="4589706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Liu Yan</a:t>
              </a:r>
            </a:p>
          </p:txBody>
        </p:sp>
        <p:sp>
          <p:nvSpPr>
            <p:cNvPr id="947" name="Shape"/>
            <p:cNvSpPr/>
            <p:nvPr/>
          </p:nvSpPr>
          <p:spPr>
            <a:xfrm>
              <a:off x="5784344" y="4688851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8" name="Band (CLT Group)"/>
            <p:cNvSpPr/>
            <p:nvPr/>
          </p:nvSpPr>
          <p:spPr>
            <a:xfrm>
              <a:off x="5798826" y="4694421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49" name="L"/>
            <p:cNvSpPr/>
            <p:nvPr/>
          </p:nvSpPr>
          <p:spPr>
            <a:xfrm>
              <a:off x="5972608" y="4694421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50" name="Group"/>
          <p:cNvGrpSpPr/>
          <p:nvPr/>
        </p:nvGrpSpPr>
        <p:grpSpPr>
          <a:xfrm>
            <a:off x="5745354" y="4735639"/>
            <a:ext cx="220570" cy="141477"/>
            <a:chOff x="5745354" y="4735639"/>
            <a:chExt cx="220570" cy="141477"/>
          </a:xfrm>
        </p:grpSpPr>
        <p:sp>
          <p:nvSpPr>
            <p:cNvPr id="336" name="Shape"/>
            <p:cNvSpPr/>
            <p:nvPr/>
          </p:nvSpPr>
          <p:spPr>
            <a:xfrm>
              <a:off x="5745354" y="4735639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1" name="COST &amp;amp;, ,STANDARDS, ,ENGINEER LEAD He Yulan"/>
            <p:cNvSpPr/>
            <p:nvPr/>
          </p:nvSpPr>
          <p:spPr>
            <a:xfrm>
              <a:off x="5759836" y="4744551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COST &amp; STANDARDS ENGINEER LEAD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He Yulan</a:t>
              </a:r>
            </a:p>
          </p:txBody>
        </p:sp>
        <p:sp>
          <p:nvSpPr>
            <p:cNvPr id="952" name="Shape"/>
            <p:cNvSpPr/>
            <p:nvPr/>
          </p:nvSpPr>
          <p:spPr>
            <a:xfrm>
              <a:off x="5748696" y="4843696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3" name="Band (CLT Group)"/>
            <p:cNvSpPr/>
            <p:nvPr/>
          </p:nvSpPr>
          <p:spPr>
            <a:xfrm>
              <a:off x="5763178" y="4849266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54" name="U"/>
            <p:cNvSpPr/>
            <p:nvPr/>
          </p:nvSpPr>
          <p:spPr>
            <a:xfrm>
              <a:off x="5935846" y="4849266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55" name="Group"/>
          <p:cNvGrpSpPr/>
          <p:nvPr/>
        </p:nvGrpSpPr>
        <p:grpSpPr>
          <a:xfrm>
            <a:off x="5919137" y="1076186"/>
            <a:ext cx="220570" cy="141477"/>
            <a:chOff x="5919137" y="1076186"/>
            <a:chExt cx="220570" cy="141477"/>
          </a:xfrm>
        </p:grpSpPr>
        <p:sp>
          <p:nvSpPr>
            <p:cNvPr id="338" name="Shape"/>
            <p:cNvSpPr/>
            <p:nvPr/>
          </p:nvSpPr>
          <p:spPr>
            <a:xfrm>
              <a:off x="5919137" y="1076186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6" name="VP, GLOBAL, ,FINANCE, ,TECHNOLOGY Open Position"/>
            <p:cNvSpPr/>
            <p:nvPr/>
          </p:nvSpPr>
          <p:spPr>
            <a:xfrm>
              <a:off x="5933619" y="1085098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VP, GLOBAL FINANCE TECHNOLOGY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957" name="Shape"/>
            <p:cNvSpPr/>
            <p:nvPr/>
          </p:nvSpPr>
          <p:spPr>
            <a:xfrm>
              <a:off x="5922479" y="1184243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8" name="Band (CLT Group)"/>
            <p:cNvSpPr/>
            <p:nvPr/>
          </p:nvSpPr>
          <p:spPr>
            <a:xfrm>
              <a:off x="5936960" y="1189813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59" name="CLT"/>
            <p:cNvSpPr/>
            <p:nvPr/>
          </p:nvSpPr>
          <p:spPr>
            <a:xfrm>
              <a:off x="6092919" y="1189813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960" name="Group"/>
          <p:cNvGrpSpPr/>
          <p:nvPr/>
        </p:nvGrpSpPr>
        <p:grpSpPr>
          <a:xfrm>
            <a:off x="5954784" y="1231031"/>
            <a:ext cx="220570" cy="165985"/>
            <a:chOff x="5954784" y="1231031"/>
            <a:chExt cx="220570" cy="165985"/>
          </a:xfrm>
        </p:grpSpPr>
        <p:sp>
          <p:nvSpPr>
            <p:cNvPr id="340" name="Shape"/>
            <p:cNvSpPr/>
            <p:nvPr/>
          </p:nvSpPr>
          <p:spPr>
            <a:xfrm>
              <a:off x="5954784" y="1231031"/>
              <a:ext cx="220570" cy="1659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1" name="SR DIR FINANCE, ,TECH, ,FOUNDATIONAL, ,DOMAINS Jow Daniel Alexander"/>
            <p:cNvSpPr/>
            <p:nvPr/>
          </p:nvSpPr>
          <p:spPr>
            <a:xfrm>
              <a:off x="5969266" y="1239943"/>
              <a:ext cx="191607" cy="11808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SR DIR FINANCE TECH FOUNDATIONAL DOMAINS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Jow Daniel Alexander</a:t>
              </a:r>
            </a:p>
          </p:txBody>
        </p:sp>
        <p:sp>
          <p:nvSpPr>
            <p:cNvPr id="962" name="Shape"/>
            <p:cNvSpPr/>
            <p:nvPr/>
          </p:nvSpPr>
          <p:spPr>
            <a:xfrm>
              <a:off x="5958126" y="136359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3" name="Band (CLT Group)"/>
            <p:cNvSpPr/>
            <p:nvPr/>
          </p:nvSpPr>
          <p:spPr>
            <a:xfrm>
              <a:off x="5972608" y="1369165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64" name="S"/>
            <p:cNvSpPr/>
            <p:nvPr/>
          </p:nvSpPr>
          <p:spPr>
            <a:xfrm>
              <a:off x="6145276" y="1369165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965" name="Group"/>
          <p:cNvGrpSpPr/>
          <p:nvPr/>
        </p:nvGrpSpPr>
        <p:grpSpPr>
          <a:xfrm>
            <a:off x="5990432" y="1410383"/>
            <a:ext cx="220570" cy="141477"/>
            <a:chOff x="5990432" y="1410383"/>
            <a:chExt cx="220570" cy="141477"/>
          </a:xfrm>
        </p:grpSpPr>
        <p:sp>
          <p:nvSpPr>
            <p:cNvPr id="342" name="Shape"/>
            <p:cNvSpPr/>
            <p:nvPr/>
          </p:nvSpPr>
          <p:spPr>
            <a:xfrm>
              <a:off x="5990432" y="1410383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6" name="FINANCE DIR,, ,CHINA CAPABILITY, ,CENTER Chen YueYing"/>
            <p:cNvSpPr/>
            <p:nvPr/>
          </p:nvSpPr>
          <p:spPr>
            <a:xfrm>
              <a:off x="6004914" y="1419295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FINANCE DIR, CHINA CAPABILITY CENTER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 YueYing</a:t>
              </a:r>
            </a:p>
          </p:txBody>
        </p:sp>
        <p:sp>
          <p:nvSpPr>
            <p:cNvPr id="967" name="Shape"/>
            <p:cNvSpPr/>
            <p:nvPr/>
          </p:nvSpPr>
          <p:spPr>
            <a:xfrm>
              <a:off x="5993774" y="1518440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8" name="Band (CLT Group)"/>
            <p:cNvSpPr/>
            <p:nvPr/>
          </p:nvSpPr>
          <p:spPr>
            <a:xfrm>
              <a:off x="6008256" y="1524010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69" name="E"/>
            <p:cNvSpPr/>
            <p:nvPr/>
          </p:nvSpPr>
          <p:spPr>
            <a:xfrm>
              <a:off x="6180924" y="1524010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970" name="Group"/>
          <p:cNvGrpSpPr/>
          <p:nvPr/>
        </p:nvGrpSpPr>
        <p:grpSpPr>
          <a:xfrm>
            <a:off x="6026080" y="1565227"/>
            <a:ext cx="220570" cy="116969"/>
            <a:chOff x="6026080" y="1565227"/>
            <a:chExt cx="220570" cy="116969"/>
          </a:xfrm>
        </p:grpSpPr>
        <p:sp>
          <p:nvSpPr>
            <p:cNvPr id="344" name="Shape"/>
            <p:cNvSpPr/>
            <p:nvPr/>
          </p:nvSpPr>
          <p:spPr>
            <a:xfrm>
              <a:off x="6026080" y="1565227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1" name="CCC FINANCE, ,MANAGER Open Position"/>
            <p:cNvSpPr/>
            <p:nvPr/>
          </p:nvSpPr>
          <p:spPr>
            <a:xfrm>
              <a:off x="6040561" y="1574139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CCC FINANCE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972" name="Shape"/>
            <p:cNvSpPr/>
            <p:nvPr/>
          </p:nvSpPr>
          <p:spPr>
            <a:xfrm>
              <a:off x="6029422" y="1648776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3" name="Band (CLT Group)"/>
            <p:cNvSpPr/>
            <p:nvPr/>
          </p:nvSpPr>
          <p:spPr>
            <a:xfrm>
              <a:off x="6043903" y="1654346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74" name="U"/>
            <p:cNvSpPr/>
            <p:nvPr/>
          </p:nvSpPr>
          <p:spPr>
            <a:xfrm>
              <a:off x="6216572" y="1654346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75" name="Group"/>
          <p:cNvGrpSpPr/>
          <p:nvPr/>
        </p:nvGrpSpPr>
        <p:grpSpPr>
          <a:xfrm>
            <a:off x="6182038" y="899062"/>
            <a:ext cx="220570" cy="141477"/>
            <a:chOff x="6182038" y="899062"/>
            <a:chExt cx="220570" cy="141477"/>
          </a:xfrm>
        </p:grpSpPr>
        <p:sp>
          <p:nvSpPr>
            <p:cNvPr id="346" name="Shape"/>
            <p:cNvSpPr/>
            <p:nvPr/>
          </p:nvSpPr>
          <p:spPr>
            <a:xfrm>
              <a:off x="6182038" y="899062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6" name="VP, FINANCE, ,TRANSFORMATION, ,&amp;amp; STRATEGY Flynn Bonnie Bauer"/>
            <p:cNvSpPr/>
            <p:nvPr/>
          </p:nvSpPr>
          <p:spPr>
            <a:xfrm>
              <a:off x="6196520" y="907974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VP, FINANCE TRANSFORMATION &amp; STRATEGY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Flynn Bonnie Bauer</a:t>
              </a:r>
            </a:p>
          </p:txBody>
        </p:sp>
        <p:sp>
          <p:nvSpPr>
            <p:cNvPr id="977" name="Shape"/>
            <p:cNvSpPr/>
            <p:nvPr/>
          </p:nvSpPr>
          <p:spPr>
            <a:xfrm>
              <a:off x="6185380" y="100711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8" name="Band (CLT Group)"/>
            <p:cNvSpPr/>
            <p:nvPr/>
          </p:nvSpPr>
          <p:spPr>
            <a:xfrm>
              <a:off x="6199862" y="1012689"/>
              <a:ext cx="15595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79" name="CLT"/>
            <p:cNvSpPr/>
            <p:nvPr/>
          </p:nvSpPr>
          <p:spPr>
            <a:xfrm>
              <a:off x="6355820" y="1012689"/>
              <a:ext cx="2896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980" name="Group"/>
          <p:cNvGrpSpPr/>
          <p:nvPr/>
        </p:nvGrpSpPr>
        <p:grpSpPr>
          <a:xfrm>
            <a:off x="6217686" y="1053907"/>
            <a:ext cx="220570" cy="141477"/>
            <a:chOff x="6217686" y="1053907"/>
            <a:chExt cx="220570" cy="141477"/>
          </a:xfrm>
        </p:grpSpPr>
        <p:sp>
          <p:nvSpPr>
            <p:cNvPr id="348" name="Shape"/>
            <p:cNvSpPr/>
            <p:nvPr/>
          </p:nvSpPr>
          <p:spPr>
            <a:xfrm>
              <a:off x="6217686" y="1053907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22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1" name="SR. DIRECTOR, ,FINANCIAL, ,REPORTING Bolen Jennifer L"/>
            <p:cNvSpPr/>
            <p:nvPr/>
          </p:nvSpPr>
          <p:spPr>
            <a:xfrm>
              <a:off x="6232167" y="1062818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AAAAAA"/>
                  </a:solidFill>
                </a:rPr>
                <a:t>SR. DIRECTOR FINANCIAL REPORTING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Bolen Jennifer L</a:t>
              </a:r>
            </a:p>
          </p:txBody>
        </p:sp>
        <p:sp>
          <p:nvSpPr>
            <p:cNvPr id="982" name="Shape"/>
            <p:cNvSpPr/>
            <p:nvPr/>
          </p:nvSpPr>
          <p:spPr>
            <a:xfrm>
              <a:off x="6221028" y="1161963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3" name="Band (CLT Group)"/>
            <p:cNvSpPr/>
            <p:nvPr/>
          </p:nvSpPr>
          <p:spPr>
            <a:xfrm>
              <a:off x="6235509" y="1167533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84" name="S"/>
            <p:cNvSpPr/>
            <p:nvPr/>
          </p:nvSpPr>
          <p:spPr>
            <a:xfrm>
              <a:off x="6408178" y="1167533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985" name="Group"/>
          <p:cNvGrpSpPr/>
          <p:nvPr/>
        </p:nvGrpSpPr>
        <p:grpSpPr>
          <a:xfrm>
            <a:off x="6253333" y="1208751"/>
            <a:ext cx="220570" cy="116969"/>
            <a:chOff x="6253333" y="1208751"/>
            <a:chExt cx="220570" cy="116969"/>
          </a:xfrm>
        </p:grpSpPr>
        <p:sp>
          <p:nvSpPr>
            <p:cNvPr id="350" name="Shape"/>
            <p:cNvSpPr/>
            <p:nvPr/>
          </p:nvSpPr>
          <p:spPr>
            <a:xfrm>
              <a:off x="6253333" y="1208751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22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6" name="DIR, FINANCIAL, ,REPORTING Wang Boone"/>
            <p:cNvSpPr/>
            <p:nvPr/>
          </p:nvSpPr>
          <p:spPr>
            <a:xfrm>
              <a:off x="6267815" y="1217663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FINANCIAL REPORTING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Wang Boone</a:t>
              </a:r>
            </a:p>
          </p:txBody>
        </p:sp>
        <p:sp>
          <p:nvSpPr>
            <p:cNvPr id="987" name="Shape"/>
            <p:cNvSpPr/>
            <p:nvPr/>
          </p:nvSpPr>
          <p:spPr>
            <a:xfrm>
              <a:off x="6256675" y="1292300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8" name="Band (CLT Group)"/>
            <p:cNvSpPr/>
            <p:nvPr/>
          </p:nvSpPr>
          <p:spPr>
            <a:xfrm>
              <a:off x="6271157" y="1297870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89" name="E"/>
            <p:cNvSpPr/>
            <p:nvPr/>
          </p:nvSpPr>
          <p:spPr>
            <a:xfrm>
              <a:off x="6443825" y="1297870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990" name="Group"/>
          <p:cNvGrpSpPr/>
          <p:nvPr/>
        </p:nvGrpSpPr>
        <p:grpSpPr>
          <a:xfrm>
            <a:off x="6288981" y="1339088"/>
            <a:ext cx="220570" cy="92462"/>
            <a:chOff x="6288981" y="1339088"/>
            <a:chExt cx="220570" cy="92462"/>
          </a:xfrm>
        </p:grpSpPr>
        <p:sp>
          <p:nvSpPr>
            <p:cNvPr id="352" name="Shape"/>
            <p:cNvSpPr/>
            <p:nvPr/>
          </p:nvSpPr>
          <p:spPr>
            <a:xfrm>
              <a:off x="6288981" y="1339088"/>
              <a:ext cx="220570" cy="9246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1" name="FIN OPS MGR Ruan Michelle"/>
            <p:cNvSpPr/>
            <p:nvPr/>
          </p:nvSpPr>
          <p:spPr>
            <a:xfrm>
              <a:off x="6303463" y="1348000"/>
              <a:ext cx="191607" cy="445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FIN OPS MGR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Ruan Michelle</a:t>
              </a:r>
            </a:p>
          </p:txBody>
        </p:sp>
        <p:sp>
          <p:nvSpPr>
            <p:cNvPr id="992" name="Shape"/>
            <p:cNvSpPr/>
            <p:nvPr/>
          </p:nvSpPr>
          <p:spPr>
            <a:xfrm>
              <a:off x="6292323" y="1398129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3" name="Band (CLT Group)"/>
            <p:cNvSpPr/>
            <p:nvPr/>
          </p:nvSpPr>
          <p:spPr>
            <a:xfrm>
              <a:off x="6306805" y="1403699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4" name="U"/>
            <p:cNvSpPr/>
            <p:nvPr/>
          </p:nvSpPr>
          <p:spPr>
            <a:xfrm>
              <a:off x="6479473" y="1403699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95" name="Group"/>
          <p:cNvGrpSpPr/>
          <p:nvPr/>
        </p:nvGrpSpPr>
        <p:grpSpPr>
          <a:xfrm>
            <a:off x="6324628" y="1444917"/>
            <a:ext cx="220570" cy="116969"/>
            <a:chOff x="6324628" y="1444917"/>
            <a:chExt cx="220570" cy="116969"/>
          </a:xfrm>
        </p:grpSpPr>
        <p:sp>
          <p:nvSpPr>
            <p:cNvPr id="354" name="Shape"/>
            <p:cNvSpPr/>
            <p:nvPr/>
          </p:nvSpPr>
          <p:spPr>
            <a:xfrm>
              <a:off x="6324628" y="1444917"/>
              <a:ext cx="220570" cy="1169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6" name="FINANCE DATA, ,ANALYST Jiang XuJing"/>
            <p:cNvSpPr/>
            <p:nvPr/>
          </p:nvSpPr>
          <p:spPr>
            <a:xfrm>
              <a:off x="6339110" y="1453828"/>
              <a:ext cx="191607" cy="690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FINANCE DATA ANALYST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Jiang XuJing</a:t>
              </a:r>
            </a:p>
          </p:txBody>
        </p:sp>
        <p:sp>
          <p:nvSpPr>
            <p:cNvPr id="997" name="Shape"/>
            <p:cNvSpPr/>
            <p:nvPr/>
          </p:nvSpPr>
          <p:spPr>
            <a:xfrm>
              <a:off x="6327970" y="1528466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8" name="Band (CLT Group)"/>
            <p:cNvSpPr/>
            <p:nvPr/>
          </p:nvSpPr>
          <p:spPr>
            <a:xfrm>
              <a:off x="6342452" y="1534036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9" name="L"/>
            <p:cNvSpPr/>
            <p:nvPr/>
          </p:nvSpPr>
          <p:spPr>
            <a:xfrm>
              <a:off x="6516235" y="1534036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00" name="Group"/>
          <p:cNvGrpSpPr/>
          <p:nvPr/>
        </p:nvGrpSpPr>
        <p:grpSpPr>
          <a:xfrm>
            <a:off x="6288981" y="1575253"/>
            <a:ext cx="220570" cy="141477"/>
            <a:chOff x="6288981" y="1575253"/>
            <a:chExt cx="220570" cy="141477"/>
          </a:xfrm>
        </p:grpSpPr>
        <p:sp>
          <p:nvSpPr>
            <p:cNvPr id="356" name="Shape"/>
            <p:cNvSpPr/>
            <p:nvPr/>
          </p:nvSpPr>
          <p:spPr>
            <a:xfrm>
              <a:off x="6288981" y="1575253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22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1" name="SR BI PROJECT &amp;amp;, ,VISUALIZ. MGR - FIN, ,RPTG Open Position"/>
            <p:cNvSpPr/>
            <p:nvPr/>
          </p:nvSpPr>
          <p:spPr>
            <a:xfrm>
              <a:off x="6303463" y="1584165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BI PROJECT &amp; VISUALIZ. MGR - FIN RPTG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002" name="Shape"/>
            <p:cNvSpPr/>
            <p:nvPr/>
          </p:nvSpPr>
          <p:spPr>
            <a:xfrm>
              <a:off x="6292323" y="1683310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3" name="Band (CLT Group)"/>
            <p:cNvSpPr/>
            <p:nvPr/>
          </p:nvSpPr>
          <p:spPr>
            <a:xfrm>
              <a:off x="6306805" y="1688880"/>
              <a:ext cx="172669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4" name="U"/>
            <p:cNvSpPr/>
            <p:nvPr/>
          </p:nvSpPr>
          <p:spPr>
            <a:xfrm>
              <a:off x="6479473" y="1688880"/>
              <a:ext cx="12254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05" name="Group"/>
          <p:cNvGrpSpPr/>
          <p:nvPr/>
        </p:nvGrpSpPr>
        <p:grpSpPr>
          <a:xfrm>
            <a:off x="6324628" y="1730098"/>
            <a:ext cx="220570" cy="141477"/>
            <a:chOff x="6324628" y="1730098"/>
            <a:chExt cx="220570" cy="141477"/>
          </a:xfrm>
        </p:grpSpPr>
        <p:sp>
          <p:nvSpPr>
            <p:cNvPr id="358" name="Shape"/>
            <p:cNvSpPr/>
            <p:nvPr/>
          </p:nvSpPr>
          <p:spPr>
            <a:xfrm>
              <a:off x="6324628" y="1730098"/>
              <a:ext cx="220570" cy="14147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8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22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6" name="FINANCE, ,VISUALIZATION, ,ANALYST Li JiaRui"/>
            <p:cNvSpPr/>
            <p:nvPr/>
          </p:nvSpPr>
          <p:spPr>
            <a:xfrm>
              <a:off x="6339110" y="1739010"/>
              <a:ext cx="191607" cy="935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FINANCE VISUALIZATION ANALYST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 JiaRui</a:t>
              </a:r>
            </a:p>
          </p:txBody>
        </p:sp>
        <p:sp>
          <p:nvSpPr>
            <p:cNvPr id="1007" name="Shape"/>
            <p:cNvSpPr/>
            <p:nvPr/>
          </p:nvSpPr>
          <p:spPr>
            <a:xfrm>
              <a:off x="6327970" y="1838155"/>
              <a:ext cx="213886" cy="30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8" name="Band (CLT Group)"/>
            <p:cNvSpPr/>
            <p:nvPr/>
          </p:nvSpPr>
          <p:spPr>
            <a:xfrm>
              <a:off x="6342452" y="1843724"/>
              <a:ext cx="173783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9" name="L"/>
            <p:cNvSpPr/>
            <p:nvPr/>
          </p:nvSpPr>
          <p:spPr>
            <a:xfrm>
              <a:off x="6516235" y="1843724"/>
              <a:ext cx="11140" cy="189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Overview Icicle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JORDAN BRAND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sp>
        <p:nvSpPr>
          <p:cNvPr id="101" name="Shape"/>
          <p:cNvSpPr/>
          <p:nvPr/>
        </p:nvSpPr>
        <p:spPr>
          <a:xfrm>
            <a:off x="447675" y="742950"/>
            <a:ext cx="6677025" cy="10191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2" name="PRESIDENT, JORDAN BRAND: 2"/>
          <p:cNvSpPr/>
          <p:nvPr/>
        </p:nvSpPr>
        <p:spPr>
          <a:xfrm>
            <a:off x="3011270" y="1210283"/>
            <a:ext cx="1566981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AAAAAA"/>
                </a:solidFill>
              </a:rPr>
              <a:t>PRESIDENT, JORDAN BRAND: 2</a:t>
            </a:r>
          </a:p>
        </p:txBody>
      </p:sp>
      <p:sp>
        <p:nvSpPr>
          <p:cNvPr id="103" name="Shape"/>
          <p:cNvSpPr/>
          <p:nvPr/>
        </p:nvSpPr>
        <p:spPr>
          <a:xfrm>
            <a:off x="447675" y="1771650"/>
            <a:ext cx="171450" cy="10287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4" name="C19: VP JRDN CON..."/>
          <p:cNvSpPr/>
          <p:nvPr/>
        </p:nvSpPr>
        <p:spPr>
          <a:xfrm rot="-5400000">
            <a:off x="154107" y="2256422"/>
            <a:ext cx="775010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AAAAAA"/>
                </a:solidFill>
              </a:rPr>
              <a:t>C19: VP JRDN CON...</a:t>
            </a:r>
          </a:p>
        </p:txBody>
      </p:sp>
      <p:sp>
        <p:nvSpPr>
          <p:cNvPr id="105" name="Shape"/>
          <p:cNvSpPr/>
          <p:nvPr/>
        </p:nvSpPr>
        <p:spPr>
          <a:xfrm>
            <a:off x="447675" y="2809875"/>
            <a:ext cx="171450" cy="10191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6" name="CONSUMER RESEA..."/>
          <p:cNvSpPr/>
          <p:nvPr/>
        </p:nvSpPr>
        <p:spPr>
          <a:xfrm rot="-5400000">
            <a:off x="141205" y="3289647"/>
            <a:ext cx="800814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CONSUMER RESEA...</a:t>
            </a:r>
          </a:p>
        </p:txBody>
      </p:sp>
      <p:sp>
        <p:nvSpPr>
          <p:cNvPr id="107" name="Shape"/>
          <p:cNvSpPr/>
          <p:nvPr/>
        </p:nvSpPr>
        <p:spPr>
          <a:xfrm>
            <a:off x="628650" y="1771650"/>
            <a:ext cx="6496050" cy="1028700"/>
          </a:xfrm>
          <a:prstGeom prst="rect">
            <a:avLst/>
          </a:prstGeom>
          <a:solidFill>
            <a:srgbClr val="00C7B1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8" name="VP/GM, JORDAN - GREATER CHINA: 5"/>
          <p:cNvSpPr/>
          <p:nvPr/>
        </p:nvSpPr>
        <p:spPr>
          <a:xfrm>
            <a:off x="2953421" y="2243507"/>
            <a:ext cx="1863410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282828"/>
                </a:solidFill>
              </a:rPr>
              <a:t>VP/GM, JORDAN - GREATER CHINA: 5</a:t>
            </a:r>
          </a:p>
        </p:txBody>
      </p:sp>
      <p:sp>
        <p:nvSpPr>
          <p:cNvPr id="109" name="Shape"/>
          <p:cNvSpPr/>
          <p:nvPr/>
        </p:nvSpPr>
        <p:spPr>
          <a:xfrm>
            <a:off x="628650" y="2809875"/>
            <a:ext cx="171450" cy="1019175"/>
          </a:xfrm>
          <a:prstGeom prst="rect">
            <a:avLst/>
          </a:prstGeom>
          <a:solidFill>
            <a:srgbClr val="8A8D8F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0" name="EXECUTIVE ASSIST..."/>
          <p:cNvSpPr/>
          <p:nvPr/>
        </p:nvSpPr>
        <p:spPr>
          <a:xfrm rot="-5400000">
            <a:off x="326192" y="3289647"/>
            <a:ext cx="792301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EEEEEE"/>
                </a:solidFill>
              </a:rPr>
              <a:t>EXECUTIVE ASSIST...</a:t>
            </a:r>
          </a:p>
        </p:txBody>
      </p:sp>
      <p:sp>
        <p:nvSpPr>
          <p:cNvPr id="111" name="Shape"/>
          <p:cNvSpPr/>
          <p:nvPr/>
        </p:nvSpPr>
        <p:spPr>
          <a:xfrm>
            <a:off x="809625" y="2809875"/>
            <a:ext cx="2971800" cy="101917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2" name="SR DIR, MARKETPLACE - GC JORDAN: 4"/>
          <p:cNvSpPr/>
          <p:nvPr/>
        </p:nvSpPr>
        <p:spPr>
          <a:xfrm>
            <a:off x="1307896" y="3276731"/>
            <a:ext cx="1991676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EEEEEE"/>
                </a:solidFill>
              </a:rPr>
              <a:t>SR DIR, MARKETPLACE - GC JORDAN: 4</a:t>
            </a:r>
          </a:p>
        </p:txBody>
      </p:sp>
      <p:sp>
        <p:nvSpPr>
          <p:cNvPr id="113" name="Shape"/>
          <p:cNvSpPr/>
          <p:nvPr/>
        </p:nvSpPr>
        <p:spPr>
          <a:xfrm>
            <a:off x="809625" y="3838575"/>
            <a:ext cx="847725" cy="10287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4" name="DIR - MRKTPLC"/>
          <p:cNvSpPr/>
          <p:nvPr/>
        </p:nvSpPr>
        <p:spPr>
          <a:xfrm rot="-5400000">
            <a:off x="906587" y="4322871"/>
            <a:ext cx="572556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DIR - MRKTPLC</a:t>
            </a:r>
          </a:p>
        </p:txBody>
      </p:sp>
      <p:sp>
        <p:nvSpPr>
          <p:cNvPr id="115" name="STORE - GC JORDAN:"/>
          <p:cNvSpPr/>
          <p:nvPr/>
        </p:nvSpPr>
        <p:spPr>
          <a:xfrm rot="-5400000">
            <a:off x="884901" y="4322871"/>
            <a:ext cx="812240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STORE - GC JORDAN:</a:t>
            </a:r>
          </a:p>
        </p:txBody>
      </p:sp>
      <p:sp>
        <p:nvSpPr>
          <p:cNvPr id="116" name="Shape"/>
          <p:cNvSpPr/>
          <p:nvPr/>
        </p:nvSpPr>
        <p:spPr>
          <a:xfrm>
            <a:off x="1666875" y="3838575"/>
            <a:ext cx="1076325" cy="10287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7" name="DIR - MRKTPLC"/>
          <p:cNvSpPr/>
          <p:nvPr/>
        </p:nvSpPr>
        <p:spPr>
          <a:xfrm>
            <a:off x="1927091" y="4273793"/>
            <a:ext cx="572556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DIR - MRKTPLC</a:t>
            </a:r>
          </a:p>
        </p:txBody>
      </p:sp>
      <p:sp>
        <p:nvSpPr>
          <p:cNvPr id="118" name="STORE CDM - GC JO..."/>
          <p:cNvSpPr/>
          <p:nvPr/>
        </p:nvSpPr>
        <p:spPr>
          <a:xfrm>
            <a:off x="1796504" y="4371949"/>
            <a:ext cx="833730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STORE CDM - GC JO...</a:t>
            </a:r>
          </a:p>
        </p:txBody>
      </p:sp>
      <p:sp>
        <p:nvSpPr>
          <p:cNvPr id="119" name="Shape"/>
          <p:cNvSpPr/>
          <p:nvPr/>
        </p:nvSpPr>
        <p:spPr>
          <a:xfrm>
            <a:off x="2752725" y="3838575"/>
            <a:ext cx="847725" cy="1028700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0" name="SR DIR,"/>
          <p:cNvSpPr/>
          <p:nvPr/>
        </p:nvSpPr>
        <p:spPr>
          <a:xfrm rot="-5400000">
            <a:off x="2993647" y="4322871"/>
            <a:ext cx="284140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EEEEEE"/>
                </a:solidFill>
              </a:rPr>
              <a:t>SR DIR,</a:t>
            </a:r>
          </a:p>
        </p:txBody>
      </p:sp>
      <p:sp>
        <p:nvSpPr>
          <p:cNvPr id="121" name="MARKETPLACE DIR..."/>
          <p:cNvSpPr/>
          <p:nvPr/>
        </p:nvSpPr>
        <p:spPr>
          <a:xfrm rot="-5400000">
            <a:off x="2835604" y="4322871"/>
            <a:ext cx="796538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EEEEEE"/>
                </a:solidFill>
              </a:rPr>
              <a:t>MARKETPLACE DIR...</a:t>
            </a:r>
          </a:p>
        </p:txBody>
      </p:sp>
      <p:sp>
        <p:nvSpPr>
          <p:cNvPr id="122" name="Shape"/>
          <p:cNvSpPr/>
          <p:nvPr/>
        </p:nvSpPr>
        <p:spPr>
          <a:xfrm>
            <a:off x="3609975" y="3838575"/>
            <a:ext cx="171450" cy="10287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3" name="RETAIL CONCEPTS ..."/>
          <p:cNvSpPr/>
          <p:nvPr/>
        </p:nvSpPr>
        <p:spPr>
          <a:xfrm rot="-5400000">
            <a:off x="3302551" y="4322871"/>
            <a:ext cx="803689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RETAIL CONCEPTS ...</a:t>
            </a:r>
          </a:p>
        </p:txBody>
      </p:sp>
      <p:sp>
        <p:nvSpPr>
          <p:cNvPr id="124" name="Shape"/>
          <p:cNvSpPr/>
          <p:nvPr/>
        </p:nvSpPr>
        <p:spPr>
          <a:xfrm>
            <a:off x="3790950" y="2809875"/>
            <a:ext cx="942975" cy="101917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5" name="SR DIR- WOMENS &amp;amp;"/>
          <p:cNvSpPr/>
          <p:nvPr/>
        </p:nvSpPr>
        <p:spPr>
          <a:xfrm>
            <a:off x="3898964" y="3240569"/>
            <a:ext cx="740429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EEEEEE"/>
                </a:solidFill>
              </a:rPr>
              <a:t>SR DIR- WOMENS &amp;</a:t>
            </a:r>
          </a:p>
        </p:txBody>
      </p:sp>
      <p:sp>
        <p:nvSpPr>
          <p:cNvPr id="126" name="KIDS - GC JORDAN:"/>
          <p:cNvSpPr/>
          <p:nvPr/>
        </p:nvSpPr>
        <p:spPr>
          <a:xfrm>
            <a:off x="3905396" y="3338725"/>
            <a:ext cx="727565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EEEEEE"/>
                </a:solidFill>
              </a:rPr>
              <a:t>KIDS - GC JORDAN:</a:t>
            </a:r>
          </a:p>
        </p:txBody>
      </p:sp>
      <p:sp>
        <p:nvSpPr>
          <p:cNvPr id="127" name="Shape"/>
          <p:cNvSpPr/>
          <p:nvPr/>
        </p:nvSpPr>
        <p:spPr>
          <a:xfrm>
            <a:off x="3790950" y="3838575"/>
            <a:ext cx="171450" cy="1028700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8" name="MERCH SUPERVISOR"/>
          <p:cNvSpPr/>
          <p:nvPr/>
        </p:nvSpPr>
        <p:spPr>
          <a:xfrm rot="-5400000">
            <a:off x="3478968" y="4322871"/>
            <a:ext cx="812315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EEEEEE"/>
                </a:solidFill>
              </a:rPr>
              <a:t>MERCH SUPERVISOR</a:t>
            </a:r>
          </a:p>
        </p:txBody>
      </p:sp>
      <p:sp>
        <p:nvSpPr>
          <p:cNvPr id="129" name="Shape"/>
          <p:cNvSpPr/>
          <p:nvPr/>
        </p:nvSpPr>
        <p:spPr>
          <a:xfrm>
            <a:off x="3971925" y="3838575"/>
            <a:ext cx="400050" cy="10287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0" name="DIR - WMNS &amp;amp; KIDS"/>
          <p:cNvSpPr/>
          <p:nvPr/>
        </p:nvSpPr>
        <p:spPr>
          <a:xfrm rot="-5400000">
            <a:off x="3768128" y="4322871"/>
            <a:ext cx="723214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DIR - WMNS &amp; KIDS</a:t>
            </a:r>
          </a:p>
        </p:txBody>
      </p:sp>
      <p:sp>
        <p:nvSpPr>
          <p:cNvPr id="131" name="BRAND MKTG - GC ..."/>
          <p:cNvSpPr/>
          <p:nvPr/>
        </p:nvSpPr>
        <p:spPr>
          <a:xfrm rot="-5400000">
            <a:off x="3833992" y="4322871"/>
            <a:ext cx="787798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BRAND MKTG - GC ...</a:t>
            </a:r>
          </a:p>
        </p:txBody>
      </p:sp>
      <p:sp>
        <p:nvSpPr>
          <p:cNvPr id="132" name="Shape"/>
          <p:cNvSpPr/>
          <p:nvPr/>
        </p:nvSpPr>
        <p:spPr>
          <a:xfrm>
            <a:off x="4381500" y="3838575"/>
            <a:ext cx="171450" cy="10287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3" name="MGR - WMNS MERCH"/>
          <p:cNvSpPr/>
          <p:nvPr/>
        </p:nvSpPr>
        <p:spPr>
          <a:xfrm rot="-5400000">
            <a:off x="4072207" y="4322871"/>
            <a:ext cx="800586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MGR - WMNS MERCH</a:t>
            </a:r>
          </a:p>
        </p:txBody>
      </p:sp>
      <p:sp>
        <p:nvSpPr>
          <p:cNvPr id="134" name="Shape"/>
          <p:cNvSpPr/>
          <p:nvPr/>
        </p:nvSpPr>
        <p:spPr>
          <a:xfrm>
            <a:off x="4562475" y="3838575"/>
            <a:ext cx="171450" cy="10287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5" name="MGR - KIDS MERCH -"/>
          <p:cNvSpPr/>
          <p:nvPr/>
        </p:nvSpPr>
        <p:spPr>
          <a:xfrm rot="-5400000">
            <a:off x="4261507" y="4322871"/>
            <a:ext cx="783447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MGR - KIDS MERCH -</a:t>
            </a:r>
          </a:p>
        </p:txBody>
      </p:sp>
      <p:sp>
        <p:nvSpPr>
          <p:cNvPr id="136" name="Shape"/>
          <p:cNvSpPr/>
          <p:nvPr/>
        </p:nvSpPr>
        <p:spPr>
          <a:xfrm>
            <a:off x="4743450" y="2809875"/>
            <a:ext cx="704850" cy="101917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7" name="INP: SR DIR,"/>
          <p:cNvSpPr/>
          <p:nvPr/>
        </p:nvSpPr>
        <p:spPr>
          <a:xfrm rot="-5400000">
            <a:off x="4827796" y="3289647"/>
            <a:ext cx="456365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EEEEEE"/>
                </a:solidFill>
              </a:rPr>
              <a:t>INP: SR DIR,</a:t>
            </a:r>
          </a:p>
        </p:txBody>
      </p:sp>
      <p:sp>
        <p:nvSpPr>
          <p:cNvPr id="138" name="MARKETING - GC J..."/>
          <p:cNvSpPr/>
          <p:nvPr/>
        </p:nvSpPr>
        <p:spPr>
          <a:xfrm rot="-5400000">
            <a:off x="4768843" y="3289647"/>
            <a:ext cx="770583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EEEEEE"/>
                </a:solidFill>
              </a:rPr>
              <a:t>MARKETING - GC J...</a:t>
            </a:r>
          </a:p>
        </p:txBody>
      </p:sp>
      <p:sp>
        <p:nvSpPr>
          <p:cNvPr id="139" name="Shape"/>
          <p:cNvSpPr/>
          <p:nvPr/>
        </p:nvSpPr>
        <p:spPr>
          <a:xfrm>
            <a:off x="4743450" y="3838575"/>
            <a:ext cx="161925" cy="10287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0" name="DIR, BRAND NARRA..."/>
          <p:cNvSpPr/>
          <p:nvPr/>
        </p:nvSpPr>
        <p:spPr>
          <a:xfrm rot="-5400000">
            <a:off x="4431417" y="4322871"/>
            <a:ext cx="805089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DIR, BRAND NARRA...</a:t>
            </a:r>
          </a:p>
        </p:txBody>
      </p:sp>
      <p:sp>
        <p:nvSpPr>
          <p:cNvPr id="141" name="Shape"/>
          <p:cNvSpPr/>
          <p:nvPr/>
        </p:nvSpPr>
        <p:spPr>
          <a:xfrm>
            <a:off x="4914900" y="3838575"/>
            <a:ext cx="171450" cy="10287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2" name="ART DIRECTOR, ART"/>
          <p:cNvSpPr/>
          <p:nvPr/>
        </p:nvSpPr>
        <p:spPr>
          <a:xfrm rot="-5400000">
            <a:off x="4627205" y="4322871"/>
            <a:ext cx="774972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ART DIRECTOR, ART</a:t>
            </a:r>
          </a:p>
        </p:txBody>
      </p:sp>
      <p:sp>
        <p:nvSpPr>
          <p:cNvPr id="143" name="Shape"/>
          <p:cNvSpPr/>
          <p:nvPr/>
        </p:nvSpPr>
        <p:spPr>
          <a:xfrm>
            <a:off x="5095875" y="3838575"/>
            <a:ext cx="171450" cy="10287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4" name="SR BRAND PLANNI..."/>
          <p:cNvSpPr/>
          <p:nvPr/>
        </p:nvSpPr>
        <p:spPr>
          <a:xfrm rot="-5400000">
            <a:off x="4812211" y="4322871"/>
            <a:ext cx="766422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SR BRAND PLANNI...</a:t>
            </a:r>
          </a:p>
        </p:txBody>
      </p:sp>
      <p:sp>
        <p:nvSpPr>
          <p:cNvPr id="145" name="Shape"/>
          <p:cNvSpPr/>
          <p:nvPr/>
        </p:nvSpPr>
        <p:spPr>
          <a:xfrm>
            <a:off x="5276850" y="3838575"/>
            <a:ext cx="171450" cy="10287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6" name="PROJECT MANAGER"/>
          <p:cNvSpPr/>
          <p:nvPr/>
        </p:nvSpPr>
        <p:spPr>
          <a:xfrm rot="-5400000">
            <a:off x="4988685" y="4322871"/>
            <a:ext cx="774934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PROJECT MANAGER</a:t>
            </a:r>
          </a:p>
        </p:txBody>
      </p:sp>
      <p:sp>
        <p:nvSpPr>
          <p:cNvPr id="147" name="Shape"/>
          <p:cNvSpPr/>
          <p:nvPr/>
        </p:nvSpPr>
        <p:spPr>
          <a:xfrm>
            <a:off x="5457825" y="2809875"/>
            <a:ext cx="1666875" cy="101917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8" name="SR DIR, MENS - GC"/>
          <p:cNvSpPr/>
          <p:nvPr/>
        </p:nvSpPr>
        <p:spPr>
          <a:xfrm>
            <a:off x="5826052" y="3214738"/>
            <a:ext cx="952688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EEEEEE"/>
                </a:solidFill>
              </a:rPr>
              <a:t>SR DIR, MENS - GC</a:t>
            </a:r>
          </a:p>
        </p:txBody>
      </p:sp>
      <p:sp>
        <p:nvSpPr>
          <p:cNvPr id="149" name="JORDAN: 3"/>
          <p:cNvSpPr/>
          <p:nvPr/>
        </p:nvSpPr>
        <p:spPr>
          <a:xfrm>
            <a:off x="6032624" y="3338725"/>
            <a:ext cx="539544" cy="103323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814">
                <a:solidFill>
                  <a:srgbClr val="EEEEEE"/>
                </a:solidFill>
              </a:rPr>
              <a:t>JORDAN: 3</a:t>
            </a:r>
          </a:p>
        </p:txBody>
      </p:sp>
      <p:sp>
        <p:nvSpPr>
          <p:cNvPr id="150" name="Shape"/>
          <p:cNvSpPr/>
          <p:nvPr/>
        </p:nvSpPr>
        <p:spPr>
          <a:xfrm>
            <a:off x="5457825" y="3838575"/>
            <a:ext cx="628650" cy="10287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1" name="DIR - MARKETING"/>
          <p:cNvSpPr/>
          <p:nvPr/>
        </p:nvSpPr>
        <p:spPr>
          <a:xfrm rot="-5400000">
            <a:off x="5402246" y="4322871"/>
            <a:ext cx="662943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DIR - MARKETING</a:t>
            </a:r>
          </a:p>
        </p:txBody>
      </p:sp>
      <p:sp>
        <p:nvSpPr>
          <p:cNvPr id="152" name="MENS - GC JORDAN:"/>
          <p:cNvSpPr/>
          <p:nvPr/>
        </p:nvSpPr>
        <p:spPr>
          <a:xfrm rot="-5400000">
            <a:off x="5446583" y="4322871"/>
            <a:ext cx="770583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MENS - GC JORDAN:</a:t>
            </a:r>
          </a:p>
        </p:txBody>
      </p:sp>
      <p:sp>
        <p:nvSpPr>
          <p:cNvPr id="153" name="Shape"/>
          <p:cNvSpPr/>
          <p:nvPr/>
        </p:nvSpPr>
        <p:spPr>
          <a:xfrm>
            <a:off x="6096000" y="3838575"/>
            <a:ext cx="847725" cy="10287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4" name="DIR - MENS MERCH"/>
          <p:cNvSpPr/>
          <p:nvPr/>
        </p:nvSpPr>
        <p:spPr>
          <a:xfrm rot="-5400000">
            <a:off x="6086459" y="4320288"/>
            <a:ext cx="780379" cy="8265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51">
                <a:solidFill>
                  <a:srgbClr val="282828"/>
                </a:solidFill>
              </a:rPr>
              <a:t>DIR - MENS MERCH</a:t>
            </a:r>
          </a:p>
        </p:txBody>
      </p:sp>
      <p:sp>
        <p:nvSpPr>
          <p:cNvPr id="155" name="- GC JORDAN: 3"/>
          <p:cNvSpPr/>
          <p:nvPr/>
        </p:nvSpPr>
        <p:spPr>
          <a:xfrm rot="-5400000">
            <a:off x="6265491" y="4320288"/>
            <a:ext cx="628959" cy="8265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51">
                <a:solidFill>
                  <a:srgbClr val="282828"/>
                </a:solidFill>
              </a:rPr>
              <a:t>- GC JORDAN: 3</a:t>
            </a:r>
          </a:p>
        </p:txBody>
      </p:sp>
      <p:sp>
        <p:nvSpPr>
          <p:cNvPr id="156" name="Shape"/>
          <p:cNvSpPr/>
          <p:nvPr/>
        </p:nvSpPr>
        <p:spPr>
          <a:xfrm>
            <a:off x="6953250" y="3838575"/>
            <a:ext cx="171450" cy="10287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7" name="JORDAN SR PLANNI..."/>
          <p:cNvSpPr/>
          <p:nvPr/>
        </p:nvSpPr>
        <p:spPr>
          <a:xfrm rot="-5400000">
            <a:off x="6641033" y="4322871"/>
            <a:ext cx="813753" cy="7749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611">
                <a:solidFill>
                  <a:srgbClr val="282828"/>
                </a:solidFill>
              </a:rPr>
              <a:t>JORDAN SR PLANNI...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Overview Icicle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 OF CATEGORIES AND PRODUCT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20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pic>
        <p:nvPicPr>
          <p:cNvPr id="7" name="Object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685800"/>
            <a:ext cx="7406640" cy="425196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Overview Icicle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PRES: INNOVATION</a:t>
            </a:r>
            <a:endParaRPr lang="en-US" sz="800" dirty="0"/>
          </a:p>
        </p:txBody>
      </p:sp>
      <p:grpSp>
        <p:nvGrpSpPr>
          <p:cNvPr id="11" name="Group"/>
          <p:cNvGrpSpPr/>
          <p:nvPr/>
        </p:nvGrpSpPr>
        <p:grpSpPr>
          <a:xfrm>
            <a:off x="7680960" y="685800"/>
            <a:ext cx="1371600" cy="650240"/>
            <a:chOff x="7680960" y="685800"/>
            <a:chExt cx="1371600" cy="650240"/>
          </a:xfrm>
        </p:grpSpPr>
        <p:sp>
          <p:nvSpPr>
            <p:cNvPr id="12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3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4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5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sp>
        <p:nvSpPr>
          <p:cNvPr id="101" name="Shape"/>
          <p:cNvSpPr/>
          <p:nvPr/>
        </p:nvSpPr>
        <p:spPr>
          <a:xfrm>
            <a:off x="447675" y="742950"/>
            <a:ext cx="6677025" cy="6762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2" name="VP, NIKE EXPLORE TEAM: 3"/>
          <p:cNvSpPr/>
          <p:nvPr/>
        </p:nvSpPr>
        <p:spPr>
          <a:xfrm>
            <a:off x="3338038" y="1055299"/>
            <a:ext cx="913446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AAAAAA"/>
                </a:solidFill>
              </a:rPr>
              <a:t>VP, NIKE EXPLORE TEAM: 3</a:t>
            </a:r>
          </a:p>
        </p:txBody>
      </p:sp>
      <p:sp>
        <p:nvSpPr>
          <p:cNvPr id="103" name="Shape"/>
          <p:cNvSpPr/>
          <p:nvPr/>
        </p:nvSpPr>
        <p:spPr>
          <a:xfrm>
            <a:off x="447675" y="1428750"/>
            <a:ext cx="4600575" cy="6762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4" name="VP, NXT FOOTWEAR: 1"/>
          <p:cNvSpPr/>
          <p:nvPr/>
        </p:nvSpPr>
        <p:spPr>
          <a:xfrm>
            <a:off x="2380845" y="1744115"/>
            <a:ext cx="752546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AAAAAA"/>
                </a:solidFill>
              </a:rPr>
              <a:t>VP, NXT FOOTWEAR: 1</a:t>
            </a:r>
          </a:p>
        </p:txBody>
      </p:sp>
      <p:sp>
        <p:nvSpPr>
          <p:cNvPr id="105" name="Shape"/>
          <p:cNvSpPr/>
          <p:nvPr/>
        </p:nvSpPr>
        <p:spPr>
          <a:xfrm>
            <a:off x="447675" y="2114550"/>
            <a:ext cx="4600575" cy="6858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6" name="VP, NXT FOOTWEAR PRODUCT CREATION: 1"/>
          <p:cNvSpPr/>
          <p:nvPr/>
        </p:nvSpPr>
        <p:spPr>
          <a:xfrm>
            <a:off x="2016106" y="2432932"/>
            <a:ext cx="148202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AAAAAA"/>
                </a:solidFill>
              </a:rPr>
              <a:t>VP, NXT FOOTWEAR PRODUCT CREATION: 1</a:t>
            </a:r>
          </a:p>
        </p:txBody>
      </p:sp>
      <p:sp>
        <p:nvSpPr>
          <p:cNvPr id="107" name="Shape"/>
          <p:cNvSpPr/>
          <p:nvPr/>
        </p:nvSpPr>
        <p:spPr>
          <a:xfrm>
            <a:off x="447675" y="2809875"/>
            <a:ext cx="4600575" cy="676275"/>
          </a:xfrm>
          <a:prstGeom prst="rect">
            <a:avLst/>
          </a:prstGeom>
          <a:solidFill>
            <a:srgbClr val="7A4183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08" name="INP: SR. COUNTRY INNOVATION DIRECTOR: 5"/>
          <p:cNvSpPr/>
          <p:nvPr/>
        </p:nvSpPr>
        <p:spPr>
          <a:xfrm>
            <a:off x="1998234" y="3121748"/>
            <a:ext cx="1517769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EEEEEE"/>
                </a:solidFill>
              </a:rPr>
              <a:t>INP: SR. COUNTRY INNOVATION DIRECTOR: 5</a:t>
            </a:r>
          </a:p>
        </p:txBody>
      </p:sp>
      <p:sp>
        <p:nvSpPr>
          <p:cNvPr id="109" name="Shape"/>
          <p:cNvSpPr/>
          <p:nvPr/>
        </p:nvSpPr>
        <p:spPr>
          <a:xfrm>
            <a:off x="447675" y="3495675"/>
            <a:ext cx="1838325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0" name="INP: INNOVATION ENG/COSTING"/>
          <p:cNvSpPr/>
          <p:nvPr/>
        </p:nvSpPr>
        <p:spPr>
          <a:xfrm>
            <a:off x="837297" y="3769235"/>
            <a:ext cx="1072597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INP: INNOVATION ENG/COSTING</a:t>
            </a:r>
          </a:p>
        </p:txBody>
      </p:sp>
      <p:sp>
        <p:nvSpPr>
          <p:cNvPr id="111" name="DIRECTOR: 8"/>
          <p:cNvSpPr/>
          <p:nvPr/>
        </p:nvSpPr>
        <p:spPr>
          <a:xfrm>
            <a:off x="1156120" y="3851893"/>
            <a:ext cx="434950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DIRECTOR: 8</a:t>
            </a:r>
          </a:p>
        </p:txBody>
      </p:sp>
      <p:sp>
        <p:nvSpPr>
          <p:cNvPr id="112" name="Shape"/>
          <p:cNvSpPr/>
          <p:nvPr/>
        </p:nvSpPr>
        <p:spPr>
          <a:xfrm>
            <a:off x="447675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3" name="INNOVATION"/>
          <p:cNvSpPr/>
          <p:nvPr/>
        </p:nvSpPr>
        <p:spPr>
          <a:xfrm rot="-5400000">
            <a:off x="316058" y="4499380"/>
            <a:ext cx="418306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INNOVATION</a:t>
            </a:r>
          </a:p>
        </p:txBody>
      </p:sp>
      <p:sp>
        <p:nvSpPr>
          <p:cNvPr id="114" name="ENGINEER II"/>
          <p:cNvSpPr/>
          <p:nvPr/>
        </p:nvSpPr>
        <p:spPr>
          <a:xfrm rot="-5400000">
            <a:off x="399322" y="4499380"/>
            <a:ext cx="41709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ENGINEER II</a:t>
            </a:r>
          </a:p>
        </p:txBody>
      </p:sp>
      <p:sp>
        <p:nvSpPr>
          <p:cNvPr id="115" name="Shape"/>
          <p:cNvSpPr/>
          <p:nvPr/>
        </p:nvSpPr>
        <p:spPr>
          <a:xfrm>
            <a:off x="676275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6" name="AUTOMATION"/>
          <p:cNvSpPr/>
          <p:nvPr/>
        </p:nvSpPr>
        <p:spPr>
          <a:xfrm rot="-5400000">
            <a:off x="529429" y="4499380"/>
            <a:ext cx="45273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AUTOMATION</a:t>
            </a:r>
          </a:p>
        </p:txBody>
      </p:sp>
      <p:sp>
        <p:nvSpPr>
          <p:cNvPr id="117" name="ENGINEER II"/>
          <p:cNvSpPr/>
          <p:nvPr/>
        </p:nvSpPr>
        <p:spPr>
          <a:xfrm rot="-5400000">
            <a:off x="629909" y="4499380"/>
            <a:ext cx="41709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ENGINEER II</a:t>
            </a:r>
          </a:p>
        </p:txBody>
      </p:sp>
      <p:sp>
        <p:nvSpPr>
          <p:cNvPr id="118" name="Shape"/>
          <p:cNvSpPr/>
          <p:nvPr/>
        </p:nvSpPr>
        <p:spPr>
          <a:xfrm>
            <a:off x="904875" y="4181475"/>
            <a:ext cx="228600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19" name="AUTOMATION"/>
          <p:cNvSpPr/>
          <p:nvPr/>
        </p:nvSpPr>
        <p:spPr>
          <a:xfrm rot="-5400000">
            <a:off x="760016" y="4499380"/>
            <a:ext cx="45273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AUTOMATION</a:t>
            </a:r>
          </a:p>
        </p:txBody>
      </p:sp>
      <p:sp>
        <p:nvSpPr>
          <p:cNvPr id="120" name="ENGINEER II"/>
          <p:cNvSpPr/>
          <p:nvPr/>
        </p:nvSpPr>
        <p:spPr>
          <a:xfrm rot="-5400000">
            <a:off x="860496" y="4499380"/>
            <a:ext cx="41709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ENGINEER II</a:t>
            </a:r>
          </a:p>
        </p:txBody>
      </p:sp>
      <p:sp>
        <p:nvSpPr>
          <p:cNvPr id="121" name="Shape"/>
          <p:cNvSpPr/>
          <p:nvPr/>
        </p:nvSpPr>
        <p:spPr>
          <a:xfrm>
            <a:off x="1143000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2" name="COST"/>
          <p:cNvSpPr/>
          <p:nvPr/>
        </p:nvSpPr>
        <p:spPr>
          <a:xfrm rot="-5400000">
            <a:off x="1121324" y="4499380"/>
            <a:ext cx="19129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COST</a:t>
            </a:r>
          </a:p>
        </p:txBody>
      </p:sp>
      <p:sp>
        <p:nvSpPr>
          <p:cNvPr id="123" name="MODELER II"/>
          <p:cNvSpPr/>
          <p:nvPr/>
        </p:nvSpPr>
        <p:spPr>
          <a:xfrm rot="-5400000">
            <a:off x="1100650" y="4499380"/>
            <a:ext cx="397962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MODELER II</a:t>
            </a:r>
          </a:p>
        </p:txBody>
      </p:sp>
      <p:sp>
        <p:nvSpPr>
          <p:cNvPr id="124" name="Shape"/>
          <p:cNvSpPr/>
          <p:nvPr/>
        </p:nvSpPr>
        <p:spPr>
          <a:xfrm>
            <a:off x="1371600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5" name="AUTOMATION"/>
          <p:cNvSpPr/>
          <p:nvPr/>
        </p:nvSpPr>
        <p:spPr>
          <a:xfrm rot="-5400000">
            <a:off x="1221191" y="4499380"/>
            <a:ext cx="45273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AUTOMATION</a:t>
            </a:r>
          </a:p>
        </p:txBody>
      </p:sp>
      <p:sp>
        <p:nvSpPr>
          <p:cNvPr id="126" name="ENGINEER II"/>
          <p:cNvSpPr/>
          <p:nvPr/>
        </p:nvSpPr>
        <p:spPr>
          <a:xfrm rot="-5400000">
            <a:off x="1321670" y="4499380"/>
            <a:ext cx="41709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ENGINEER II</a:t>
            </a:r>
          </a:p>
        </p:txBody>
      </p:sp>
      <p:sp>
        <p:nvSpPr>
          <p:cNvPr id="127" name="Shape"/>
          <p:cNvSpPr/>
          <p:nvPr/>
        </p:nvSpPr>
        <p:spPr>
          <a:xfrm>
            <a:off x="1600200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28" name="INNOVATION"/>
          <p:cNvSpPr/>
          <p:nvPr/>
        </p:nvSpPr>
        <p:spPr>
          <a:xfrm rot="-5400000">
            <a:off x="1468994" y="4499380"/>
            <a:ext cx="418306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INNOVATION</a:t>
            </a:r>
          </a:p>
        </p:txBody>
      </p:sp>
      <p:sp>
        <p:nvSpPr>
          <p:cNvPr id="129" name="ENGINEER II"/>
          <p:cNvSpPr/>
          <p:nvPr/>
        </p:nvSpPr>
        <p:spPr>
          <a:xfrm rot="-5400000">
            <a:off x="1552258" y="4499380"/>
            <a:ext cx="41709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ENGINEER II</a:t>
            </a:r>
          </a:p>
        </p:txBody>
      </p:sp>
      <p:sp>
        <p:nvSpPr>
          <p:cNvPr id="130" name="Shape"/>
          <p:cNvSpPr/>
          <p:nvPr/>
        </p:nvSpPr>
        <p:spPr>
          <a:xfrm>
            <a:off x="1828800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1" name="INNOVATION"/>
          <p:cNvSpPr/>
          <p:nvPr/>
        </p:nvSpPr>
        <p:spPr>
          <a:xfrm rot="-5400000">
            <a:off x="1699582" y="4499380"/>
            <a:ext cx="418306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INNOVATION</a:t>
            </a:r>
          </a:p>
        </p:txBody>
      </p:sp>
      <p:sp>
        <p:nvSpPr>
          <p:cNvPr id="132" name="ENGINEER II"/>
          <p:cNvSpPr/>
          <p:nvPr/>
        </p:nvSpPr>
        <p:spPr>
          <a:xfrm rot="-5400000">
            <a:off x="1782845" y="4499380"/>
            <a:ext cx="41709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ENGINEER II</a:t>
            </a:r>
          </a:p>
        </p:txBody>
      </p:sp>
      <p:sp>
        <p:nvSpPr>
          <p:cNvPr id="133" name="Shape"/>
          <p:cNvSpPr/>
          <p:nvPr/>
        </p:nvSpPr>
        <p:spPr>
          <a:xfrm>
            <a:off x="2057400" y="4181475"/>
            <a:ext cx="228600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4" name="INNOVATION"/>
          <p:cNvSpPr/>
          <p:nvPr/>
        </p:nvSpPr>
        <p:spPr>
          <a:xfrm rot="-5400000">
            <a:off x="1930169" y="4499380"/>
            <a:ext cx="418306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INNOVATION</a:t>
            </a:r>
          </a:p>
        </p:txBody>
      </p:sp>
      <p:sp>
        <p:nvSpPr>
          <p:cNvPr id="135" name="ENGINEER II"/>
          <p:cNvSpPr/>
          <p:nvPr/>
        </p:nvSpPr>
        <p:spPr>
          <a:xfrm rot="-5400000">
            <a:off x="2013432" y="4499380"/>
            <a:ext cx="41709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ENGINEER II</a:t>
            </a:r>
          </a:p>
        </p:txBody>
      </p:sp>
      <p:sp>
        <p:nvSpPr>
          <p:cNvPr id="136" name="Shape"/>
          <p:cNvSpPr/>
          <p:nvPr/>
        </p:nvSpPr>
        <p:spPr>
          <a:xfrm>
            <a:off x="2295525" y="3495675"/>
            <a:ext cx="904875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37" name="INP: DIR INNOVATION"/>
          <p:cNvSpPr/>
          <p:nvPr/>
        </p:nvSpPr>
        <p:spPr>
          <a:xfrm>
            <a:off x="2402568" y="3769235"/>
            <a:ext cx="709102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INP: DIR INNOVATION</a:t>
            </a:r>
          </a:p>
        </p:txBody>
      </p:sp>
      <p:sp>
        <p:nvSpPr>
          <p:cNvPr id="138" name="CHEM ENG: 4"/>
          <p:cNvSpPr/>
          <p:nvPr/>
        </p:nvSpPr>
        <p:spPr>
          <a:xfrm>
            <a:off x="2533271" y="3851893"/>
            <a:ext cx="44769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CHEM ENG: 4</a:t>
            </a:r>
          </a:p>
        </p:txBody>
      </p:sp>
      <p:sp>
        <p:nvSpPr>
          <p:cNvPr id="139" name="Shape"/>
          <p:cNvSpPr/>
          <p:nvPr/>
        </p:nvSpPr>
        <p:spPr>
          <a:xfrm>
            <a:off x="2295525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0" name="CHEMICAL"/>
          <p:cNvSpPr/>
          <p:nvPr/>
        </p:nvSpPr>
        <p:spPr>
          <a:xfrm rot="-5400000">
            <a:off x="2191977" y="4499380"/>
            <a:ext cx="355863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CHEMICAL</a:t>
            </a:r>
          </a:p>
        </p:txBody>
      </p:sp>
      <p:sp>
        <p:nvSpPr>
          <p:cNvPr id="141" name="ENGINEER II"/>
          <p:cNvSpPr/>
          <p:nvPr/>
        </p:nvSpPr>
        <p:spPr>
          <a:xfrm rot="-5400000">
            <a:off x="2244019" y="4499380"/>
            <a:ext cx="41709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ENGINEER II</a:t>
            </a:r>
          </a:p>
        </p:txBody>
      </p:sp>
      <p:sp>
        <p:nvSpPr>
          <p:cNvPr id="142" name="Shape"/>
          <p:cNvSpPr/>
          <p:nvPr/>
        </p:nvSpPr>
        <p:spPr>
          <a:xfrm>
            <a:off x="2524125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3" name="INP: LEAD"/>
          <p:cNvSpPr/>
          <p:nvPr/>
        </p:nvSpPr>
        <p:spPr>
          <a:xfrm rot="-5400000">
            <a:off x="2484302" y="4507991"/>
            <a:ext cx="249608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INP: LEAD</a:t>
            </a:r>
          </a:p>
        </p:txBody>
      </p:sp>
      <p:sp>
        <p:nvSpPr>
          <p:cNvPr id="144" name="INNOVATION SUST..."/>
          <p:cNvSpPr/>
          <p:nvPr/>
        </p:nvSpPr>
        <p:spPr>
          <a:xfrm rot="-5400000">
            <a:off x="2423084" y="4507991"/>
            <a:ext cx="502920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INNOVATION SUST...</a:t>
            </a:r>
          </a:p>
        </p:txBody>
      </p:sp>
      <p:sp>
        <p:nvSpPr>
          <p:cNvPr id="145" name="Shape"/>
          <p:cNvSpPr/>
          <p:nvPr/>
        </p:nvSpPr>
        <p:spPr>
          <a:xfrm>
            <a:off x="2752725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6" name="CHEMICAL"/>
          <p:cNvSpPr/>
          <p:nvPr/>
        </p:nvSpPr>
        <p:spPr>
          <a:xfrm rot="-5400000">
            <a:off x="2653152" y="4499380"/>
            <a:ext cx="355863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CHEMICAL</a:t>
            </a:r>
          </a:p>
        </p:txBody>
      </p:sp>
      <p:sp>
        <p:nvSpPr>
          <p:cNvPr id="147" name="ENGINEER II"/>
          <p:cNvSpPr/>
          <p:nvPr/>
        </p:nvSpPr>
        <p:spPr>
          <a:xfrm rot="-5400000">
            <a:off x="2705194" y="4499380"/>
            <a:ext cx="41709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ENGINEER II</a:t>
            </a:r>
          </a:p>
        </p:txBody>
      </p:sp>
      <p:sp>
        <p:nvSpPr>
          <p:cNvPr id="148" name="Shape"/>
          <p:cNvSpPr/>
          <p:nvPr/>
        </p:nvSpPr>
        <p:spPr>
          <a:xfrm>
            <a:off x="2981325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49" name="CHEMICAL"/>
          <p:cNvSpPr/>
          <p:nvPr/>
        </p:nvSpPr>
        <p:spPr>
          <a:xfrm rot="-5400000">
            <a:off x="2883739" y="4499380"/>
            <a:ext cx="355863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CHEMICAL</a:t>
            </a:r>
          </a:p>
        </p:txBody>
      </p:sp>
      <p:sp>
        <p:nvSpPr>
          <p:cNvPr id="150" name="ENGINEER II"/>
          <p:cNvSpPr/>
          <p:nvPr/>
        </p:nvSpPr>
        <p:spPr>
          <a:xfrm rot="-5400000">
            <a:off x="2935781" y="4499380"/>
            <a:ext cx="41709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ENGINEER II</a:t>
            </a:r>
          </a:p>
        </p:txBody>
      </p:sp>
      <p:sp>
        <p:nvSpPr>
          <p:cNvPr id="151" name="Shape"/>
          <p:cNvSpPr/>
          <p:nvPr/>
        </p:nvSpPr>
        <p:spPr>
          <a:xfrm>
            <a:off x="3209925" y="3495675"/>
            <a:ext cx="1381125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2" name="FW DEVELOPEMENT"/>
          <p:cNvSpPr/>
          <p:nvPr/>
        </p:nvSpPr>
        <p:spPr>
          <a:xfrm>
            <a:off x="3563775" y="3769235"/>
            <a:ext cx="69255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FW DEVELOPEMENT</a:t>
            </a:r>
          </a:p>
        </p:txBody>
      </p:sp>
      <p:sp>
        <p:nvSpPr>
          <p:cNvPr id="153" name="DIRECTOR:INNOVATION: 6"/>
          <p:cNvSpPr/>
          <p:nvPr/>
        </p:nvSpPr>
        <p:spPr>
          <a:xfrm>
            <a:off x="3473860" y="3851893"/>
            <a:ext cx="872389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DIRECTOR:INNOVATION: 6</a:t>
            </a:r>
          </a:p>
        </p:txBody>
      </p:sp>
      <p:sp>
        <p:nvSpPr>
          <p:cNvPr id="154" name="Shape"/>
          <p:cNvSpPr/>
          <p:nvPr/>
        </p:nvSpPr>
        <p:spPr>
          <a:xfrm>
            <a:off x="3209925" y="4181475"/>
            <a:ext cx="228600" cy="6858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5" name="INP: SR."/>
          <p:cNvSpPr/>
          <p:nvPr/>
        </p:nvSpPr>
        <p:spPr>
          <a:xfrm rot="-5400000">
            <a:off x="3158326" y="4499380"/>
            <a:ext cx="267864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INP: SR.</a:t>
            </a:r>
          </a:p>
        </p:txBody>
      </p:sp>
      <p:sp>
        <p:nvSpPr>
          <p:cNvPr id="156" name="INNOVATOR"/>
          <p:cNvSpPr/>
          <p:nvPr/>
        </p:nvSpPr>
        <p:spPr>
          <a:xfrm rot="-5400000">
            <a:off x="3175951" y="4499380"/>
            <a:ext cx="39792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INNOVATOR</a:t>
            </a:r>
          </a:p>
        </p:txBody>
      </p:sp>
      <p:sp>
        <p:nvSpPr>
          <p:cNvPr id="157" name="Shape"/>
          <p:cNvSpPr/>
          <p:nvPr/>
        </p:nvSpPr>
        <p:spPr>
          <a:xfrm>
            <a:off x="3448050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58" name="INNOVATOR II"/>
          <p:cNvSpPr/>
          <p:nvPr/>
        </p:nvSpPr>
        <p:spPr>
          <a:xfrm rot="-5400000">
            <a:off x="3336510" y="4499380"/>
            <a:ext cx="45532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INNOVATOR II</a:t>
            </a:r>
          </a:p>
        </p:txBody>
      </p:sp>
      <p:sp>
        <p:nvSpPr>
          <p:cNvPr id="159" name="Shape"/>
          <p:cNvSpPr/>
          <p:nvPr/>
        </p:nvSpPr>
        <p:spPr>
          <a:xfrm>
            <a:off x="3676650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0" name="INNOVATOR II"/>
          <p:cNvSpPr/>
          <p:nvPr/>
        </p:nvSpPr>
        <p:spPr>
          <a:xfrm rot="-5400000">
            <a:off x="3567097" y="4499380"/>
            <a:ext cx="45532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INNOVATOR II</a:t>
            </a:r>
          </a:p>
        </p:txBody>
      </p:sp>
      <p:sp>
        <p:nvSpPr>
          <p:cNvPr id="161" name="Shape"/>
          <p:cNvSpPr/>
          <p:nvPr/>
        </p:nvSpPr>
        <p:spPr>
          <a:xfrm>
            <a:off x="3905250" y="4181475"/>
            <a:ext cx="219075" cy="685800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2" name="SENIOR"/>
          <p:cNvSpPr/>
          <p:nvPr/>
        </p:nvSpPr>
        <p:spPr>
          <a:xfrm rot="-5400000">
            <a:off x="3852004" y="4499380"/>
            <a:ext cx="264030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SENIOR</a:t>
            </a:r>
          </a:p>
        </p:txBody>
      </p:sp>
      <p:sp>
        <p:nvSpPr>
          <p:cNvPr id="163" name="INNOVATOR"/>
          <p:cNvSpPr/>
          <p:nvPr/>
        </p:nvSpPr>
        <p:spPr>
          <a:xfrm rot="-5400000">
            <a:off x="3867713" y="4499380"/>
            <a:ext cx="39792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INNOVATOR</a:t>
            </a:r>
          </a:p>
        </p:txBody>
      </p:sp>
      <p:sp>
        <p:nvSpPr>
          <p:cNvPr id="164" name="Shape"/>
          <p:cNvSpPr/>
          <p:nvPr/>
        </p:nvSpPr>
        <p:spPr>
          <a:xfrm>
            <a:off x="4133850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5" name="INNOVATOR II"/>
          <p:cNvSpPr/>
          <p:nvPr/>
        </p:nvSpPr>
        <p:spPr>
          <a:xfrm rot="-5400000">
            <a:off x="4028271" y="4499380"/>
            <a:ext cx="45532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INNOVATOR II</a:t>
            </a:r>
          </a:p>
        </p:txBody>
      </p:sp>
      <p:sp>
        <p:nvSpPr>
          <p:cNvPr id="166" name="Shape"/>
          <p:cNvSpPr/>
          <p:nvPr/>
        </p:nvSpPr>
        <p:spPr>
          <a:xfrm>
            <a:off x="4362450" y="4181475"/>
            <a:ext cx="228600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7" name="INNOVATOR II"/>
          <p:cNvSpPr/>
          <p:nvPr/>
        </p:nvSpPr>
        <p:spPr>
          <a:xfrm rot="-5400000">
            <a:off x="4258858" y="4499380"/>
            <a:ext cx="45532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INNOVATOR II</a:t>
            </a:r>
          </a:p>
        </p:txBody>
      </p:sp>
      <p:sp>
        <p:nvSpPr>
          <p:cNvPr id="168" name="Shape"/>
          <p:cNvSpPr/>
          <p:nvPr/>
        </p:nvSpPr>
        <p:spPr>
          <a:xfrm>
            <a:off x="4600575" y="3495675"/>
            <a:ext cx="219075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69" name="SENIOR"/>
          <p:cNvSpPr/>
          <p:nvPr/>
        </p:nvSpPr>
        <p:spPr>
          <a:xfrm rot="-5400000">
            <a:off x="4543765" y="3810564"/>
            <a:ext cx="264030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SENIOR</a:t>
            </a:r>
          </a:p>
        </p:txBody>
      </p:sp>
      <p:sp>
        <p:nvSpPr>
          <p:cNvPr id="170" name="INNOVATOR: 1"/>
          <p:cNvSpPr/>
          <p:nvPr/>
        </p:nvSpPr>
        <p:spPr>
          <a:xfrm rot="-5400000">
            <a:off x="4521191" y="3810564"/>
            <a:ext cx="474494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INNOVATOR: 1</a:t>
            </a:r>
          </a:p>
        </p:txBody>
      </p:sp>
      <p:sp>
        <p:nvSpPr>
          <p:cNvPr id="171" name="Shape"/>
          <p:cNvSpPr/>
          <p:nvPr/>
        </p:nvSpPr>
        <p:spPr>
          <a:xfrm>
            <a:off x="4600575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2" name="INNOVATOR II"/>
          <p:cNvSpPr/>
          <p:nvPr/>
        </p:nvSpPr>
        <p:spPr>
          <a:xfrm rot="-5400000">
            <a:off x="4489446" y="4499380"/>
            <a:ext cx="455328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INNOVATOR II</a:t>
            </a:r>
          </a:p>
        </p:txBody>
      </p:sp>
      <p:sp>
        <p:nvSpPr>
          <p:cNvPr id="173" name="Shape"/>
          <p:cNvSpPr/>
          <p:nvPr/>
        </p:nvSpPr>
        <p:spPr>
          <a:xfrm>
            <a:off x="4829175" y="3495675"/>
            <a:ext cx="219075" cy="676275"/>
          </a:xfrm>
          <a:prstGeom prst="rect">
            <a:avLst/>
          </a:prstGeom>
          <a:solidFill>
            <a:srgbClr val="2D2926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4" name="PORTFOLIO"/>
          <p:cNvSpPr/>
          <p:nvPr/>
        </p:nvSpPr>
        <p:spPr>
          <a:xfrm rot="-5400000">
            <a:off x="4708026" y="3810564"/>
            <a:ext cx="396684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EEEEEE"/>
                </a:solidFill>
              </a:rPr>
              <a:t>PORTFOLIO</a:t>
            </a:r>
          </a:p>
        </p:txBody>
      </p:sp>
      <p:sp>
        <p:nvSpPr>
          <p:cNvPr id="175" name="ANALYST"/>
          <p:cNvSpPr/>
          <p:nvPr/>
        </p:nvSpPr>
        <p:spPr>
          <a:xfrm rot="-5400000">
            <a:off x="4834666" y="3810564"/>
            <a:ext cx="308719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EEEEEE"/>
                </a:solidFill>
              </a:rPr>
              <a:t>ANALYST</a:t>
            </a:r>
          </a:p>
        </p:txBody>
      </p:sp>
      <p:sp>
        <p:nvSpPr>
          <p:cNvPr id="176" name="Shape"/>
          <p:cNvSpPr/>
          <p:nvPr/>
        </p:nvSpPr>
        <p:spPr>
          <a:xfrm>
            <a:off x="5057775" y="1428750"/>
            <a:ext cx="1143000" cy="6762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77" name="SR DIR SMART SYSTEMS"/>
          <p:cNvSpPr/>
          <p:nvPr/>
        </p:nvSpPr>
        <p:spPr>
          <a:xfrm>
            <a:off x="5219186" y="1702786"/>
            <a:ext cx="84054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AAAAAA"/>
                </a:solidFill>
              </a:rPr>
              <a:t>SR DIR SMART SYSTEMS</a:t>
            </a:r>
          </a:p>
        </p:txBody>
      </p:sp>
      <p:sp>
        <p:nvSpPr>
          <p:cNvPr id="178" name="ENGINEERING: 1"/>
          <p:cNvSpPr/>
          <p:nvPr/>
        </p:nvSpPr>
        <p:spPr>
          <a:xfrm>
            <a:off x="5360111" y="1785444"/>
            <a:ext cx="558693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AAAAAA"/>
                </a:solidFill>
              </a:rPr>
              <a:t>ENGINEERING: 1</a:t>
            </a:r>
          </a:p>
        </p:txBody>
      </p:sp>
      <p:sp>
        <p:nvSpPr>
          <p:cNvPr id="179" name="Shape"/>
          <p:cNvSpPr/>
          <p:nvPr/>
        </p:nvSpPr>
        <p:spPr>
          <a:xfrm>
            <a:off x="5057775" y="2114550"/>
            <a:ext cx="1143000" cy="6858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0" name="DIRECTOR OF MANUFACTURING"/>
          <p:cNvSpPr/>
          <p:nvPr/>
        </p:nvSpPr>
        <p:spPr>
          <a:xfrm>
            <a:off x="5202206" y="2405379"/>
            <a:ext cx="874503" cy="5510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34">
                <a:solidFill>
                  <a:srgbClr val="AAAAAA"/>
                </a:solidFill>
              </a:rPr>
              <a:t>DIRECTOR OF MANUFACTURING</a:t>
            </a:r>
          </a:p>
        </p:txBody>
      </p:sp>
      <p:sp>
        <p:nvSpPr>
          <p:cNvPr id="181" name="&amp;amp; OPERATIONS: 1"/>
          <p:cNvSpPr/>
          <p:nvPr/>
        </p:nvSpPr>
        <p:spPr>
          <a:xfrm>
            <a:off x="5404198" y="2474261"/>
            <a:ext cx="470520" cy="5510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34">
                <a:solidFill>
                  <a:srgbClr val="AAAAAA"/>
                </a:solidFill>
              </a:rPr>
              <a:t>&amp; OPERATIONS: 1</a:t>
            </a:r>
          </a:p>
        </p:txBody>
      </p:sp>
      <p:sp>
        <p:nvSpPr>
          <p:cNvPr id="182" name="Shape"/>
          <p:cNvSpPr/>
          <p:nvPr/>
        </p:nvSpPr>
        <p:spPr>
          <a:xfrm>
            <a:off x="5057775" y="2809875"/>
            <a:ext cx="1143000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3" name="DIR - ASIA MANUFACTURING"/>
          <p:cNvSpPr/>
          <p:nvPr/>
        </p:nvSpPr>
        <p:spPr>
          <a:xfrm>
            <a:off x="5185012" y="3083863"/>
            <a:ext cx="908893" cy="6543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16">
                <a:solidFill>
                  <a:srgbClr val="282828"/>
                </a:solidFill>
              </a:rPr>
              <a:t>DIR - ASIA MANUFACTURING</a:t>
            </a:r>
          </a:p>
        </p:txBody>
      </p:sp>
      <p:sp>
        <p:nvSpPr>
          <p:cNvPr id="184" name="&amp;amp; OPERATIONS: 5"/>
          <p:cNvSpPr/>
          <p:nvPr/>
        </p:nvSpPr>
        <p:spPr>
          <a:xfrm>
            <a:off x="5360074" y="3163077"/>
            <a:ext cx="558768" cy="65438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16">
                <a:solidFill>
                  <a:srgbClr val="282828"/>
                </a:solidFill>
              </a:rPr>
              <a:t>&amp; OPERATIONS: 5</a:t>
            </a:r>
          </a:p>
        </p:txBody>
      </p:sp>
      <p:sp>
        <p:nvSpPr>
          <p:cNvPr id="185" name="Shape"/>
          <p:cNvSpPr/>
          <p:nvPr/>
        </p:nvSpPr>
        <p:spPr>
          <a:xfrm>
            <a:off x="5057775" y="3495675"/>
            <a:ext cx="219075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6" name="PRINCIPAL MFG"/>
          <p:cNvSpPr/>
          <p:nvPr/>
        </p:nvSpPr>
        <p:spPr>
          <a:xfrm rot="-5400000">
            <a:off x="4946688" y="3819174"/>
            <a:ext cx="397753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PRINCIPAL MFG</a:t>
            </a:r>
          </a:p>
        </p:txBody>
      </p:sp>
      <p:sp>
        <p:nvSpPr>
          <p:cNvPr id="187" name="TEST SYSTEMS EN..."/>
          <p:cNvSpPr/>
          <p:nvPr/>
        </p:nvSpPr>
        <p:spPr>
          <a:xfrm rot="-5400000">
            <a:off x="4949964" y="3819174"/>
            <a:ext cx="522078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TEST SYSTEMS EN...</a:t>
            </a:r>
          </a:p>
        </p:txBody>
      </p:sp>
      <p:sp>
        <p:nvSpPr>
          <p:cNvPr id="188" name="Shape"/>
          <p:cNvSpPr/>
          <p:nvPr/>
        </p:nvSpPr>
        <p:spPr>
          <a:xfrm>
            <a:off x="5286375" y="3495675"/>
            <a:ext cx="219075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89" name="DIRECTOR OF"/>
          <p:cNvSpPr/>
          <p:nvPr/>
        </p:nvSpPr>
        <p:spPr>
          <a:xfrm rot="-5400000">
            <a:off x="5198803" y="3819174"/>
            <a:ext cx="354698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DIRECTOR OF</a:t>
            </a:r>
          </a:p>
        </p:txBody>
      </p:sp>
      <p:sp>
        <p:nvSpPr>
          <p:cNvPr id="190" name="QUALITY ENGINEE..."/>
          <p:cNvSpPr/>
          <p:nvPr/>
        </p:nvSpPr>
        <p:spPr>
          <a:xfrm rot="-5400000">
            <a:off x="5186273" y="3819174"/>
            <a:ext cx="510634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QUALITY ENGINEE...</a:t>
            </a:r>
          </a:p>
        </p:txBody>
      </p:sp>
      <p:sp>
        <p:nvSpPr>
          <p:cNvPr id="191" name="Shape"/>
          <p:cNvSpPr/>
          <p:nvPr/>
        </p:nvSpPr>
        <p:spPr>
          <a:xfrm>
            <a:off x="5286375" y="4181475"/>
            <a:ext cx="219075" cy="685800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2" name="SENIOR SUPPLIER"/>
          <p:cNvSpPr/>
          <p:nvPr/>
        </p:nvSpPr>
        <p:spPr>
          <a:xfrm rot="-5400000">
            <a:off x="5124870" y="4506268"/>
            <a:ext cx="499121" cy="5510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34">
                <a:solidFill>
                  <a:srgbClr val="282828"/>
                </a:solidFill>
              </a:rPr>
              <a:t>SENIOR SUPPLIER</a:t>
            </a:r>
          </a:p>
        </p:txBody>
      </p:sp>
      <p:sp>
        <p:nvSpPr>
          <p:cNvPr id="193" name="QUALITY ENGINEER"/>
          <p:cNvSpPr/>
          <p:nvPr/>
        </p:nvSpPr>
        <p:spPr>
          <a:xfrm rot="-5400000">
            <a:off x="5173868" y="4506268"/>
            <a:ext cx="538887" cy="55106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34">
                <a:solidFill>
                  <a:srgbClr val="282828"/>
                </a:solidFill>
              </a:rPr>
              <a:t>QUALITY ENGINEER</a:t>
            </a:r>
          </a:p>
        </p:txBody>
      </p:sp>
      <p:sp>
        <p:nvSpPr>
          <p:cNvPr id="194" name="Shape"/>
          <p:cNvSpPr/>
          <p:nvPr/>
        </p:nvSpPr>
        <p:spPr>
          <a:xfrm>
            <a:off x="5514975" y="3495675"/>
            <a:ext cx="228600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5" name="DIRECTOR OF"/>
          <p:cNvSpPr/>
          <p:nvPr/>
        </p:nvSpPr>
        <p:spPr>
          <a:xfrm rot="-5400000">
            <a:off x="5429390" y="3819174"/>
            <a:ext cx="354698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DIRECTOR OF</a:t>
            </a:r>
          </a:p>
        </p:txBody>
      </p:sp>
      <p:sp>
        <p:nvSpPr>
          <p:cNvPr id="196" name="MANUFACTURING E..."/>
          <p:cNvSpPr/>
          <p:nvPr/>
        </p:nvSpPr>
        <p:spPr>
          <a:xfrm rot="-5400000">
            <a:off x="5401131" y="3819174"/>
            <a:ext cx="542093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MANUFACTURING E...</a:t>
            </a:r>
          </a:p>
        </p:txBody>
      </p:sp>
      <p:sp>
        <p:nvSpPr>
          <p:cNvPr id="197" name="Shape"/>
          <p:cNvSpPr/>
          <p:nvPr/>
        </p:nvSpPr>
        <p:spPr>
          <a:xfrm>
            <a:off x="5753100" y="3495675"/>
            <a:ext cx="219075" cy="6762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198" name="LEAD MFG"/>
          <p:cNvSpPr/>
          <p:nvPr/>
        </p:nvSpPr>
        <p:spPr>
          <a:xfrm rot="-5400000">
            <a:off x="5705376" y="3819174"/>
            <a:ext cx="263900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LEAD MFG</a:t>
            </a:r>
          </a:p>
        </p:txBody>
      </p:sp>
      <p:sp>
        <p:nvSpPr>
          <p:cNvPr id="199" name="ELECTRICAL ENGIN..."/>
          <p:cNvSpPr/>
          <p:nvPr/>
        </p:nvSpPr>
        <p:spPr>
          <a:xfrm rot="-5400000">
            <a:off x="5633104" y="3819174"/>
            <a:ext cx="539320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ELECTRICAL ENGIN...</a:t>
            </a:r>
          </a:p>
        </p:txBody>
      </p:sp>
      <p:sp>
        <p:nvSpPr>
          <p:cNvPr id="200" name="Shape"/>
          <p:cNvSpPr/>
          <p:nvPr/>
        </p:nvSpPr>
        <p:spPr>
          <a:xfrm>
            <a:off x="5981700" y="3495675"/>
            <a:ext cx="219075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1" name="NPI PROGRAM"/>
          <p:cNvSpPr/>
          <p:nvPr/>
        </p:nvSpPr>
        <p:spPr>
          <a:xfrm rot="-5400000">
            <a:off x="5814423" y="3810564"/>
            <a:ext cx="489761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NPI PROGRAM</a:t>
            </a:r>
          </a:p>
        </p:txBody>
      </p:sp>
      <p:sp>
        <p:nvSpPr>
          <p:cNvPr id="202" name="DIRECTOR"/>
          <p:cNvSpPr/>
          <p:nvPr/>
        </p:nvSpPr>
        <p:spPr>
          <a:xfrm rot="-5400000">
            <a:off x="5962769" y="3810564"/>
            <a:ext cx="358384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282828"/>
                </a:solidFill>
              </a:rPr>
              <a:t>DIRECTOR</a:t>
            </a:r>
          </a:p>
        </p:txBody>
      </p:sp>
      <p:sp>
        <p:nvSpPr>
          <p:cNvPr id="203" name="Shape"/>
          <p:cNvSpPr/>
          <p:nvPr/>
        </p:nvSpPr>
        <p:spPr>
          <a:xfrm>
            <a:off x="6210300" y="1428750"/>
            <a:ext cx="914400" cy="67627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4" name="VP, NXT APPAREL"/>
          <p:cNvSpPr/>
          <p:nvPr/>
        </p:nvSpPr>
        <p:spPr>
          <a:xfrm>
            <a:off x="6381748" y="1702786"/>
            <a:ext cx="590705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AAAAAA"/>
                </a:solidFill>
              </a:rPr>
              <a:t>VP, NXT APPAREL</a:t>
            </a:r>
          </a:p>
        </p:txBody>
      </p:sp>
      <p:sp>
        <p:nvSpPr>
          <p:cNvPr id="205" name="INNOVATION: 2"/>
          <p:cNvSpPr/>
          <p:nvPr/>
        </p:nvSpPr>
        <p:spPr>
          <a:xfrm>
            <a:off x="6429665" y="1785444"/>
            <a:ext cx="494872" cy="6888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543">
                <a:solidFill>
                  <a:srgbClr val="AAAAAA"/>
                </a:solidFill>
              </a:rPr>
              <a:t>INNOVATION: 2</a:t>
            </a:r>
          </a:p>
        </p:txBody>
      </p:sp>
      <p:sp>
        <p:nvSpPr>
          <p:cNvPr id="206" name="Shape"/>
          <p:cNvSpPr/>
          <p:nvPr/>
        </p:nvSpPr>
        <p:spPr>
          <a:xfrm>
            <a:off x="6210300" y="2114550"/>
            <a:ext cx="685800" cy="6858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07" name="SR DIR, MATERIAL"/>
          <p:cNvSpPr/>
          <p:nvPr/>
        </p:nvSpPr>
        <p:spPr>
          <a:xfrm>
            <a:off x="6332807" y="2408823"/>
            <a:ext cx="458000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AAAAAA"/>
                </a:solidFill>
              </a:rPr>
              <a:t>SR DIR, MATERIAL</a:t>
            </a:r>
          </a:p>
        </p:txBody>
      </p:sp>
      <p:sp>
        <p:nvSpPr>
          <p:cNvPr id="208" name="INNOVATION, NXT A..."/>
          <p:cNvSpPr/>
          <p:nvPr/>
        </p:nvSpPr>
        <p:spPr>
          <a:xfrm>
            <a:off x="6293143" y="2474261"/>
            <a:ext cx="537328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AAAAAA"/>
                </a:solidFill>
              </a:rPr>
              <a:t>INNOVATION, NXT A...</a:t>
            </a:r>
          </a:p>
        </p:txBody>
      </p:sp>
      <p:sp>
        <p:nvSpPr>
          <p:cNvPr id="209" name="Shape"/>
          <p:cNvSpPr/>
          <p:nvPr/>
        </p:nvSpPr>
        <p:spPr>
          <a:xfrm>
            <a:off x="6210300" y="2809875"/>
            <a:ext cx="685800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0" name="DIRECTOR,"/>
          <p:cNvSpPr/>
          <p:nvPr/>
        </p:nvSpPr>
        <p:spPr>
          <a:xfrm>
            <a:off x="6420303" y="3097639"/>
            <a:ext cx="283008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DIRECTOR,</a:t>
            </a:r>
          </a:p>
        </p:txBody>
      </p:sp>
      <p:sp>
        <p:nvSpPr>
          <p:cNvPr id="211" name="MATERIAL INNOVAT..."/>
          <p:cNvSpPr/>
          <p:nvPr/>
        </p:nvSpPr>
        <p:spPr>
          <a:xfrm>
            <a:off x="6297907" y="3163077"/>
            <a:ext cx="527800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MATERIAL INNOVAT...</a:t>
            </a:r>
          </a:p>
        </p:txBody>
      </p:sp>
      <p:sp>
        <p:nvSpPr>
          <p:cNvPr id="212" name="Shape"/>
          <p:cNvSpPr/>
          <p:nvPr/>
        </p:nvSpPr>
        <p:spPr>
          <a:xfrm>
            <a:off x="6210300" y="3495675"/>
            <a:ext cx="219075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3" name="SR MATERIAL"/>
          <p:cNvSpPr/>
          <p:nvPr/>
        </p:nvSpPr>
        <p:spPr>
          <a:xfrm rot="-5400000">
            <a:off x="6128298" y="3819174"/>
            <a:ext cx="340406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SR MATERIAL</a:t>
            </a:r>
          </a:p>
        </p:txBody>
      </p:sp>
      <p:sp>
        <p:nvSpPr>
          <p:cNvPr id="214" name="INNOVATOR, NXT A..."/>
          <p:cNvSpPr/>
          <p:nvPr/>
        </p:nvSpPr>
        <p:spPr>
          <a:xfrm rot="-5400000">
            <a:off x="6102912" y="3819174"/>
            <a:ext cx="522052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INNOVATOR, NXT A...</a:t>
            </a:r>
          </a:p>
        </p:txBody>
      </p:sp>
      <p:sp>
        <p:nvSpPr>
          <p:cNvPr id="215" name="Shape"/>
          <p:cNvSpPr/>
          <p:nvPr/>
        </p:nvSpPr>
        <p:spPr>
          <a:xfrm>
            <a:off x="6438900" y="3495675"/>
            <a:ext cx="228600" cy="6762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6" name="MATERIAL"/>
          <p:cNvSpPr/>
          <p:nvPr/>
        </p:nvSpPr>
        <p:spPr>
          <a:xfrm rot="-5400000">
            <a:off x="6401915" y="3819174"/>
            <a:ext cx="254347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MATERIAL</a:t>
            </a:r>
          </a:p>
        </p:txBody>
      </p:sp>
      <p:sp>
        <p:nvSpPr>
          <p:cNvPr id="217" name="INNOVATOR II, NXT ..."/>
          <p:cNvSpPr/>
          <p:nvPr/>
        </p:nvSpPr>
        <p:spPr>
          <a:xfrm rot="-5400000">
            <a:off x="6329202" y="3819174"/>
            <a:ext cx="530648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INNOVATOR II, NXT ...</a:t>
            </a:r>
          </a:p>
        </p:txBody>
      </p:sp>
      <p:sp>
        <p:nvSpPr>
          <p:cNvPr id="218" name="Shape"/>
          <p:cNvSpPr/>
          <p:nvPr/>
        </p:nvSpPr>
        <p:spPr>
          <a:xfrm>
            <a:off x="6677025" y="3495675"/>
            <a:ext cx="219075" cy="676275"/>
          </a:xfrm>
          <a:prstGeom prst="rect">
            <a:avLst/>
          </a:prstGeom>
          <a:solidFill>
            <a:srgbClr val="AADB1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19" name="MATERIAL"/>
          <p:cNvSpPr/>
          <p:nvPr/>
        </p:nvSpPr>
        <p:spPr>
          <a:xfrm rot="-5400000">
            <a:off x="6632502" y="3819174"/>
            <a:ext cx="254347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MATERIAL</a:t>
            </a:r>
          </a:p>
        </p:txBody>
      </p:sp>
      <p:sp>
        <p:nvSpPr>
          <p:cNvPr id="220" name="INNOVATOR II, NXT ..."/>
          <p:cNvSpPr/>
          <p:nvPr/>
        </p:nvSpPr>
        <p:spPr>
          <a:xfrm rot="-5400000">
            <a:off x="6559789" y="3819174"/>
            <a:ext cx="530648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INNOVATOR II, NXT ...</a:t>
            </a:r>
          </a:p>
        </p:txBody>
      </p:sp>
      <p:sp>
        <p:nvSpPr>
          <p:cNvPr id="221" name="Shape"/>
          <p:cNvSpPr/>
          <p:nvPr/>
        </p:nvSpPr>
        <p:spPr>
          <a:xfrm>
            <a:off x="6905625" y="2114550"/>
            <a:ext cx="219075" cy="6858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2" name="SR DIRECTOR,"/>
          <p:cNvSpPr/>
          <p:nvPr/>
        </p:nvSpPr>
        <p:spPr>
          <a:xfrm rot="-5400000">
            <a:off x="6805729" y="2441542"/>
            <a:ext cx="369067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AAAAAA"/>
                </a:solidFill>
              </a:rPr>
              <a:t>SR DIRECTOR,</a:t>
            </a:r>
          </a:p>
        </p:txBody>
      </p:sp>
      <p:sp>
        <p:nvSpPr>
          <p:cNvPr id="223" name="APPAREL INNOVATI..."/>
          <p:cNvSpPr/>
          <p:nvPr/>
        </p:nvSpPr>
        <p:spPr>
          <a:xfrm rot="-5400000">
            <a:off x="6791775" y="2441542"/>
            <a:ext cx="527850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AAAAAA"/>
                </a:solidFill>
              </a:rPr>
              <a:t>APPAREL INNOVATI...</a:t>
            </a:r>
          </a:p>
        </p:txBody>
      </p:sp>
      <p:sp>
        <p:nvSpPr>
          <p:cNvPr id="224" name="Shape"/>
          <p:cNvSpPr/>
          <p:nvPr/>
        </p:nvSpPr>
        <p:spPr>
          <a:xfrm>
            <a:off x="6905625" y="2809875"/>
            <a:ext cx="219075" cy="676275"/>
          </a:xfrm>
          <a:prstGeom prst="rect">
            <a:avLst/>
          </a:prstGeom>
          <a:solidFill>
            <a:srgbClr val="00A3E0"/>
          </a:solidFill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endParaRPr/>
          </a:p>
        </p:txBody>
      </p:sp>
      <p:sp>
        <p:nvSpPr>
          <p:cNvPr id="225" name="PRODUCT"/>
          <p:cNvSpPr/>
          <p:nvPr/>
        </p:nvSpPr>
        <p:spPr>
          <a:xfrm rot="-5400000">
            <a:off x="6862635" y="3130358"/>
            <a:ext cx="255254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PRODUCT</a:t>
            </a:r>
          </a:p>
        </p:txBody>
      </p:sp>
      <p:sp>
        <p:nvSpPr>
          <p:cNvPr id="226" name="DIRECTOR, NXT APP"/>
          <p:cNvSpPr/>
          <p:nvPr/>
        </p:nvSpPr>
        <p:spPr>
          <a:xfrm rot="-5400000">
            <a:off x="6796577" y="3130358"/>
            <a:ext cx="518246" cy="51662"/>
          </a:xfrm>
          <a:prstGeom prst="rect">
            <a:avLst/>
          </a:prstGeom>
          <a:noFill/>
          <a:ln>
            <a:noFill/>
          </a:ln>
        </p:spPr>
        <p:txBody>
          <a:bodyPr vertOverflow="ellipsis" horzOverflow="overflow" wrap="none" lIns="0" tIns="0" rIns="0" bIns="0" anchor="t"/>
          <a:lstStyle/>
          <a:p>
            <a:pPr algn="ctr"/>
            <a:r>
              <a:rPr lang="en-GB" sz="407">
                <a:solidFill>
                  <a:srgbClr val="282828"/>
                </a:solidFill>
              </a:rPr>
              <a:t>DIRECTOR, NXT APP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Consumer Construct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WOMENS - GC, VP/GM, GC - KIDS and INP: VP/GM - GC MENS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(All)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3204347" y="43519"/>
            <a:ext cx="47743" cy="172190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3"/>
            <a:endCxn id="104" idx="0"/>
          </p:cNvCxnSpPr>
          <p:nvPr/>
        </p:nvCxnSpPr>
        <p:spPr>
          <a:xfrm rot="5400000">
            <a:off x="1823796" y="602900"/>
            <a:ext cx="47743" cy="103919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2" idx="3"/>
            <a:endCxn id="106" idx="0"/>
          </p:cNvCxnSpPr>
          <p:nvPr/>
        </p:nvCxnSpPr>
        <p:spPr>
          <a:xfrm rot="5400000">
            <a:off x="1998852" y="777956"/>
            <a:ext cx="47743" cy="68908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3"/>
            <a:endCxn id="108" idx="0"/>
          </p:cNvCxnSpPr>
          <p:nvPr/>
        </p:nvCxnSpPr>
        <p:spPr>
          <a:xfrm rot="5400000">
            <a:off x="1178479" y="864688"/>
            <a:ext cx="47743" cy="95166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555043" y="1572468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4"/>
            <a:endCxn id="112" idx="5"/>
          </p:cNvCxnSpPr>
          <p:nvPr/>
        </p:nvCxnSpPr>
        <p:spPr>
          <a:xfrm rot="16200000" flipH="1">
            <a:off x="588463" y="1776169"/>
            <a:ext cx="136066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8" idx="4"/>
            <a:endCxn id="114" idx="5"/>
          </p:cNvCxnSpPr>
          <p:nvPr/>
        </p:nvCxnSpPr>
        <p:spPr>
          <a:xfrm rot="16200000" flipH="1">
            <a:off x="333837" y="1793675"/>
            <a:ext cx="543468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4" idx="4"/>
            <a:endCxn id="116" idx="5"/>
          </p:cNvCxnSpPr>
          <p:nvPr/>
        </p:nvCxnSpPr>
        <p:spPr>
          <a:xfrm rot="16200000" flipH="1">
            <a:off x="597216" y="2209829"/>
            <a:ext cx="11856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4" idx="4"/>
            <a:endCxn id="118" idx="5"/>
          </p:cNvCxnSpPr>
          <p:nvPr/>
        </p:nvCxnSpPr>
        <p:spPr>
          <a:xfrm rot="16200000" flipH="1">
            <a:off x="477860" y="2329185"/>
            <a:ext cx="357273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4" idx="4"/>
            <a:endCxn id="120" idx="5"/>
          </p:cNvCxnSpPr>
          <p:nvPr/>
        </p:nvCxnSpPr>
        <p:spPr>
          <a:xfrm rot="16200000" flipH="1">
            <a:off x="349751" y="2457293"/>
            <a:ext cx="61349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8" idx="4"/>
            <a:endCxn id="122" idx="5"/>
          </p:cNvCxnSpPr>
          <p:nvPr/>
        </p:nvCxnSpPr>
        <p:spPr>
          <a:xfrm rot="16200000" flipH="1">
            <a:off x="-126081" y="2253593"/>
            <a:ext cx="1463304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22" idx="4"/>
            <a:endCxn id="124" idx="5"/>
          </p:cNvCxnSpPr>
          <p:nvPr/>
        </p:nvCxnSpPr>
        <p:spPr>
          <a:xfrm rot="16200000" flipH="1">
            <a:off x="605968" y="3120912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06" idx="3"/>
            <a:endCxn id="126" idx="0"/>
          </p:cNvCxnSpPr>
          <p:nvPr/>
        </p:nvCxnSpPr>
        <p:spPr>
          <a:xfrm rot="5400000">
            <a:off x="1378997" y="1065206"/>
            <a:ext cx="47743" cy="5506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06" idx="3"/>
            <a:endCxn id="128" idx="0"/>
          </p:cNvCxnSpPr>
          <p:nvPr/>
        </p:nvCxnSpPr>
        <p:spPr>
          <a:xfrm rot="5400000">
            <a:off x="1554052" y="1240261"/>
            <a:ext cx="47743" cy="20051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8" idx="4"/>
            <a:endCxn id="130" idx="5"/>
          </p:cNvCxnSpPr>
          <p:nvPr/>
        </p:nvCxnSpPr>
        <p:spPr>
          <a:xfrm rot="16200000" flipH="1">
            <a:off x="1306190" y="1572468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06" idx="3"/>
            <a:endCxn id="132" idx="0"/>
          </p:cNvCxnSpPr>
          <p:nvPr/>
        </p:nvCxnSpPr>
        <p:spPr>
          <a:xfrm rot="16200000" flipH="1">
            <a:off x="1754570" y="1240261"/>
            <a:ext cx="47743" cy="20051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2" idx="4"/>
            <a:endCxn id="134" idx="5"/>
          </p:cNvCxnSpPr>
          <p:nvPr/>
        </p:nvCxnSpPr>
        <p:spPr>
          <a:xfrm rot="16200000" flipH="1">
            <a:off x="1707226" y="1607479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2" idx="4"/>
            <a:endCxn id="136" idx="5"/>
          </p:cNvCxnSpPr>
          <p:nvPr/>
        </p:nvCxnSpPr>
        <p:spPr>
          <a:xfrm rot="16200000" flipH="1">
            <a:off x="1614128" y="1700577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06" idx="3"/>
            <a:endCxn id="138" idx="0"/>
          </p:cNvCxnSpPr>
          <p:nvPr/>
        </p:nvCxnSpPr>
        <p:spPr>
          <a:xfrm rot="16200000" flipH="1">
            <a:off x="1942357" y="1052474"/>
            <a:ext cx="47743" cy="57609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8" idx="4"/>
            <a:endCxn id="140" idx="5"/>
          </p:cNvCxnSpPr>
          <p:nvPr/>
        </p:nvCxnSpPr>
        <p:spPr>
          <a:xfrm rot="16200000" flipH="1">
            <a:off x="2075637" y="1579630"/>
            <a:ext cx="115378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06" idx="3"/>
            <a:endCxn id="142" idx="0"/>
          </p:cNvCxnSpPr>
          <p:nvPr/>
        </p:nvCxnSpPr>
        <p:spPr>
          <a:xfrm rot="16200000" flipH="1">
            <a:off x="2130143" y="864688"/>
            <a:ext cx="47743" cy="95166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2" idx="4"/>
            <a:endCxn id="144" idx="5"/>
          </p:cNvCxnSpPr>
          <p:nvPr/>
        </p:nvCxnSpPr>
        <p:spPr>
          <a:xfrm rot="16200000" flipH="1">
            <a:off x="2458372" y="1572468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2" idx="4"/>
            <a:endCxn id="146" idx="5"/>
          </p:cNvCxnSpPr>
          <p:nvPr/>
        </p:nvCxnSpPr>
        <p:spPr>
          <a:xfrm rot="16200000" flipH="1">
            <a:off x="2365274" y="1665566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02" idx="3"/>
            <a:endCxn id="148" idx="0"/>
          </p:cNvCxnSpPr>
          <p:nvPr/>
        </p:nvCxnSpPr>
        <p:spPr>
          <a:xfrm rot="16200000" flipH="1">
            <a:off x="2662471" y="803418"/>
            <a:ext cx="47743" cy="63815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8" idx="4"/>
            <a:endCxn id="150" idx="5"/>
          </p:cNvCxnSpPr>
          <p:nvPr/>
        </p:nvCxnSpPr>
        <p:spPr>
          <a:xfrm rot="16200000" flipH="1">
            <a:off x="2825193" y="1363198"/>
            <a:ext cx="11856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48" idx="4"/>
            <a:endCxn id="152" idx="5"/>
          </p:cNvCxnSpPr>
          <p:nvPr/>
        </p:nvCxnSpPr>
        <p:spPr>
          <a:xfrm rot="16200000" flipH="1">
            <a:off x="2714589" y="1473801"/>
            <a:ext cx="339767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2" idx="4"/>
            <a:endCxn id="154" idx="5"/>
          </p:cNvCxnSpPr>
          <p:nvPr/>
        </p:nvCxnSpPr>
        <p:spPr>
          <a:xfrm rot="16200000" flipH="1">
            <a:off x="2884871" y="1796857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2" idx="4"/>
            <a:endCxn id="156" idx="5"/>
          </p:cNvCxnSpPr>
          <p:nvPr/>
        </p:nvCxnSpPr>
        <p:spPr>
          <a:xfrm rot="16200000" flipH="1">
            <a:off x="2791773" y="1889955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2" idx="4"/>
            <a:endCxn id="158" idx="5"/>
          </p:cNvCxnSpPr>
          <p:nvPr/>
        </p:nvCxnSpPr>
        <p:spPr>
          <a:xfrm rot="16200000" flipH="1">
            <a:off x="2698675" y="1983053"/>
            <a:ext cx="473446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2" idx="4"/>
            <a:endCxn id="160" idx="5"/>
          </p:cNvCxnSpPr>
          <p:nvPr/>
        </p:nvCxnSpPr>
        <p:spPr>
          <a:xfrm rot="16200000" flipH="1">
            <a:off x="2596825" y="2084903"/>
            <a:ext cx="677146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52" idx="4"/>
            <a:endCxn id="162" idx="5"/>
          </p:cNvCxnSpPr>
          <p:nvPr/>
        </p:nvCxnSpPr>
        <p:spPr>
          <a:xfrm rot="16200000" flipH="1">
            <a:off x="2494975" y="2186753"/>
            <a:ext cx="880847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52" idx="4"/>
            <a:endCxn id="164" idx="5"/>
          </p:cNvCxnSpPr>
          <p:nvPr/>
        </p:nvCxnSpPr>
        <p:spPr>
          <a:xfrm rot="16200000" flipH="1">
            <a:off x="2401877" y="2279851"/>
            <a:ext cx="1067042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52" idx="4"/>
            <a:endCxn id="166" idx="5"/>
          </p:cNvCxnSpPr>
          <p:nvPr/>
        </p:nvCxnSpPr>
        <p:spPr>
          <a:xfrm rot="16200000" flipH="1">
            <a:off x="2308779" y="2372949"/>
            <a:ext cx="1253238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48" idx="4"/>
            <a:endCxn id="168" idx="5"/>
          </p:cNvCxnSpPr>
          <p:nvPr/>
        </p:nvCxnSpPr>
        <p:spPr>
          <a:xfrm rot="16200000" flipH="1">
            <a:off x="1934797" y="2253593"/>
            <a:ext cx="189935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8" idx="4"/>
            <a:endCxn id="170" idx="5"/>
          </p:cNvCxnSpPr>
          <p:nvPr/>
        </p:nvCxnSpPr>
        <p:spPr>
          <a:xfrm rot="16200000" flipH="1">
            <a:off x="2884871" y="3356441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68" idx="4"/>
            <a:endCxn id="172" idx="5"/>
          </p:cNvCxnSpPr>
          <p:nvPr/>
        </p:nvCxnSpPr>
        <p:spPr>
          <a:xfrm rot="16200000" flipH="1">
            <a:off x="2791773" y="3449539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68" idx="4"/>
            <a:endCxn id="174" idx="5"/>
          </p:cNvCxnSpPr>
          <p:nvPr/>
        </p:nvCxnSpPr>
        <p:spPr>
          <a:xfrm rot="16200000" flipH="1">
            <a:off x="2689923" y="3551389"/>
            <a:ext cx="49095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68" idx="4"/>
            <a:endCxn id="176" idx="5"/>
          </p:cNvCxnSpPr>
          <p:nvPr/>
        </p:nvCxnSpPr>
        <p:spPr>
          <a:xfrm rot="16200000" flipH="1">
            <a:off x="2588072" y="3653240"/>
            <a:ext cx="694652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68" idx="4"/>
            <a:endCxn id="178" idx="5"/>
          </p:cNvCxnSpPr>
          <p:nvPr/>
        </p:nvCxnSpPr>
        <p:spPr>
          <a:xfrm rot="16200000" flipH="1">
            <a:off x="2494975" y="3746337"/>
            <a:ext cx="880847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68" idx="4"/>
            <a:endCxn id="180" idx="5"/>
          </p:cNvCxnSpPr>
          <p:nvPr/>
        </p:nvCxnSpPr>
        <p:spPr>
          <a:xfrm rot="16200000" flipH="1">
            <a:off x="2401877" y="3839435"/>
            <a:ext cx="1067042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02" idx="3"/>
            <a:endCxn id="182" idx="0"/>
          </p:cNvCxnSpPr>
          <p:nvPr/>
        </p:nvCxnSpPr>
        <p:spPr>
          <a:xfrm rot="16200000" flipH="1">
            <a:off x="2862989" y="602900"/>
            <a:ext cx="47743" cy="103919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01" idx="3"/>
            <a:endCxn id="184" idx="0"/>
          </p:cNvCxnSpPr>
          <p:nvPr/>
        </p:nvCxnSpPr>
        <p:spPr>
          <a:xfrm rot="5400000">
            <a:off x="3886267" y="725439"/>
            <a:ext cx="47743" cy="35806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84" idx="4"/>
            <a:endCxn id="186" idx="5"/>
          </p:cNvCxnSpPr>
          <p:nvPr/>
        </p:nvCxnSpPr>
        <p:spPr>
          <a:xfrm rot="16200000" flipH="1">
            <a:off x="3559629" y="1101410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4" idx="4"/>
            <a:endCxn id="188" idx="5"/>
          </p:cNvCxnSpPr>
          <p:nvPr/>
        </p:nvCxnSpPr>
        <p:spPr>
          <a:xfrm rot="16200000" flipH="1">
            <a:off x="3466532" y="1194508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88" idx="4"/>
            <a:endCxn id="190" idx="5"/>
          </p:cNvCxnSpPr>
          <p:nvPr/>
        </p:nvCxnSpPr>
        <p:spPr>
          <a:xfrm rot="16200000" flipH="1">
            <a:off x="3610555" y="1473801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88" idx="4"/>
            <a:endCxn id="192" idx="5"/>
          </p:cNvCxnSpPr>
          <p:nvPr/>
        </p:nvCxnSpPr>
        <p:spPr>
          <a:xfrm rot="16200000" flipH="1">
            <a:off x="3517457" y="1566898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88" idx="4"/>
            <a:endCxn id="194" idx="5"/>
          </p:cNvCxnSpPr>
          <p:nvPr/>
        </p:nvCxnSpPr>
        <p:spPr>
          <a:xfrm rot="16200000" flipH="1">
            <a:off x="3424359" y="1659996"/>
            <a:ext cx="473446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88" idx="4"/>
            <a:endCxn id="196" idx="5"/>
          </p:cNvCxnSpPr>
          <p:nvPr/>
        </p:nvCxnSpPr>
        <p:spPr>
          <a:xfrm rot="16200000" flipH="1">
            <a:off x="3331262" y="1753094"/>
            <a:ext cx="65964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88" idx="4"/>
            <a:endCxn id="198" idx="5"/>
          </p:cNvCxnSpPr>
          <p:nvPr/>
        </p:nvCxnSpPr>
        <p:spPr>
          <a:xfrm rot="16200000" flipH="1">
            <a:off x="3238164" y="1846191"/>
            <a:ext cx="845836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88" idx="4"/>
            <a:endCxn id="200" idx="5"/>
          </p:cNvCxnSpPr>
          <p:nvPr/>
        </p:nvCxnSpPr>
        <p:spPr>
          <a:xfrm rot="16200000" flipH="1">
            <a:off x="3145066" y="1939289"/>
            <a:ext cx="103203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184" idx="4"/>
            <a:endCxn id="202" idx="5"/>
          </p:cNvCxnSpPr>
          <p:nvPr/>
        </p:nvCxnSpPr>
        <p:spPr>
          <a:xfrm rot="16200000" flipH="1">
            <a:off x="2814848" y="1846191"/>
            <a:ext cx="1590617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202" idx="4"/>
            <a:endCxn id="204" idx="5"/>
          </p:cNvCxnSpPr>
          <p:nvPr/>
        </p:nvCxnSpPr>
        <p:spPr>
          <a:xfrm rot="16200000" flipH="1">
            <a:off x="3601802" y="2785920"/>
            <a:ext cx="11856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204" idx="4"/>
            <a:endCxn id="206" idx="5"/>
          </p:cNvCxnSpPr>
          <p:nvPr/>
        </p:nvCxnSpPr>
        <p:spPr>
          <a:xfrm rot="16200000" flipH="1">
            <a:off x="3661480" y="2998374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202" idx="4"/>
            <a:endCxn id="208" idx="5"/>
          </p:cNvCxnSpPr>
          <p:nvPr/>
        </p:nvCxnSpPr>
        <p:spPr>
          <a:xfrm rot="16200000" flipH="1">
            <a:off x="3398101" y="2989621"/>
            <a:ext cx="525962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208" idx="4"/>
            <a:endCxn id="210" idx="5"/>
          </p:cNvCxnSpPr>
          <p:nvPr/>
        </p:nvCxnSpPr>
        <p:spPr>
          <a:xfrm rot="16200000" flipH="1">
            <a:off x="3661480" y="3405775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184" idx="4"/>
            <a:endCxn id="212" idx="5"/>
          </p:cNvCxnSpPr>
          <p:nvPr/>
        </p:nvCxnSpPr>
        <p:spPr>
          <a:xfrm rot="16200000" flipH="1">
            <a:off x="2314349" y="2346690"/>
            <a:ext cx="259161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184" idx="4"/>
            <a:endCxn id="214" idx="5"/>
          </p:cNvCxnSpPr>
          <p:nvPr/>
        </p:nvCxnSpPr>
        <p:spPr>
          <a:xfrm rot="16200000" flipH="1">
            <a:off x="2212499" y="2448541"/>
            <a:ext cx="2795316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7" name="Connection"/>
          <p:cNvCxnSpPr>
            <a:stCxn id="214" idx="4"/>
            <a:endCxn id="216" idx="5"/>
          </p:cNvCxnSpPr>
          <p:nvPr/>
        </p:nvCxnSpPr>
        <p:spPr>
          <a:xfrm rot="16200000" flipH="1">
            <a:off x="3593049" y="4016877"/>
            <a:ext cx="136066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9" name="Connection"/>
          <p:cNvCxnSpPr>
            <a:stCxn id="184" idx="4"/>
            <a:endCxn id="218" idx="5"/>
          </p:cNvCxnSpPr>
          <p:nvPr/>
        </p:nvCxnSpPr>
        <p:spPr>
          <a:xfrm rot="16200000" flipH="1">
            <a:off x="1973787" y="2687252"/>
            <a:ext cx="327274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1" name="Connection"/>
          <p:cNvCxnSpPr>
            <a:stCxn id="101" idx="3"/>
            <a:endCxn id="220" idx="0"/>
          </p:cNvCxnSpPr>
          <p:nvPr/>
        </p:nvCxnSpPr>
        <p:spPr>
          <a:xfrm rot="16200000" flipH="1">
            <a:off x="4926255" y="43519"/>
            <a:ext cx="47743" cy="172190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3" name="Connection"/>
          <p:cNvCxnSpPr>
            <a:stCxn id="220" idx="3"/>
            <a:endCxn id="222" idx="0"/>
          </p:cNvCxnSpPr>
          <p:nvPr/>
        </p:nvCxnSpPr>
        <p:spPr>
          <a:xfrm rot="5400000">
            <a:off x="5261247" y="596535"/>
            <a:ext cx="47743" cy="105192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5" name="Connection"/>
          <p:cNvCxnSpPr>
            <a:stCxn id="220" idx="3"/>
            <a:endCxn id="224" idx="0"/>
          </p:cNvCxnSpPr>
          <p:nvPr/>
        </p:nvCxnSpPr>
        <p:spPr>
          <a:xfrm rot="5400000">
            <a:off x="5436302" y="771590"/>
            <a:ext cx="47743" cy="70181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7" name="Connection"/>
          <p:cNvCxnSpPr>
            <a:stCxn id="224" idx="3"/>
            <a:endCxn id="226" idx="0"/>
          </p:cNvCxnSpPr>
          <p:nvPr/>
        </p:nvCxnSpPr>
        <p:spPr>
          <a:xfrm rot="5400000">
            <a:off x="4622295" y="877419"/>
            <a:ext cx="47743" cy="92620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9" name="Connection"/>
          <p:cNvCxnSpPr>
            <a:stCxn id="224" idx="3"/>
            <a:endCxn id="228" idx="0"/>
          </p:cNvCxnSpPr>
          <p:nvPr/>
        </p:nvCxnSpPr>
        <p:spPr>
          <a:xfrm rot="5400000">
            <a:off x="4797350" y="1052474"/>
            <a:ext cx="47743" cy="57609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1" name="Connection"/>
          <p:cNvCxnSpPr>
            <a:stCxn id="228" idx="4"/>
            <a:endCxn id="230" idx="5"/>
          </p:cNvCxnSpPr>
          <p:nvPr/>
        </p:nvCxnSpPr>
        <p:spPr>
          <a:xfrm rot="16200000" flipH="1">
            <a:off x="4352948" y="1581221"/>
            <a:ext cx="11856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3" name="Connection"/>
          <p:cNvCxnSpPr>
            <a:stCxn id="228" idx="4"/>
            <a:endCxn id="232" idx="5"/>
          </p:cNvCxnSpPr>
          <p:nvPr/>
        </p:nvCxnSpPr>
        <p:spPr>
          <a:xfrm rot="16200000" flipH="1">
            <a:off x="4251098" y="1683071"/>
            <a:ext cx="32226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5" name="Connection"/>
          <p:cNvCxnSpPr>
            <a:stCxn id="228" idx="4"/>
            <a:endCxn id="234" idx="5"/>
          </p:cNvCxnSpPr>
          <p:nvPr/>
        </p:nvCxnSpPr>
        <p:spPr>
          <a:xfrm rot="16200000" flipH="1">
            <a:off x="4158000" y="1776169"/>
            <a:ext cx="508457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7" name="Connection"/>
          <p:cNvCxnSpPr>
            <a:stCxn id="224" idx="3"/>
            <a:endCxn id="236" idx="0"/>
          </p:cNvCxnSpPr>
          <p:nvPr/>
        </p:nvCxnSpPr>
        <p:spPr>
          <a:xfrm rot="5400000">
            <a:off x="4985137" y="1240261"/>
            <a:ext cx="47743" cy="20051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9" name="Connection"/>
          <p:cNvCxnSpPr>
            <a:stCxn id="236" idx="4"/>
            <a:endCxn id="238" idx="5"/>
          </p:cNvCxnSpPr>
          <p:nvPr/>
        </p:nvCxnSpPr>
        <p:spPr>
          <a:xfrm rot="16200000" flipH="1">
            <a:off x="4737274" y="1572468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1" name="Connection"/>
          <p:cNvCxnSpPr>
            <a:stCxn id="236" idx="4"/>
            <a:endCxn id="240" idx="5"/>
          </p:cNvCxnSpPr>
          <p:nvPr/>
        </p:nvCxnSpPr>
        <p:spPr>
          <a:xfrm rot="16200000" flipH="1">
            <a:off x="4644177" y="1665566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3" name="Connection"/>
          <p:cNvCxnSpPr>
            <a:stCxn id="236" idx="4"/>
            <a:endCxn id="242" idx="5"/>
          </p:cNvCxnSpPr>
          <p:nvPr/>
        </p:nvCxnSpPr>
        <p:spPr>
          <a:xfrm rot="16200000" flipH="1">
            <a:off x="4551079" y="1758663"/>
            <a:ext cx="473446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5" name="Connection"/>
          <p:cNvCxnSpPr>
            <a:stCxn id="224" idx="3"/>
            <a:endCxn id="244" idx="0"/>
          </p:cNvCxnSpPr>
          <p:nvPr/>
        </p:nvCxnSpPr>
        <p:spPr>
          <a:xfrm rot="16200000" flipH="1">
            <a:off x="5172923" y="1252992"/>
            <a:ext cx="47743" cy="17505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47" name="Connection"/>
          <p:cNvCxnSpPr>
            <a:stCxn id="244" idx="4"/>
            <a:endCxn id="246" idx="5"/>
          </p:cNvCxnSpPr>
          <p:nvPr/>
        </p:nvCxnSpPr>
        <p:spPr>
          <a:xfrm rot="16200000" flipH="1">
            <a:off x="5112848" y="1572468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9" name="Connection"/>
          <p:cNvCxnSpPr>
            <a:stCxn id="244" idx="4"/>
            <a:endCxn id="248" idx="5"/>
          </p:cNvCxnSpPr>
          <p:nvPr/>
        </p:nvCxnSpPr>
        <p:spPr>
          <a:xfrm rot="16200000" flipH="1">
            <a:off x="5019750" y="1665566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1" name="Connection"/>
          <p:cNvCxnSpPr>
            <a:stCxn id="244" idx="4"/>
            <a:endCxn id="250" idx="5"/>
          </p:cNvCxnSpPr>
          <p:nvPr/>
        </p:nvCxnSpPr>
        <p:spPr>
          <a:xfrm rot="16200000" flipH="1">
            <a:off x="4926652" y="1758663"/>
            <a:ext cx="473446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3" name="Connection"/>
          <p:cNvCxnSpPr>
            <a:stCxn id="224" idx="3"/>
            <a:endCxn id="252" idx="0"/>
          </p:cNvCxnSpPr>
          <p:nvPr/>
        </p:nvCxnSpPr>
        <p:spPr>
          <a:xfrm rot="16200000" flipH="1">
            <a:off x="5360710" y="1065206"/>
            <a:ext cx="47743" cy="5506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55" name="Connection"/>
          <p:cNvCxnSpPr>
            <a:stCxn id="252" idx="4"/>
            <a:endCxn id="254" idx="5"/>
          </p:cNvCxnSpPr>
          <p:nvPr/>
        </p:nvCxnSpPr>
        <p:spPr>
          <a:xfrm rot="16200000" flipH="1">
            <a:off x="5488421" y="1572468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7" name="Connection"/>
          <p:cNvCxnSpPr>
            <a:stCxn id="252" idx="4"/>
            <a:endCxn id="256" idx="5"/>
          </p:cNvCxnSpPr>
          <p:nvPr/>
        </p:nvCxnSpPr>
        <p:spPr>
          <a:xfrm rot="16200000" flipH="1">
            <a:off x="5395323" y="1665566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9" name="Connection"/>
          <p:cNvCxnSpPr>
            <a:stCxn id="252" idx="4"/>
            <a:endCxn id="258" idx="5"/>
          </p:cNvCxnSpPr>
          <p:nvPr/>
        </p:nvCxnSpPr>
        <p:spPr>
          <a:xfrm rot="16200000" flipH="1">
            <a:off x="5293473" y="1767416"/>
            <a:ext cx="49095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1" name="Connection"/>
          <p:cNvCxnSpPr>
            <a:stCxn id="252" idx="4"/>
            <a:endCxn id="260" idx="5"/>
          </p:cNvCxnSpPr>
          <p:nvPr/>
        </p:nvCxnSpPr>
        <p:spPr>
          <a:xfrm rot="16200000" flipH="1">
            <a:off x="5191623" y="1869267"/>
            <a:ext cx="694652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3" name="Connection"/>
          <p:cNvCxnSpPr>
            <a:stCxn id="224" idx="3"/>
            <a:endCxn id="262" idx="0"/>
          </p:cNvCxnSpPr>
          <p:nvPr/>
        </p:nvCxnSpPr>
        <p:spPr>
          <a:xfrm rot="16200000" flipH="1">
            <a:off x="5548497" y="877419"/>
            <a:ext cx="47743" cy="92620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65" name="Connection"/>
          <p:cNvCxnSpPr>
            <a:stCxn id="262" idx="4"/>
            <a:endCxn id="264" idx="5"/>
          </p:cNvCxnSpPr>
          <p:nvPr/>
        </p:nvCxnSpPr>
        <p:spPr>
          <a:xfrm rot="16200000" flipH="1">
            <a:off x="5863994" y="1572468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7" name="Connection"/>
          <p:cNvCxnSpPr>
            <a:stCxn id="264" idx="4"/>
            <a:endCxn id="266" idx="5"/>
          </p:cNvCxnSpPr>
          <p:nvPr/>
        </p:nvCxnSpPr>
        <p:spPr>
          <a:xfrm rot="16200000" flipH="1">
            <a:off x="5914919" y="1758663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9" name="Connection"/>
          <p:cNvCxnSpPr>
            <a:stCxn id="264" idx="4"/>
            <a:endCxn id="268" idx="5"/>
          </p:cNvCxnSpPr>
          <p:nvPr/>
        </p:nvCxnSpPr>
        <p:spPr>
          <a:xfrm rot="16200000" flipH="1">
            <a:off x="5821822" y="1851761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1" name="Connection"/>
          <p:cNvCxnSpPr>
            <a:stCxn id="268" idx="4"/>
            <a:endCxn id="270" idx="5"/>
          </p:cNvCxnSpPr>
          <p:nvPr/>
        </p:nvCxnSpPr>
        <p:spPr>
          <a:xfrm rot="16200000" flipH="1">
            <a:off x="5965845" y="2131054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3" name="Connection"/>
          <p:cNvCxnSpPr>
            <a:stCxn id="264" idx="4"/>
            <a:endCxn id="272" idx="5"/>
          </p:cNvCxnSpPr>
          <p:nvPr/>
        </p:nvCxnSpPr>
        <p:spPr>
          <a:xfrm rot="16200000" flipH="1">
            <a:off x="5635627" y="2037956"/>
            <a:ext cx="65964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5" name="Connection"/>
          <p:cNvCxnSpPr>
            <a:stCxn id="264" idx="4"/>
            <a:endCxn id="274" idx="5"/>
          </p:cNvCxnSpPr>
          <p:nvPr/>
        </p:nvCxnSpPr>
        <p:spPr>
          <a:xfrm rot="16200000" flipH="1">
            <a:off x="5542529" y="2131054"/>
            <a:ext cx="845836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7" name="Connection"/>
          <p:cNvCxnSpPr>
            <a:stCxn id="264" idx="4"/>
            <a:endCxn id="276" idx="5"/>
          </p:cNvCxnSpPr>
          <p:nvPr/>
        </p:nvCxnSpPr>
        <p:spPr>
          <a:xfrm rot="16200000" flipH="1">
            <a:off x="5458184" y="2215399"/>
            <a:ext cx="1014526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9" name="Connection"/>
          <p:cNvCxnSpPr>
            <a:stCxn id="264" idx="4"/>
            <a:endCxn id="278" idx="5"/>
          </p:cNvCxnSpPr>
          <p:nvPr/>
        </p:nvCxnSpPr>
        <p:spPr>
          <a:xfrm rot="16200000" flipH="1">
            <a:off x="5373839" y="2299744"/>
            <a:ext cx="118321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1" name="Connection"/>
          <p:cNvCxnSpPr>
            <a:stCxn id="278" idx="4"/>
            <a:endCxn id="280" idx="5"/>
          </p:cNvCxnSpPr>
          <p:nvPr/>
        </p:nvCxnSpPr>
        <p:spPr>
          <a:xfrm rot="16200000" flipH="1">
            <a:off x="5965845" y="3027019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3" name="Connection"/>
          <p:cNvCxnSpPr>
            <a:stCxn id="262" idx="4"/>
            <a:endCxn id="282" idx="5"/>
          </p:cNvCxnSpPr>
          <p:nvPr/>
        </p:nvCxnSpPr>
        <p:spPr>
          <a:xfrm rot="16200000" flipH="1">
            <a:off x="5043621" y="2392841"/>
            <a:ext cx="174180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5" name="Connection"/>
          <p:cNvCxnSpPr>
            <a:stCxn id="282" idx="4"/>
            <a:endCxn id="284" idx="5"/>
          </p:cNvCxnSpPr>
          <p:nvPr/>
        </p:nvCxnSpPr>
        <p:spPr>
          <a:xfrm rot="16200000" flipH="1">
            <a:off x="5906167" y="3408162"/>
            <a:ext cx="11856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7" name="Connection"/>
          <p:cNvCxnSpPr>
            <a:stCxn id="282" idx="4"/>
            <a:endCxn id="286" idx="5"/>
          </p:cNvCxnSpPr>
          <p:nvPr/>
        </p:nvCxnSpPr>
        <p:spPr>
          <a:xfrm rot="16200000" flipH="1">
            <a:off x="5804316" y="3510013"/>
            <a:ext cx="32226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9" name="Connection"/>
          <p:cNvCxnSpPr>
            <a:stCxn id="286" idx="4"/>
            <a:endCxn id="288" idx="5"/>
          </p:cNvCxnSpPr>
          <p:nvPr/>
        </p:nvCxnSpPr>
        <p:spPr>
          <a:xfrm rot="16200000" flipH="1">
            <a:off x="5965845" y="3806811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1" name="Connection"/>
          <p:cNvCxnSpPr>
            <a:stCxn id="286" idx="4"/>
            <a:endCxn id="290" idx="5"/>
          </p:cNvCxnSpPr>
          <p:nvPr/>
        </p:nvCxnSpPr>
        <p:spPr>
          <a:xfrm rot="16200000" flipH="1">
            <a:off x="5872747" y="3899909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3" name="Connection"/>
          <p:cNvCxnSpPr>
            <a:stCxn id="282" idx="4"/>
            <a:endCxn id="292" idx="5"/>
          </p:cNvCxnSpPr>
          <p:nvPr/>
        </p:nvCxnSpPr>
        <p:spPr>
          <a:xfrm rot="16200000" flipH="1">
            <a:off x="5525023" y="3789305"/>
            <a:ext cx="880847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5" name="Connection"/>
          <p:cNvCxnSpPr>
            <a:stCxn id="262" idx="4"/>
            <a:endCxn id="294" idx="5"/>
          </p:cNvCxnSpPr>
          <p:nvPr/>
        </p:nvCxnSpPr>
        <p:spPr>
          <a:xfrm rot="16200000" flipH="1">
            <a:off x="4458777" y="2977685"/>
            <a:ext cx="2911489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7" name="Connection"/>
          <p:cNvCxnSpPr>
            <a:stCxn id="220" idx="3"/>
            <a:endCxn id="296" idx="0"/>
          </p:cNvCxnSpPr>
          <p:nvPr/>
        </p:nvCxnSpPr>
        <p:spPr>
          <a:xfrm rot="16200000" flipH="1">
            <a:off x="6138115" y="771590"/>
            <a:ext cx="47743" cy="70181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9" name="Connection"/>
          <p:cNvCxnSpPr>
            <a:stCxn id="296" idx="4"/>
            <a:endCxn id="298" idx="5"/>
          </p:cNvCxnSpPr>
          <p:nvPr/>
        </p:nvCxnSpPr>
        <p:spPr>
          <a:xfrm rot="16200000" flipH="1">
            <a:off x="6332665" y="1363198"/>
            <a:ext cx="11856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1" name="Connection"/>
          <p:cNvCxnSpPr>
            <a:stCxn id="298" idx="4"/>
            <a:endCxn id="300" idx="5"/>
          </p:cNvCxnSpPr>
          <p:nvPr/>
        </p:nvCxnSpPr>
        <p:spPr>
          <a:xfrm rot="16200000" flipH="1">
            <a:off x="6392343" y="1575651"/>
            <a:ext cx="101055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3" name="Connection"/>
          <p:cNvCxnSpPr>
            <a:stCxn id="298" idx="4"/>
            <a:endCxn id="302" idx="5"/>
          </p:cNvCxnSpPr>
          <p:nvPr/>
        </p:nvCxnSpPr>
        <p:spPr>
          <a:xfrm rot="16200000" flipH="1">
            <a:off x="6299245" y="1668749"/>
            <a:ext cx="287250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5" name="Connection"/>
          <p:cNvCxnSpPr>
            <a:stCxn id="298" idx="4"/>
            <a:endCxn id="304" idx="5"/>
          </p:cNvCxnSpPr>
          <p:nvPr/>
        </p:nvCxnSpPr>
        <p:spPr>
          <a:xfrm rot="16200000" flipH="1">
            <a:off x="6197395" y="1770599"/>
            <a:ext cx="49095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7" name="Connection"/>
          <p:cNvCxnSpPr>
            <a:stCxn id="298" idx="4"/>
            <a:endCxn id="306" idx="5"/>
          </p:cNvCxnSpPr>
          <p:nvPr/>
        </p:nvCxnSpPr>
        <p:spPr>
          <a:xfrm rot="16200000" flipH="1">
            <a:off x="6086792" y="1881202"/>
            <a:ext cx="712157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9" name="Connection"/>
          <p:cNvCxnSpPr>
            <a:stCxn id="298" idx="4"/>
            <a:endCxn id="308" idx="5"/>
          </p:cNvCxnSpPr>
          <p:nvPr/>
        </p:nvCxnSpPr>
        <p:spPr>
          <a:xfrm rot="16200000" flipH="1">
            <a:off x="5984942" y="1983053"/>
            <a:ext cx="915858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1" name="Connection"/>
          <p:cNvCxnSpPr>
            <a:stCxn id="298" idx="4"/>
            <a:endCxn id="310" idx="5"/>
          </p:cNvCxnSpPr>
          <p:nvPr/>
        </p:nvCxnSpPr>
        <p:spPr>
          <a:xfrm rot="16200000" flipH="1">
            <a:off x="5891844" y="2076150"/>
            <a:ext cx="1102053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3" name="Connection"/>
          <p:cNvCxnSpPr>
            <a:stCxn id="298" idx="4"/>
            <a:endCxn id="312" idx="5"/>
          </p:cNvCxnSpPr>
          <p:nvPr/>
        </p:nvCxnSpPr>
        <p:spPr>
          <a:xfrm rot="16200000" flipH="1">
            <a:off x="5798746" y="2169248"/>
            <a:ext cx="1288249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5" name="Connection"/>
          <p:cNvCxnSpPr>
            <a:stCxn id="298" idx="4"/>
            <a:endCxn id="314" idx="5"/>
          </p:cNvCxnSpPr>
          <p:nvPr/>
        </p:nvCxnSpPr>
        <p:spPr>
          <a:xfrm rot="16200000" flipH="1">
            <a:off x="5705649" y="2262345"/>
            <a:ext cx="1474444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7" name="Connection"/>
          <p:cNvCxnSpPr>
            <a:stCxn id="296" idx="4"/>
            <a:endCxn id="316" idx="5"/>
          </p:cNvCxnSpPr>
          <p:nvPr/>
        </p:nvCxnSpPr>
        <p:spPr>
          <a:xfrm rot="16200000" flipH="1">
            <a:off x="5442270" y="2253593"/>
            <a:ext cx="189935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9" name="Connection"/>
          <p:cNvCxnSpPr>
            <a:stCxn id="316" idx="4"/>
            <a:endCxn id="318" idx="5"/>
          </p:cNvCxnSpPr>
          <p:nvPr/>
        </p:nvCxnSpPr>
        <p:spPr>
          <a:xfrm rot="16200000" flipH="1">
            <a:off x="6383590" y="3365194"/>
            <a:ext cx="11856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1" name="Connection"/>
          <p:cNvCxnSpPr>
            <a:stCxn id="316" idx="4"/>
            <a:endCxn id="320" idx="5"/>
          </p:cNvCxnSpPr>
          <p:nvPr/>
        </p:nvCxnSpPr>
        <p:spPr>
          <a:xfrm rot="16200000" flipH="1">
            <a:off x="6281740" y="3467044"/>
            <a:ext cx="322261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3" name="Connection"/>
          <p:cNvCxnSpPr>
            <a:stCxn id="316" idx="4"/>
            <a:endCxn id="322" idx="5"/>
          </p:cNvCxnSpPr>
          <p:nvPr/>
        </p:nvCxnSpPr>
        <p:spPr>
          <a:xfrm rot="16200000" flipH="1">
            <a:off x="6188642" y="3560142"/>
            <a:ext cx="508457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5" name="Connection"/>
          <p:cNvCxnSpPr>
            <a:stCxn id="316" idx="4"/>
            <a:endCxn id="324" idx="5"/>
          </p:cNvCxnSpPr>
          <p:nvPr/>
        </p:nvCxnSpPr>
        <p:spPr>
          <a:xfrm rot="16200000" flipH="1">
            <a:off x="6086792" y="3661992"/>
            <a:ext cx="712157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7" name="Connection"/>
          <p:cNvCxnSpPr>
            <a:stCxn id="316" idx="4"/>
            <a:endCxn id="326" idx="5"/>
          </p:cNvCxnSpPr>
          <p:nvPr/>
        </p:nvCxnSpPr>
        <p:spPr>
          <a:xfrm rot="16200000" flipH="1">
            <a:off x="5984942" y="3763843"/>
            <a:ext cx="915858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9" name="Connection"/>
          <p:cNvCxnSpPr>
            <a:stCxn id="316" idx="4"/>
            <a:endCxn id="328" idx="5"/>
          </p:cNvCxnSpPr>
          <p:nvPr/>
        </p:nvCxnSpPr>
        <p:spPr>
          <a:xfrm rot="16200000" flipH="1">
            <a:off x="5891844" y="3856940"/>
            <a:ext cx="1102053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1" name="Connection"/>
          <p:cNvCxnSpPr>
            <a:stCxn id="316" idx="4"/>
            <a:endCxn id="330" idx="5"/>
          </p:cNvCxnSpPr>
          <p:nvPr/>
        </p:nvCxnSpPr>
        <p:spPr>
          <a:xfrm rot="16200000" flipH="1">
            <a:off x="5798746" y="3950038"/>
            <a:ext cx="1288249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3" name="Connection"/>
          <p:cNvCxnSpPr>
            <a:stCxn id="316" idx="4"/>
            <a:endCxn id="332" idx="5"/>
          </p:cNvCxnSpPr>
          <p:nvPr/>
        </p:nvCxnSpPr>
        <p:spPr>
          <a:xfrm rot="16200000" flipH="1">
            <a:off x="5705649" y="4043136"/>
            <a:ext cx="1474444" cy="25463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5" name="Connection"/>
          <p:cNvCxnSpPr>
            <a:stCxn id="220" idx="3"/>
            <a:endCxn id="334" idx="0"/>
          </p:cNvCxnSpPr>
          <p:nvPr/>
        </p:nvCxnSpPr>
        <p:spPr>
          <a:xfrm rot="16200000" flipH="1">
            <a:off x="6313170" y="596535"/>
            <a:ext cx="47743" cy="105192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336" name="Group"/>
          <p:cNvGrpSpPr/>
          <p:nvPr/>
        </p:nvGrpSpPr>
        <p:grpSpPr>
          <a:xfrm>
            <a:off x="3931622" y="746923"/>
            <a:ext cx="315100" cy="132088"/>
            <a:chOff x="3931622" y="746923"/>
            <a:chExt cx="315100" cy="132088"/>
          </a:xfrm>
        </p:grpSpPr>
        <p:sp>
          <p:nvSpPr>
            <p:cNvPr id="101" name="Shape"/>
            <p:cNvSpPr/>
            <p:nvPr/>
          </p:nvSpPr>
          <p:spPr>
            <a:xfrm>
              <a:off x="3931622" y="746923"/>
              <a:ext cx="315100" cy="132088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18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7" name="VP/GM, GC Dong Angela"/>
            <p:cNvSpPr/>
            <p:nvPr/>
          </p:nvSpPr>
          <p:spPr>
            <a:xfrm>
              <a:off x="3952310" y="759654"/>
              <a:ext cx="273723" cy="636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AAAAAA"/>
                  </a:solidFill>
                </a:rPr>
                <a:t>VP/GM, GC</a:t>
              </a:r>
            </a:p>
            <a:p>
              <a:pPr algn="l"/>
              <a:r>
                <a:rPr lang="en-GB" sz="170">
                  <a:solidFill>
                    <a:srgbClr val="AAAAAA"/>
                  </a:solidFill>
                </a:rPr>
                <a:t>Dong Angela</a:t>
              </a:r>
            </a:p>
          </p:txBody>
        </p:sp>
        <p:sp>
          <p:nvSpPr>
            <p:cNvPr id="338" name="Shape"/>
            <p:cNvSpPr/>
            <p:nvPr/>
          </p:nvSpPr>
          <p:spPr>
            <a:xfrm>
              <a:off x="3936396" y="83126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9" name="Band (CLT Group)"/>
            <p:cNvSpPr/>
            <p:nvPr/>
          </p:nvSpPr>
          <p:spPr>
            <a:xfrm>
              <a:off x="3957085" y="839225"/>
              <a:ext cx="222798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40" name="CLT"/>
            <p:cNvSpPr/>
            <p:nvPr/>
          </p:nvSpPr>
          <p:spPr>
            <a:xfrm>
              <a:off x="4179882" y="839225"/>
              <a:ext cx="41377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41" name="Group"/>
          <p:cNvGrpSpPr/>
          <p:nvPr/>
        </p:nvGrpSpPr>
        <p:grpSpPr>
          <a:xfrm>
            <a:off x="2209714" y="929936"/>
            <a:ext cx="315100" cy="167099"/>
            <a:chOff x="2209714" y="929936"/>
            <a:chExt cx="315100" cy="167099"/>
          </a:xfrm>
        </p:grpSpPr>
        <p:sp>
          <p:nvSpPr>
            <p:cNvPr id="102" name="Shape"/>
            <p:cNvSpPr/>
            <p:nvPr/>
          </p:nvSpPr>
          <p:spPr>
            <a:xfrm>
              <a:off x="2209714" y="929936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318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2" name="VP/GM, WOMENS -, ,GC Wei Eric"/>
            <p:cNvSpPr/>
            <p:nvPr/>
          </p:nvSpPr>
          <p:spPr>
            <a:xfrm>
              <a:off x="2230402" y="942667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 dirty="0">
                  <a:solidFill>
                    <a:srgbClr val="282828"/>
                  </a:solidFill>
                </a:rPr>
                <a:t>VP/GM, WOMENS - GC</a:t>
              </a:r>
            </a:p>
            <a:p>
              <a:pPr algn="l"/>
              <a:r>
                <a:rPr lang="en-GB" sz="170" dirty="0">
                  <a:solidFill>
                    <a:srgbClr val="282828"/>
                  </a:solidFill>
                </a:rPr>
                <a:t>Wei Eric</a:t>
              </a:r>
            </a:p>
          </p:txBody>
        </p:sp>
        <p:sp>
          <p:nvSpPr>
            <p:cNvPr id="343" name="Shape"/>
            <p:cNvSpPr/>
            <p:nvPr/>
          </p:nvSpPr>
          <p:spPr>
            <a:xfrm>
              <a:off x="2214488" y="1049291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4" name="Band (CLT Group)"/>
            <p:cNvSpPr/>
            <p:nvPr/>
          </p:nvSpPr>
          <p:spPr>
            <a:xfrm>
              <a:off x="2235177" y="1057249"/>
              <a:ext cx="222798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5" name="CLT"/>
            <p:cNvSpPr/>
            <p:nvPr/>
          </p:nvSpPr>
          <p:spPr>
            <a:xfrm>
              <a:off x="2457974" y="1057249"/>
              <a:ext cx="41377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346" name="Group"/>
          <p:cNvGrpSpPr/>
          <p:nvPr/>
        </p:nvGrpSpPr>
        <p:grpSpPr>
          <a:xfrm>
            <a:off x="1170522" y="1147959"/>
            <a:ext cx="315100" cy="167099"/>
            <a:chOff x="1170522" y="1147959"/>
            <a:chExt cx="315100" cy="167099"/>
          </a:xfrm>
        </p:grpSpPr>
        <p:sp>
          <p:nvSpPr>
            <p:cNvPr id="104" name="Shape"/>
            <p:cNvSpPr/>
            <p:nvPr/>
          </p:nvSpPr>
          <p:spPr>
            <a:xfrm>
              <a:off x="1170522" y="114795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18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7" name="EXECUTIVE, ,ASSISTANT Peng ZhouJue"/>
            <p:cNvSpPr/>
            <p:nvPr/>
          </p:nvSpPr>
          <p:spPr>
            <a:xfrm>
              <a:off x="1191210" y="116069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Peng ZhouJue</a:t>
              </a:r>
            </a:p>
          </p:txBody>
        </p:sp>
        <p:sp>
          <p:nvSpPr>
            <p:cNvPr id="348" name="Shape"/>
            <p:cNvSpPr/>
            <p:nvPr/>
          </p:nvSpPr>
          <p:spPr>
            <a:xfrm>
              <a:off x="1175296" y="126731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9" name="Band (CLT Group)"/>
            <p:cNvSpPr/>
            <p:nvPr/>
          </p:nvSpPr>
          <p:spPr>
            <a:xfrm>
              <a:off x="1195984" y="1275272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0" name="A"/>
            <p:cNvSpPr/>
            <p:nvPr/>
          </p:nvSpPr>
          <p:spPr>
            <a:xfrm>
              <a:off x="1442653" y="1275272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351" name="Group"/>
          <p:cNvGrpSpPr/>
          <p:nvPr/>
        </p:nvGrpSpPr>
        <p:grpSpPr>
          <a:xfrm>
            <a:off x="1520632" y="1147959"/>
            <a:ext cx="315100" cy="167099"/>
            <a:chOff x="1520632" y="1147959"/>
            <a:chExt cx="315100" cy="167099"/>
          </a:xfrm>
        </p:grpSpPr>
        <p:sp>
          <p:nvSpPr>
            <p:cNvPr id="106" name="Shape"/>
            <p:cNvSpPr/>
            <p:nvPr/>
          </p:nvSpPr>
          <p:spPr>
            <a:xfrm>
              <a:off x="1520632" y="114795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318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2" name="VP, GC - WOMENS, ,MERCHANDISING Du WenJun"/>
            <p:cNvSpPr/>
            <p:nvPr/>
          </p:nvSpPr>
          <p:spPr>
            <a:xfrm>
              <a:off x="1541321" y="116069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 dirty="0">
                  <a:solidFill>
                    <a:srgbClr val="282828"/>
                  </a:solidFill>
                </a:rPr>
                <a:t>VP, GC - WOMENS MERCHANDISING</a:t>
              </a:r>
            </a:p>
            <a:p>
              <a:pPr algn="l"/>
              <a:r>
                <a:rPr lang="en-GB" sz="170" dirty="0">
                  <a:solidFill>
                    <a:srgbClr val="282828"/>
                  </a:solidFill>
                </a:rPr>
                <a:t>Du </a:t>
              </a:r>
              <a:r>
                <a:rPr lang="en-GB" sz="170" dirty="0" err="1">
                  <a:solidFill>
                    <a:srgbClr val="282828"/>
                  </a:solidFill>
                </a:rPr>
                <a:t>WenJun</a:t>
              </a:r>
              <a:endParaRPr lang="en-GB" sz="170" dirty="0">
                <a:solidFill>
                  <a:srgbClr val="282828"/>
                </a:solidFill>
              </a:endParaRPr>
            </a:p>
          </p:txBody>
        </p:sp>
        <p:sp>
          <p:nvSpPr>
            <p:cNvPr id="353" name="Shape"/>
            <p:cNvSpPr/>
            <p:nvPr/>
          </p:nvSpPr>
          <p:spPr>
            <a:xfrm>
              <a:off x="1525407" y="126731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4" name="Band (CLT Group)"/>
            <p:cNvSpPr/>
            <p:nvPr/>
          </p:nvSpPr>
          <p:spPr>
            <a:xfrm>
              <a:off x="1546095" y="1275272"/>
              <a:ext cx="222798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5" name="CLT"/>
            <p:cNvSpPr/>
            <p:nvPr/>
          </p:nvSpPr>
          <p:spPr>
            <a:xfrm>
              <a:off x="1768893" y="1275272"/>
              <a:ext cx="41377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356" name="Group"/>
          <p:cNvGrpSpPr/>
          <p:nvPr/>
        </p:nvGrpSpPr>
        <p:grpSpPr>
          <a:xfrm>
            <a:off x="568968" y="1365983"/>
            <a:ext cx="315100" cy="167099"/>
            <a:chOff x="568968" y="1365983"/>
            <a:chExt cx="315100" cy="167099"/>
          </a:xfrm>
        </p:grpSpPr>
        <p:sp>
          <p:nvSpPr>
            <p:cNvPr id="108" name="Shape"/>
            <p:cNvSpPr/>
            <p:nvPr/>
          </p:nvSpPr>
          <p:spPr>
            <a:xfrm>
              <a:off x="568968" y="136598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7" name="DIR, GC - BRAND, ,INTEGRITY Wu Amanda"/>
            <p:cNvSpPr/>
            <p:nvPr/>
          </p:nvSpPr>
          <p:spPr>
            <a:xfrm>
              <a:off x="589656" y="137871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BRAND INTEGRITY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Wu Amanda</a:t>
              </a:r>
            </a:p>
          </p:txBody>
        </p:sp>
        <p:sp>
          <p:nvSpPr>
            <p:cNvPr id="358" name="Shape"/>
            <p:cNvSpPr/>
            <p:nvPr/>
          </p:nvSpPr>
          <p:spPr>
            <a:xfrm>
              <a:off x="573742" y="148533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9" name="Band (CLT Group)"/>
            <p:cNvSpPr/>
            <p:nvPr/>
          </p:nvSpPr>
          <p:spPr>
            <a:xfrm>
              <a:off x="594431" y="149329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0" name="E"/>
            <p:cNvSpPr/>
            <p:nvPr/>
          </p:nvSpPr>
          <p:spPr>
            <a:xfrm>
              <a:off x="841099" y="149329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61" name="Group"/>
          <p:cNvGrpSpPr/>
          <p:nvPr/>
        </p:nvGrpSpPr>
        <p:grpSpPr>
          <a:xfrm>
            <a:off x="619893" y="1552178"/>
            <a:ext cx="315100" cy="167099"/>
            <a:chOff x="619893" y="1552178"/>
            <a:chExt cx="315100" cy="167099"/>
          </a:xfrm>
        </p:grpSpPr>
        <p:sp>
          <p:nvSpPr>
            <p:cNvPr id="110" name="Shape"/>
            <p:cNvSpPr/>
            <p:nvPr/>
          </p:nvSpPr>
          <p:spPr>
            <a:xfrm>
              <a:off x="619893" y="155217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2" name="SR MGR, GC -, ,BRAND INTEGRITY Cao Shi Jian"/>
            <p:cNvSpPr/>
            <p:nvPr/>
          </p:nvSpPr>
          <p:spPr>
            <a:xfrm>
              <a:off x="640582" y="156490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BRAND INTEGRITY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Cao Shi Jian</a:t>
              </a:r>
            </a:p>
          </p:txBody>
        </p:sp>
        <p:sp>
          <p:nvSpPr>
            <p:cNvPr id="363" name="Shape"/>
            <p:cNvSpPr/>
            <p:nvPr/>
          </p:nvSpPr>
          <p:spPr>
            <a:xfrm>
              <a:off x="624667" y="167153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4" name="Band (CLT Group)"/>
            <p:cNvSpPr/>
            <p:nvPr/>
          </p:nvSpPr>
          <p:spPr>
            <a:xfrm>
              <a:off x="645356" y="167949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5" name="U"/>
            <p:cNvSpPr/>
            <p:nvPr/>
          </p:nvSpPr>
          <p:spPr>
            <a:xfrm>
              <a:off x="892025" y="167949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6" name="Group"/>
          <p:cNvGrpSpPr/>
          <p:nvPr/>
        </p:nvGrpSpPr>
        <p:grpSpPr>
          <a:xfrm>
            <a:off x="670818" y="1738373"/>
            <a:ext cx="315100" cy="237121"/>
            <a:chOff x="670818" y="1738373"/>
            <a:chExt cx="315100" cy="237121"/>
          </a:xfrm>
        </p:grpSpPr>
        <p:sp>
          <p:nvSpPr>
            <p:cNvPr id="112" name="Shape"/>
            <p:cNvSpPr/>
            <p:nvPr/>
          </p:nvSpPr>
          <p:spPr>
            <a:xfrm>
              <a:off x="670818" y="1738373"/>
              <a:ext cx="315100" cy="237121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7" name="GC - BRAND, ,INTEGRITY, ,ASSISTANT, ,MANAGER Lin Ingri"/>
            <p:cNvSpPr/>
            <p:nvPr/>
          </p:nvSpPr>
          <p:spPr>
            <a:xfrm>
              <a:off x="691507" y="1751104"/>
              <a:ext cx="273723" cy="16869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BRAND INTEGRITY ASSISTANT MANAGER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Lin Ingri</a:t>
              </a:r>
            </a:p>
          </p:txBody>
        </p:sp>
        <p:sp>
          <p:nvSpPr>
            <p:cNvPr id="368" name="Shape"/>
            <p:cNvSpPr/>
            <p:nvPr/>
          </p:nvSpPr>
          <p:spPr>
            <a:xfrm>
              <a:off x="675593" y="1927751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9" name="Band (CLT Group)"/>
            <p:cNvSpPr/>
            <p:nvPr/>
          </p:nvSpPr>
          <p:spPr>
            <a:xfrm>
              <a:off x="696281" y="1935708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0" name="L"/>
            <p:cNvSpPr/>
            <p:nvPr/>
          </p:nvSpPr>
          <p:spPr>
            <a:xfrm>
              <a:off x="944541" y="1935708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71" name="Group"/>
          <p:cNvGrpSpPr/>
          <p:nvPr/>
        </p:nvGrpSpPr>
        <p:grpSpPr>
          <a:xfrm>
            <a:off x="619893" y="1994590"/>
            <a:ext cx="315100" cy="167099"/>
            <a:chOff x="619893" y="1994590"/>
            <a:chExt cx="315100" cy="167099"/>
          </a:xfrm>
        </p:grpSpPr>
        <p:sp>
          <p:nvSpPr>
            <p:cNvPr id="114" name="Shape"/>
            <p:cNvSpPr/>
            <p:nvPr/>
          </p:nvSpPr>
          <p:spPr>
            <a:xfrm>
              <a:off x="619893" y="1994590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2" name="SR MGR, GC -, ,BRAND INTEGRITY Gao Eva"/>
            <p:cNvSpPr/>
            <p:nvPr/>
          </p:nvSpPr>
          <p:spPr>
            <a:xfrm>
              <a:off x="640582" y="2007322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BRAND INTEGRITY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Gao Eva</a:t>
              </a:r>
            </a:p>
          </p:txBody>
        </p:sp>
        <p:sp>
          <p:nvSpPr>
            <p:cNvPr id="373" name="Shape"/>
            <p:cNvSpPr/>
            <p:nvPr/>
          </p:nvSpPr>
          <p:spPr>
            <a:xfrm>
              <a:off x="624667" y="2113946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4" name="Band (CLT Group)"/>
            <p:cNvSpPr/>
            <p:nvPr/>
          </p:nvSpPr>
          <p:spPr>
            <a:xfrm>
              <a:off x="645356" y="2121903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5" name="U"/>
            <p:cNvSpPr/>
            <p:nvPr/>
          </p:nvSpPr>
          <p:spPr>
            <a:xfrm>
              <a:off x="892025" y="2121903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76" name="Group"/>
          <p:cNvGrpSpPr/>
          <p:nvPr/>
        </p:nvGrpSpPr>
        <p:grpSpPr>
          <a:xfrm>
            <a:off x="670818" y="2180786"/>
            <a:ext cx="315100" cy="202110"/>
            <a:chOff x="670818" y="2180786"/>
            <a:chExt cx="315100" cy="202110"/>
          </a:xfrm>
        </p:grpSpPr>
        <p:sp>
          <p:nvSpPr>
            <p:cNvPr id="116" name="Shape"/>
            <p:cNvSpPr/>
            <p:nvPr/>
          </p:nvSpPr>
          <p:spPr>
            <a:xfrm>
              <a:off x="670818" y="2180786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18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7" name="GC - BRAND, ,INTEGRITY, ,COORDINATOR Zhang QianLu Jera"/>
            <p:cNvSpPr/>
            <p:nvPr/>
          </p:nvSpPr>
          <p:spPr>
            <a:xfrm>
              <a:off x="691507" y="2193517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BRAND INTEGRITY COORDINATOR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Zhang QianLu Jera</a:t>
              </a:r>
            </a:p>
          </p:txBody>
        </p:sp>
        <p:sp>
          <p:nvSpPr>
            <p:cNvPr id="378" name="Shape"/>
            <p:cNvSpPr/>
            <p:nvPr/>
          </p:nvSpPr>
          <p:spPr>
            <a:xfrm>
              <a:off x="675593" y="2335153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9" name="Band (CLT Group)"/>
            <p:cNvSpPr/>
            <p:nvPr/>
          </p:nvSpPr>
          <p:spPr>
            <a:xfrm>
              <a:off x="696281" y="2343110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0" name="A"/>
            <p:cNvSpPr/>
            <p:nvPr/>
          </p:nvSpPr>
          <p:spPr>
            <a:xfrm>
              <a:off x="942950" y="2343110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381" name="Group"/>
          <p:cNvGrpSpPr/>
          <p:nvPr/>
        </p:nvGrpSpPr>
        <p:grpSpPr>
          <a:xfrm>
            <a:off x="670818" y="2401992"/>
            <a:ext cx="315100" cy="237121"/>
            <a:chOff x="670818" y="2401992"/>
            <a:chExt cx="315100" cy="237121"/>
          </a:xfrm>
        </p:grpSpPr>
        <p:sp>
          <p:nvSpPr>
            <p:cNvPr id="118" name="Shape"/>
            <p:cNvSpPr/>
            <p:nvPr/>
          </p:nvSpPr>
          <p:spPr>
            <a:xfrm>
              <a:off x="670818" y="2401992"/>
              <a:ext cx="315100" cy="237121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2" name="GC - BRAND, ,INTEGRITY, ,ASSISTANT, ,MANAGER Tao Cathy"/>
            <p:cNvSpPr/>
            <p:nvPr/>
          </p:nvSpPr>
          <p:spPr>
            <a:xfrm>
              <a:off x="691507" y="2414723"/>
              <a:ext cx="273723" cy="16869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BRAND INTEGRITY ASSISTANT MANAGER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Tao Cathy</a:t>
              </a:r>
            </a:p>
          </p:txBody>
        </p:sp>
        <p:sp>
          <p:nvSpPr>
            <p:cNvPr id="383" name="Shape"/>
            <p:cNvSpPr/>
            <p:nvPr/>
          </p:nvSpPr>
          <p:spPr>
            <a:xfrm>
              <a:off x="675593" y="259137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4" name="Band (CLT Group)"/>
            <p:cNvSpPr/>
            <p:nvPr/>
          </p:nvSpPr>
          <p:spPr>
            <a:xfrm>
              <a:off x="696281" y="2599327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5" name="L"/>
            <p:cNvSpPr/>
            <p:nvPr/>
          </p:nvSpPr>
          <p:spPr>
            <a:xfrm>
              <a:off x="944541" y="2599327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86" name="Group"/>
          <p:cNvGrpSpPr/>
          <p:nvPr/>
        </p:nvGrpSpPr>
        <p:grpSpPr>
          <a:xfrm>
            <a:off x="670818" y="2658209"/>
            <a:ext cx="315100" cy="237121"/>
            <a:chOff x="670818" y="2658209"/>
            <a:chExt cx="315100" cy="237121"/>
          </a:xfrm>
        </p:grpSpPr>
        <p:sp>
          <p:nvSpPr>
            <p:cNvPr id="120" name="Shape"/>
            <p:cNvSpPr/>
            <p:nvPr/>
          </p:nvSpPr>
          <p:spPr>
            <a:xfrm>
              <a:off x="670818" y="2658209"/>
              <a:ext cx="315100" cy="237121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7" name="GC - BRAND, ,INTEGRITY, ,ASSISTANT, ,MANAGER Jiang Hang Judy"/>
            <p:cNvSpPr/>
            <p:nvPr/>
          </p:nvSpPr>
          <p:spPr>
            <a:xfrm>
              <a:off x="691507" y="2670941"/>
              <a:ext cx="273723" cy="16869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BRAND INTEGRITY ASSISTANT MANAGER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Jiang Hang Judy</a:t>
              </a:r>
            </a:p>
          </p:txBody>
        </p:sp>
        <p:sp>
          <p:nvSpPr>
            <p:cNvPr id="388" name="Shape"/>
            <p:cNvSpPr/>
            <p:nvPr/>
          </p:nvSpPr>
          <p:spPr>
            <a:xfrm>
              <a:off x="675593" y="2847587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9" name="Band (CLT Group)"/>
            <p:cNvSpPr/>
            <p:nvPr/>
          </p:nvSpPr>
          <p:spPr>
            <a:xfrm>
              <a:off x="696281" y="2855544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0" name="L"/>
            <p:cNvSpPr/>
            <p:nvPr/>
          </p:nvSpPr>
          <p:spPr>
            <a:xfrm>
              <a:off x="944541" y="2855544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91" name="Group"/>
          <p:cNvGrpSpPr/>
          <p:nvPr/>
        </p:nvGrpSpPr>
        <p:grpSpPr>
          <a:xfrm>
            <a:off x="619893" y="2914427"/>
            <a:ext cx="315100" cy="167099"/>
            <a:chOff x="619893" y="2914427"/>
            <a:chExt cx="315100" cy="167099"/>
          </a:xfrm>
        </p:grpSpPr>
        <p:sp>
          <p:nvSpPr>
            <p:cNvPr id="122" name="Shape"/>
            <p:cNvSpPr/>
            <p:nvPr/>
          </p:nvSpPr>
          <p:spPr>
            <a:xfrm>
              <a:off x="619893" y="2914427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2" name="MGR, GC -, ,PRODUCT COMM Li ChenLing"/>
            <p:cNvSpPr/>
            <p:nvPr/>
          </p:nvSpPr>
          <p:spPr>
            <a:xfrm>
              <a:off x="640582" y="2927158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PRODUCT COMM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Li ChenLing</a:t>
              </a:r>
            </a:p>
          </p:txBody>
        </p:sp>
        <p:sp>
          <p:nvSpPr>
            <p:cNvPr id="393" name="Shape"/>
            <p:cNvSpPr/>
            <p:nvPr/>
          </p:nvSpPr>
          <p:spPr>
            <a:xfrm>
              <a:off x="624667" y="3033783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4" name="Band (CLT Group)"/>
            <p:cNvSpPr/>
            <p:nvPr/>
          </p:nvSpPr>
          <p:spPr>
            <a:xfrm>
              <a:off x="645356" y="3041740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5" name="U"/>
            <p:cNvSpPr/>
            <p:nvPr/>
          </p:nvSpPr>
          <p:spPr>
            <a:xfrm>
              <a:off x="892025" y="3041740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96" name="Group"/>
          <p:cNvGrpSpPr/>
          <p:nvPr/>
        </p:nvGrpSpPr>
        <p:grpSpPr>
          <a:xfrm>
            <a:off x="670818" y="3100622"/>
            <a:ext cx="315100" cy="167099"/>
            <a:chOff x="670818" y="3100622"/>
            <a:chExt cx="315100" cy="167099"/>
          </a:xfrm>
        </p:grpSpPr>
        <p:sp>
          <p:nvSpPr>
            <p:cNvPr id="124" name="Shape"/>
            <p:cNvSpPr/>
            <p:nvPr/>
          </p:nvSpPr>
          <p:spPr>
            <a:xfrm>
              <a:off x="670818" y="3100622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7" name="SUPERVISOR, GC -, ,PRODUCT COMM Xu JunJie"/>
            <p:cNvSpPr/>
            <p:nvPr/>
          </p:nvSpPr>
          <p:spPr>
            <a:xfrm>
              <a:off x="691507" y="3113353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SUPERVISOR, GC - PRODUCT COMM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Xu JunJie</a:t>
              </a:r>
            </a:p>
          </p:txBody>
        </p:sp>
        <p:sp>
          <p:nvSpPr>
            <p:cNvPr id="398" name="Shape"/>
            <p:cNvSpPr/>
            <p:nvPr/>
          </p:nvSpPr>
          <p:spPr>
            <a:xfrm>
              <a:off x="675593" y="321997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9" name="Band (CLT Group)"/>
            <p:cNvSpPr/>
            <p:nvPr/>
          </p:nvSpPr>
          <p:spPr>
            <a:xfrm>
              <a:off x="696281" y="3227935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0" name="L"/>
            <p:cNvSpPr/>
            <p:nvPr/>
          </p:nvSpPr>
          <p:spPr>
            <a:xfrm>
              <a:off x="944541" y="3227935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01" name="Group"/>
          <p:cNvGrpSpPr/>
          <p:nvPr/>
        </p:nvGrpSpPr>
        <p:grpSpPr>
          <a:xfrm>
            <a:off x="970004" y="1365983"/>
            <a:ext cx="315100" cy="202110"/>
            <a:chOff x="970004" y="1365983"/>
            <a:chExt cx="315100" cy="202110"/>
          </a:xfrm>
        </p:grpSpPr>
        <p:sp>
          <p:nvSpPr>
            <p:cNvPr id="126" name="Shape"/>
            <p:cNvSpPr/>
            <p:nvPr/>
          </p:nvSpPr>
          <p:spPr>
            <a:xfrm>
              <a:off x="970004" y="1365983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18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2" name="SR., ,ADMINISTRATIVE, ,ASSISTANT Chen Chloe"/>
            <p:cNvSpPr/>
            <p:nvPr/>
          </p:nvSpPr>
          <p:spPr>
            <a:xfrm>
              <a:off x="990692" y="1378714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Chen Chloe</a:t>
              </a:r>
            </a:p>
          </p:txBody>
        </p:sp>
        <p:sp>
          <p:nvSpPr>
            <p:cNvPr id="403" name="Shape"/>
            <p:cNvSpPr/>
            <p:nvPr/>
          </p:nvSpPr>
          <p:spPr>
            <a:xfrm>
              <a:off x="974778" y="152034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4" name="Band (CLT Group)"/>
            <p:cNvSpPr/>
            <p:nvPr/>
          </p:nvSpPr>
          <p:spPr>
            <a:xfrm>
              <a:off x="995466" y="152830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5" name="A"/>
            <p:cNvSpPr/>
            <p:nvPr/>
          </p:nvSpPr>
          <p:spPr>
            <a:xfrm>
              <a:off x="1242135" y="152830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06" name="Group"/>
          <p:cNvGrpSpPr/>
          <p:nvPr/>
        </p:nvGrpSpPr>
        <p:grpSpPr>
          <a:xfrm>
            <a:off x="1320115" y="1365983"/>
            <a:ext cx="315100" cy="167099"/>
            <a:chOff x="1320115" y="1365983"/>
            <a:chExt cx="315100" cy="167099"/>
          </a:xfrm>
        </p:grpSpPr>
        <p:sp>
          <p:nvSpPr>
            <p:cNvPr id="128" name="Shape"/>
            <p:cNvSpPr/>
            <p:nvPr/>
          </p:nvSpPr>
          <p:spPr>
            <a:xfrm>
              <a:off x="1320115" y="136598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7" name="DIR, GC - WMNS, ,MERCH SP FW Choi Sue Hong"/>
            <p:cNvSpPr/>
            <p:nvPr/>
          </p:nvSpPr>
          <p:spPr>
            <a:xfrm>
              <a:off x="1340803" y="137871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WMNS MERCH SP FW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Choi Sue Hong</a:t>
              </a:r>
            </a:p>
          </p:txBody>
        </p:sp>
        <p:sp>
          <p:nvSpPr>
            <p:cNvPr id="408" name="Shape"/>
            <p:cNvSpPr/>
            <p:nvPr/>
          </p:nvSpPr>
          <p:spPr>
            <a:xfrm>
              <a:off x="1324889" y="148533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9" name="Band (CLT Group)"/>
            <p:cNvSpPr/>
            <p:nvPr/>
          </p:nvSpPr>
          <p:spPr>
            <a:xfrm>
              <a:off x="1345577" y="149329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0" name="E"/>
            <p:cNvSpPr/>
            <p:nvPr/>
          </p:nvSpPr>
          <p:spPr>
            <a:xfrm>
              <a:off x="1592246" y="149329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11" name="Group"/>
          <p:cNvGrpSpPr/>
          <p:nvPr/>
        </p:nvGrpSpPr>
        <p:grpSpPr>
          <a:xfrm>
            <a:off x="1371040" y="1552178"/>
            <a:ext cx="315100" cy="167099"/>
            <a:chOff x="1371040" y="1552178"/>
            <a:chExt cx="315100" cy="167099"/>
          </a:xfrm>
        </p:grpSpPr>
        <p:sp>
          <p:nvSpPr>
            <p:cNvPr id="130" name="Shape"/>
            <p:cNvSpPr/>
            <p:nvPr/>
          </p:nvSpPr>
          <p:spPr>
            <a:xfrm>
              <a:off x="1371040" y="155217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2" name="SR MGR, GC - WMS, ,MERCH - SP FW Open Position"/>
            <p:cNvSpPr/>
            <p:nvPr/>
          </p:nvSpPr>
          <p:spPr>
            <a:xfrm>
              <a:off x="1391728" y="156490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WMS MERCH - SP FW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13" name="Shape"/>
            <p:cNvSpPr/>
            <p:nvPr/>
          </p:nvSpPr>
          <p:spPr>
            <a:xfrm>
              <a:off x="1375814" y="167153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4" name="Band (CLT Group)"/>
            <p:cNvSpPr/>
            <p:nvPr/>
          </p:nvSpPr>
          <p:spPr>
            <a:xfrm>
              <a:off x="1396502" y="167949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5" name="U"/>
            <p:cNvSpPr/>
            <p:nvPr/>
          </p:nvSpPr>
          <p:spPr>
            <a:xfrm>
              <a:off x="1643171" y="167949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16" name="Group"/>
          <p:cNvGrpSpPr/>
          <p:nvPr/>
        </p:nvGrpSpPr>
        <p:grpSpPr>
          <a:xfrm>
            <a:off x="1721150" y="1365983"/>
            <a:ext cx="315100" cy="202110"/>
            <a:chOff x="1721150" y="1365983"/>
            <a:chExt cx="315100" cy="202110"/>
          </a:xfrm>
        </p:grpSpPr>
        <p:sp>
          <p:nvSpPr>
            <p:cNvPr id="132" name="Shape"/>
            <p:cNvSpPr/>
            <p:nvPr/>
          </p:nvSpPr>
          <p:spPr>
            <a:xfrm>
              <a:off x="1721150" y="1365983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18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7" name="SR DIR, GC -, ,WOMENS MERCH -, ,LIS FW Chen Runyo"/>
            <p:cNvSpPr/>
            <p:nvPr/>
          </p:nvSpPr>
          <p:spPr>
            <a:xfrm>
              <a:off x="1741839" y="1378714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 DIR, GC - WOMENS MERCH - LIS FW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Chen Runyo</a:t>
              </a:r>
            </a:p>
          </p:txBody>
        </p:sp>
        <p:sp>
          <p:nvSpPr>
            <p:cNvPr id="418" name="Shape"/>
            <p:cNvSpPr/>
            <p:nvPr/>
          </p:nvSpPr>
          <p:spPr>
            <a:xfrm>
              <a:off x="1725925" y="152034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9" name="Band (CLT Group)"/>
            <p:cNvSpPr/>
            <p:nvPr/>
          </p:nvSpPr>
          <p:spPr>
            <a:xfrm>
              <a:off x="1746613" y="152830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0" name="S"/>
            <p:cNvSpPr/>
            <p:nvPr/>
          </p:nvSpPr>
          <p:spPr>
            <a:xfrm>
              <a:off x="1993282" y="152830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21" name="Group"/>
          <p:cNvGrpSpPr/>
          <p:nvPr/>
        </p:nvGrpSpPr>
        <p:grpSpPr>
          <a:xfrm>
            <a:off x="1772076" y="1587189"/>
            <a:ext cx="315100" cy="167099"/>
            <a:chOff x="1772076" y="1587189"/>
            <a:chExt cx="315100" cy="167099"/>
          </a:xfrm>
        </p:grpSpPr>
        <p:sp>
          <p:nvSpPr>
            <p:cNvPr id="134" name="Shape"/>
            <p:cNvSpPr/>
            <p:nvPr/>
          </p:nvSpPr>
          <p:spPr>
            <a:xfrm>
              <a:off x="1772076" y="158718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2" name="SR MGR, GC - WMNS, ,MERCH - LIS FW Henson Alexander Joseph"/>
            <p:cNvSpPr/>
            <p:nvPr/>
          </p:nvSpPr>
          <p:spPr>
            <a:xfrm>
              <a:off x="1792764" y="159992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WMNS MERCH - LIS FW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Henson Alexander Joseph</a:t>
              </a:r>
            </a:p>
          </p:txBody>
        </p:sp>
        <p:sp>
          <p:nvSpPr>
            <p:cNvPr id="423" name="Shape"/>
            <p:cNvSpPr/>
            <p:nvPr/>
          </p:nvSpPr>
          <p:spPr>
            <a:xfrm>
              <a:off x="1776850" y="170654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4" name="Band (CLT Group)"/>
            <p:cNvSpPr/>
            <p:nvPr/>
          </p:nvSpPr>
          <p:spPr>
            <a:xfrm>
              <a:off x="1797538" y="1714502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5" name="U"/>
            <p:cNvSpPr/>
            <p:nvPr/>
          </p:nvSpPr>
          <p:spPr>
            <a:xfrm>
              <a:off x="2044207" y="1714502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26" name="Group"/>
          <p:cNvGrpSpPr/>
          <p:nvPr/>
        </p:nvGrpSpPr>
        <p:grpSpPr>
          <a:xfrm>
            <a:off x="1772076" y="1773384"/>
            <a:ext cx="315100" cy="167099"/>
            <a:chOff x="1772076" y="1773384"/>
            <a:chExt cx="315100" cy="167099"/>
          </a:xfrm>
        </p:grpSpPr>
        <p:sp>
          <p:nvSpPr>
            <p:cNvPr id="136" name="Shape"/>
            <p:cNvSpPr/>
            <p:nvPr/>
          </p:nvSpPr>
          <p:spPr>
            <a:xfrm>
              <a:off x="1772076" y="1773384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7" name="MGR, GC - WMNS, ,MERCH - LIS FW Ling Ching Wei"/>
            <p:cNvSpPr/>
            <p:nvPr/>
          </p:nvSpPr>
          <p:spPr>
            <a:xfrm>
              <a:off x="1792764" y="1786115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WMNS MERCH - LIS FW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Ling Ching Wei</a:t>
              </a:r>
            </a:p>
          </p:txBody>
        </p:sp>
        <p:sp>
          <p:nvSpPr>
            <p:cNvPr id="428" name="Shape"/>
            <p:cNvSpPr/>
            <p:nvPr/>
          </p:nvSpPr>
          <p:spPr>
            <a:xfrm>
              <a:off x="1776850" y="189274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9" name="Band (CLT Group)"/>
            <p:cNvSpPr/>
            <p:nvPr/>
          </p:nvSpPr>
          <p:spPr>
            <a:xfrm>
              <a:off x="1797538" y="190069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0" name="U"/>
            <p:cNvSpPr/>
            <p:nvPr/>
          </p:nvSpPr>
          <p:spPr>
            <a:xfrm>
              <a:off x="2044207" y="190069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31" name="Group"/>
          <p:cNvGrpSpPr/>
          <p:nvPr/>
        </p:nvGrpSpPr>
        <p:grpSpPr>
          <a:xfrm>
            <a:off x="2096724" y="1365983"/>
            <a:ext cx="315100" cy="167099"/>
            <a:chOff x="2096724" y="1365983"/>
            <a:chExt cx="315100" cy="167099"/>
          </a:xfrm>
        </p:grpSpPr>
        <p:sp>
          <p:nvSpPr>
            <p:cNvPr id="138" name="Shape"/>
            <p:cNvSpPr/>
            <p:nvPr/>
          </p:nvSpPr>
          <p:spPr>
            <a:xfrm>
              <a:off x="2096724" y="136598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2" name="DIR, GC - WMNS, ,MERCH - SP AP Open Position"/>
            <p:cNvSpPr/>
            <p:nvPr/>
          </p:nvSpPr>
          <p:spPr>
            <a:xfrm>
              <a:off x="2117412" y="137871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WMNS MERCH - SP AP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33" name="Shape"/>
            <p:cNvSpPr/>
            <p:nvPr/>
          </p:nvSpPr>
          <p:spPr>
            <a:xfrm>
              <a:off x="2101498" y="148533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4" name="Band (CLT Group)"/>
            <p:cNvSpPr/>
            <p:nvPr/>
          </p:nvSpPr>
          <p:spPr>
            <a:xfrm>
              <a:off x="2122186" y="149329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5" name="E"/>
            <p:cNvSpPr/>
            <p:nvPr/>
          </p:nvSpPr>
          <p:spPr>
            <a:xfrm>
              <a:off x="2368855" y="149329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36" name="Group"/>
          <p:cNvGrpSpPr/>
          <p:nvPr/>
        </p:nvGrpSpPr>
        <p:grpSpPr>
          <a:xfrm>
            <a:off x="2147649" y="1552178"/>
            <a:ext cx="315100" cy="195744"/>
            <a:chOff x="2147649" y="1552178"/>
            <a:chExt cx="315100" cy="195744"/>
          </a:xfrm>
        </p:grpSpPr>
        <p:sp>
          <p:nvSpPr>
            <p:cNvPr id="140" name="Shape"/>
            <p:cNvSpPr/>
            <p:nvPr/>
          </p:nvSpPr>
          <p:spPr>
            <a:xfrm>
              <a:off x="2147649" y="1552178"/>
              <a:ext cx="315100" cy="195744"/>
            </a:xfrm>
            <a:custGeom>
              <a:avLst>
                <a:gd name="adj" fmla="val 2440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7" name="SR MGR, GC - WMNS, ,MERCH - SP AP Scamman Kimberly Oie-,Wah"/>
            <p:cNvSpPr/>
            <p:nvPr/>
          </p:nvSpPr>
          <p:spPr>
            <a:xfrm>
              <a:off x="2168337" y="1564909"/>
              <a:ext cx="273723" cy="1273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WMNS MERCH - SP AP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Scamman Kimberly Oie-Wah</a:t>
              </a:r>
            </a:p>
          </p:txBody>
        </p:sp>
        <p:sp>
          <p:nvSpPr>
            <p:cNvPr id="438" name="Shape"/>
            <p:cNvSpPr/>
            <p:nvPr/>
          </p:nvSpPr>
          <p:spPr>
            <a:xfrm>
              <a:off x="2152423" y="170017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9" name="Band (CLT Group)"/>
            <p:cNvSpPr/>
            <p:nvPr/>
          </p:nvSpPr>
          <p:spPr>
            <a:xfrm>
              <a:off x="2173111" y="1708136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0" name="U"/>
            <p:cNvSpPr/>
            <p:nvPr/>
          </p:nvSpPr>
          <p:spPr>
            <a:xfrm>
              <a:off x="2419780" y="1708136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41" name="Group"/>
          <p:cNvGrpSpPr/>
          <p:nvPr/>
        </p:nvGrpSpPr>
        <p:grpSpPr>
          <a:xfrm>
            <a:off x="2472297" y="1365983"/>
            <a:ext cx="315100" cy="167099"/>
            <a:chOff x="2472297" y="1365983"/>
            <a:chExt cx="315100" cy="167099"/>
          </a:xfrm>
        </p:grpSpPr>
        <p:sp>
          <p:nvSpPr>
            <p:cNvPr id="142" name="Shape"/>
            <p:cNvSpPr/>
            <p:nvPr/>
          </p:nvSpPr>
          <p:spPr>
            <a:xfrm>
              <a:off x="2472297" y="136598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2" name="DIR, GC - MERCH, ,LIS AP Zhang Jacqueline"/>
            <p:cNvSpPr/>
            <p:nvPr/>
          </p:nvSpPr>
          <p:spPr>
            <a:xfrm>
              <a:off x="2492985" y="137871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MERCH LIS AP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Zhang Jacqueline</a:t>
              </a:r>
            </a:p>
          </p:txBody>
        </p:sp>
        <p:sp>
          <p:nvSpPr>
            <p:cNvPr id="443" name="Shape"/>
            <p:cNvSpPr/>
            <p:nvPr/>
          </p:nvSpPr>
          <p:spPr>
            <a:xfrm>
              <a:off x="2477071" y="148533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4" name="Band (CLT Group)"/>
            <p:cNvSpPr/>
            <p:nvPr/>
          </p:nvSpPr>
          <p:spPr>
            <a:xfrm>
              <a:off x="2497760" y="149329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5" name="E"/>
            <p:cNvSpPr/>
            <p:nvPr/>
          </p:nvSpPr>
          <p:spPr>
            <a:xfrm>
              <a:off x="2744428" y="149329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46" name="Group"/>
          <p:cNvGrpSpPr/>
          <p:nvPr/>
        </p:nvGrpSpPr>
        <p:grpSpPr>
          <a:xfrm>
            <a:off x="2523222" y="1552178"/>
            <a:ext cx="315100" cy="167099"/>
            <a:chOff x="2523222" y="1552178"/>
            <a:chExt cx="315100" cy="167099"/>
          </a:xfrm>
        </p:grpSpPr>
        <p:sp>
          <p:nvSpPr>
            <p:cNvPr id="144" name="Shape"/>
            <p:cNvSpPr/>
            <p:nvPr/>
          </p:nvSpPr>
          <p:spPr>
            <a:xfrm>
              <a:off x="2523222" y="155217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7" name="MGR, GC - WMNS, ,MERCH - LIS AP Nie ChenJia"/>
            <p:cNvSpPr/>
            <p:nvPr/>
          </p:nvSpPr>
          <p:spPr>
            <a:xfrm>
              <a:off x="2543911" y="156490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WMNS MERCH - LIS AP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Nie ChenJia</a:t>
              </a:r>
            </a:p>
          </p:txBody>
        </p:sp>
        <p:sp>
          <p:nvSpPr>
            <p:cNvPr id="448" name="Shape"/>
            <p:cNvSpPr/>
            <p:nvPr/>
          </p:nvSpPr>
          <p:spPr>
            <a:xfrm>
              <a:off x="2527996" y="167153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9" name="Band (CLT Group)"/>
            <p:cNvSpPr/>
            <p:nvPr/>
          </p:nvSpPr>
          <p:spPr>
            <a:xfrm>
              <a:off x="2548685" y="167949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0" name="U"/>
            <p:cNvSpPr/>
            <p:nvPr/>
          </p:nvSpPr>
          <p:spPr>
            <a:xfrm>
              <a:off x="2795354" y="167949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51" name="Group"/>
          <p:cNvGrpSpPr/>
          <p:nvPr/>
        </p:nvGrpSpPr>
        <p:grpSpPr>
          <a:xfrm>
            <a:off x="2523222" y="1738373"/>
            <a:ext cx="315100" cy="167099"/>
            <a:chOff x="2523222" y="1738373"/>
            <a:chExt cx="315100" cy="167099"/>
          </a:xfrm>
        </p:grpSpPr>
        <p:sp>
          <p:nvSpPr>
            <p:cNvPr id="146" name="Shape"/>
            <p:cNvSpPr/>
            <p:nvPr/>
          </p:nvSpPr>
          <p:spPr>
            <a:xfrm>
              <a:off x="2523222" y="173837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2" name="GC - WMNS MERCH, ,ASST MGR - LIS AP Wang JinPu"/>
            <p:cNvSpPr/>
            <p:nvPr/>
          </p:nvSpPr>
          <p:spPr>
            <a:xfrm>
              <a:off x="2543911" y="175110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WMNS MERCH ASST MGR - LIS AP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Wang JinPu</a:t>
              </a:r>
            </a:p>
          </p:txBody>
        </p:sp>
        <p:sp>
          <p:nvSpPr>
            <p:cNvPr id="453" name="Shape"/>
            <p:cNvSpPr/>
            <p:nvPr/>
          </p:nvSpPr>
          <p:spPr>
            <a:xfrm>
              <a:off x="2527996" y="185772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4" name="Band (CLT Group)"/>
            <p:cNvSpPr/>
            <p:nvPr/>
          </p:nvSpPr>
          <p:spPr>
            <a:xfrm>
              <a:off x="2548685" y="1865686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5" name="L"/>
            <p:cNvSpPr/>
            <p:nvPr/>
          </p:nvSpPr>
          <p:spPr>
            <a:xfrm>
              <a:off x="2796945" y="1865686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56" name="Group"/>
          <p:cNvGrpSpPr/>
          <p:nvPr/>
        </p:nvGrpSpPr>
        <p:grpSpPr>
          <a:xfrm>
            <a:off x="2847870" y="1147959"/>
            <a:ext cx="315100" cy="167099"/>
            <a:chOff x="2847870" y="1147959"/>
            <a:chExt cx="315100" cy="167099"/>
          </a:xfrm>
        </p:grpSpPr>
        <p:sp>
          <p:nvSpPr>
            <p:cNvPr id="148" name="Shape"/>
            <p:cNvSpPr/>
            <p:nvPr/>
          </p:nvSpPr>
          <p:spPr>
            <a:xfrm>
              <a:off x="2847870" y="114795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318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7" name="VP, GC - WOMENS, ,MARKETING Zhao Yi"/>
            <p:cNvSpPr/>
            <p:nvPr/>
          </p:nvSpPr>
          <p:spPr>
            <a:xfrm>
              <a:off x="2868559" y="116069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VP, GC - WOMENS MARKETING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Zhao Yi</a:t>
              </a:r>
            </a:p>
          </p:txBody>
        </p:sp>
        <p:sp>
          <p:nvSpPr>
            <p:cNvPr id="458" name="Shape"/>
            <p:cNvSpPr/>
            <p:nvPr/>
          </p:nvSpPr>
          <p:spPr>
            <a:xfrm>
              <a:off x="2852644" y="126731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9" name="Band (CLT Group)"/>
            <p:cNvSpPr/>
            <p:nvPr/>
          </p:nvSpPr>
          <p:spPr>
            <a:xfrm>
              <a:off x="2873333" y="1275272"/>
              <a:ext cx="222798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0" name="CLT"/>
            <p:cNvSpPr/>
            <p:nvPr/>
          </p:nvSpPr>
          <p:spPr>
            <a:xfrm>
              <a:off x="3096131" y="1275272"/>
              <a:ext cx="41377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61" name="Group"/>
          <p:cNvGrpSpPr/>
          <p:nvPr/>
        </p:nvGrpSpPr>
        <p:grpSpPr>
          <a:xfrm>
            <a:off x="2898795" y="1334154"/>
            <a:ext cx="315100" cy="202110"/>
            <a:chOff x="2898795" y="1334154"/>
            <a:chExt cx="315100" cy="202110"/>
          </a:xfrm>
        </p:grpSpPr>
        <p:sp>
          <p:nvSpPr>
            <p:cNvPr id="150" name="Shape"/>
            <p:cNvSpPr/>
            <p:nvPr/>
          </p:nvSpPr>
          <p:spPr>
            <a:xfrm>
              <a:off x="2898795" y="1334154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18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2" name="SR., ,ADMINISTRATIVE, ,ASSISTANT Zhu Stefanie"/>
            <p:cNvSpPr/>
            <p:nvPr/>
          </p:nvSpPr>
          <p:spPr>
            <a:xfrm>
              <a:off x="2919484" y="1346886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Zhu Stefanie</a:t>
              </a:r>
            </a:p>
          </p:txBody>
        </p:sp>
        <p:sp>
          <p:nvSpPr>
            <p:cNvPr id="463" name="Shape"/>
            <p:cNvSpPr/>
            <p:nvPr/>
          </p:nvSpPr>
          <p:spPr>
            <a:xfrm>
              <a:off x="2903570" y="1488521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4" name="Band (CLT Group)"/>
            <p:cNvSpPr/>
            <p:nvPr/>
          </p:nvSpPr>
          <p:spPr>
            <a:xfrm>
              <a:off x="2924258" y="1496478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5" name="A"/>
            <p:cNvSpPr/>
            <p:nvPr/>
          </p:nvSpPr>
          <p:spPr>
            <a:xfrm>
              <a:off x="3170927" y="1496478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66" name="Group"/>
          <p:cNvGrpSpPr/>
          <p:nvPr/>
        </p:nvGrpSpPr>
        <p:grpSpPr>
          <a:xfrm>
            <a:off x="2898795" y="1555361"/>
            <a:ext cx="315100" cy="202110"/>
            <a:chOff x="2898795" y="1555361"/>
            <a:chExt cx="315100" cy="202110"/>
          </a:xfrm>
        </p:grpSpPr>
        <p:sp>
          <p:nvSpPr>
            <p:cNvPr id="152" name="Shape"/>
            <p:cNvSpPr/>
            <p:nvPr/>
          </p:nvSpPr>
          <p:spPr>
            <a:xfrm>
              <a:off x="2898795" y="1555361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18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7" name="SR DIR, GC-,WOMENS BRAND, ,MKTG - SPORT ONeill Elizabeth Jean"/>
            <p:cNvSpPr/>
            <p:nvPr/>
          </p:nvSpPr>
          <p:spPr>
            <a:xfrm>
              <a:off x="2919484" y="1568092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 DIR, GC-WOMENS BRAND MKTG - SPORT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ONeill Elizabeth Jean</a:t>
              </a:r>
            </a:p>
          </p:txBody>
        </p:sp>
        <p:sp>
          <p:nvSpPr>
            <p:cNvPr id="468" name="Shape"/>
            <p:cNvSpPr/>
            <p:nvPr/>
          </p:nvSpPr>
          <p:spPr>
            <a:xfrm>
              <a:off x="2903570" y="170972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9" name="Band (CLT Group)"/>
            <p:cNvSpPr/>
            <p:nvPr/>
          </p:nvSpPr>
          <p:spPr>
            <a:xfrm>
              <a:off x="2924258" y="171768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0" name="S"/>
            <p:cNvSpPr/>
            <p:nvPr/>
          </p:nvSpPr>
          <p:spPr>
            <a:xfrm>
              <a:off x="3170927" y="171768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71" name="Group"/>
          <p:cNvGrpSpPr/>
          <p:nvPr/>
        </p:nvGrpSpPr>
        <p:grpSpPr>
          <a:xfrm>
            <a:off x="2949721" y="1776567"/>
            <a:ext cx="315100" cy="167099"/>
            <a:chOff x="2949721" y="1776567"/>
            <a:chExt cx="315100" cy="167099"/>
          </a:xfrm>
        </p:grpSpPr>
        <p:sp>
          <p:nvSpPr>
            <p:cNvPr id="154" name="Shape"/>
            <p:cNvSpPr/>
            <p:nvPr/>
          </p:nvSpPr>
          <p:spPr>
            <a:xfrm>
              <a:off x="2949721" y="1776567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2" name="DIR, GC - WMNS, ,BRAND MKTG - SP Lee Chung Yi"/>
            <p:cNvSpPr/>
            <p:nvPr/>
          </p:nvSpPr>
          <p:spPr>
            <a:xfrm>
              <a:off x="2970409" y="1789298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WMNS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Lee Chung Yi</a:t>
              </a:r>
            </a:p>
          </p:txBody>
        </p:sp>
        <p:sp>
          <p:nvSpPr>
            <p:cNvPr id="473" name="Shape"/>
            <p:cNvSpPr/>
            <p:nvPr/>
          </p:nvSpPr>
          <p:spPr>
            <a:xfrm>
              <a:off x="2954495" y="1895923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4" name="Band (CLT Group)"/>
            <p:cNvSpPr/>
            <p:nvPr/>
          </p:nvSpPr>
          <p:spPr>
            <a:xfrm>
              <a:off x="2975183" y="1903880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5" name="E"/>
            <p:cNvSpPr/>
            <p:nvPr/>
          </p:nvSpPr>
          <p:spPr>
            <a:xfrm>
              <a:off x="3221852" y="1903880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76" name="Group"/>
          <p:cNvGrpSpPr/>
          <p:nvPr/>
        </p:nvGrpSpPr>
        <p:grpSpPr>
          <a:xfrm>
            <a:off x="2949721" y="1962762"/>
            <a:ext cx="315100" cy="167099"/>
            <a:chOff x="2949721" y="1962762"/>
            <a:chExt cx="315100" cy="167099"/>
          </a:xfrm>
        </p:grpSpPr>
        <p:sp>
          <p:nvSpPr>
            <p:cNvPr id="156" name="Shape"/>
            <p:cNvSpPr/>
            <p:nvPr/>
          </p:nvSpPr>
          <p:spPr>
            <a:xfrm>
              <a:off x="2949721" y="1962762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7" name="DIR, GC - WMNS, ,BRAND MKTG - SP Gao Xing"/>
            <p:cNvSpPr/>
            <p:nvPr/>
          </p:nvSpPr>
          <p:spPr>
            <a:xfrm>
              <a:off x="2970409" y="1975493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WMNS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Gao Xing</a:t>
              </a:r>
            </a:p>
          </p:txBody>
        </p:sp>
        <p:sp>
          <p:nvSpPr>
            <p:cNvPr id="478" name="Shape"/>
            <p:cNvSpPr/>
            <p:nvPr/>
          </p:nvSpPr>
          <p:spPr>
            <a:xfrm>
              <a:off x="2954495" y="208211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9" name="Band (CLT Group)"/>
            <p:cNvSpPr/>
            <p:nvPr/>
          </p:nvSpPr>
          <p:spPr>
            <a:xfrm>
              <a:off x="2975183" y="209007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0" name="E"/>
            <p:cNvSpPr/>
            <p:nvPr/>
          </p:nvSpPr>
          <p:spPr>
            <a:xfrm>
              <a:off x="3221852" y="209007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81" name="Group"/>
          <p:cNvGrpSpPr/>
          <p:nvPr/>
        </p:nvGrpSpPr>
        <p:grpSpPr>
          <a:xfrm>
            <a:off x="2949721" y="2148957"/>
            <a:ext cx="315100" cy="167099"/>
            <a:chOff x="2949721" y="2148957"/>
            <a:chExt cx="315100" cy="167099"/>
          </a:xfrm>
        </p:grpSpPr>
        <p:sp>
          <p:nvSpPr>
            <p:cNvPr id="158" name="Shape"/>
            <p:cNvSpPr/>
            <p:nvPr/>
          </p:nvSpPr>
          <p:spPr>
            <a:xfrm>
              <a:off x="2949721" y="2148957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2" name="DIR, GC - WMNS, ,BRAND MKTG - SP Open Position"/>
            <p:cNvSpPr/>
            <p:nvPr/>
          </p:nvSpPr>
          <p:spPr>
            <a:xfrm>
              <a:off x="2970409" y="216168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WMNS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83" name="Shape"/>
            <p:cNvSpPr/>
            <p:nvPr/>
          </p:nvSpPr>
          <p:spPr>
            <a:xfrm>
              <a:off x="2954495" y="2268313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4" name="Band (CLT Group)"/>
            <p:cNvSpPr/>
            <p:nvPr/>
          </p:nvSpPr>
          <p:spPr>
            <a:xfrm>
              <a:off x="2975183" y="2276270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5" name="E"/>
            <p:cNvSpPr/>
            <p:nvPr/>
          </p:nvSpPr>
          <p:spPr>
            <a:xfrm>
              <a:off x="3221852" y="2276270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86" name="Group"/>
          <p:cNvGrpSpPr/>
          <p:nvPr/>
        </p:nvGrpSpPr>
        <p:grpSpPr>
          <a:xfrm>
            <a:off x="2949721" y="2335153"/>
            <a:ext cx="315100" cy="202110"/>
            <a:chOff x="2949721" y="2335153"/>
            <a:chExt cx="315100" cy="202110"/>
          </a:xfrm>
        </p:grpSpPr>
        <p:sp>
          <p:nvSpPr>
            <p:cNvPr id="160" name="Shape"/>
            <p:cNvSpPr/>
            <p:nvPr/>
          </p:nvSpPr>
          <p:spPr>
            <a:xfrm>
              <a:off x="2949721" y="2335153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7" name="GC - WMNS BRAND, ,MKTG ASSISTANT, ,MGR - SP Zhang XueYing"/>
            <p:cNvSpPr/>
            <p:nvPr/>
          </p:nvSpPr>
          <p:spPr>
            <a:xfrm>
              <a:off x="2970409" y="2347884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WMNS BRAND MKTG ASSISTANT MGR - SP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Zhang XueYing</a:t>
              </a:r>
            </a:p>
          </p:txBody>
        </p:sp>
        <p:sp>
          <p:nvSpPr>
            <p:cNvPr id="488" name="Shape"/>
            <p:cNvSpPr/>
            <p:nvPr/>
          </p:nvSpPr>
          <p:spPr>
            <a:xfrm>
              <a:off x="2954495" y="248952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9" name="Band (CLT Group)"/>
            <p:cNvSpPr/>
            <p:nvPr/>
          </p:nvSpPr>
          <p:spPr>
            <a:xfrm>
              <a:off x="2975183" y="2497477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0" name="L"/>
            <p:cNvSpPr/>
            <p:nvPr/>
          </p:nvSpPr>
          <p:spPr>
            <a:xfrm>
              <a:off x="3223444" y="2497477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91" name="Group"/>
          <p:cNvGrpSpPr/>
          <p:nvPr/>
        </p:nvGrpSpPr>
        <p:grpSpPr>
          <a:xfrm>
            <a:off x="2949721" y="2556359"/>
            <a:ext cx="315100" cy="167099"/>
            <a:chOff x="2949721" y="2556359"/>
            <a:chExt cx="315100" cy="167099"/>
          </a:xfrm>
        </p:grpSpPr>
        <p:sp>
          <p:nvSpPr>
            <p:cNvPr id="162" name="Shape"/>
            <p:cNvSpPr/>
            <p:nvPr/>
          </p:nvSpPr>
          <p:spPr>
            <a:xfrm>
              <a:off x="2949721" y="255635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2" name="MGR, GC - WMNS, ,BRAND MKTG - SP Zhu WenXuan Jude"/>
            <p:cNvSpPr/>
            <p:nvPr/>
          </p:nvSpPr>
          <p:spPr>
            <a:xfrm>
              <a:off x="2970409" y="256909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WMNS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Zhu WenXuan Jude</a:t>
              </a:r>
            </a:p>
          </p:txBody>
        </p:sp>
        <p:sp>
          <p:nvSpPr>
            <p:cNvPr id="493" name="Shape"/>
            <p:cNvSpPr/>
            <p:nvPr/>
          </p:nvSpPr>
          <p:spPr>
            <a:xfrm>
              <a:off x="2954495" y="267571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4" name="Band (CLT Group)"/>
            <p:cNvSpPr/>
            <p:nvPr/>
          </p:nvSpPr>
          <p:spPr>
            <a:xfrm>
              <a:off x="2975183" y="2683672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5" name="U"/>
            <p:cNvSpPr/>
            <p:nvPr/>
          </p:nvSpPr>
          <p:spPr>
            <a:xfrm>
              <a:off x="3221852" y="2683672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96" name="Group"/>
          <p:cNvGrpSpPr/>
          <p:nvPr/>
        </p:nvGrpSpPr>
        <p:grpSpPr>
          <a:xfrm>
            <a:off x="2949721" y="2742554"/>
            <a:ext cx="315100" cy="167099"/>
            <a:chOff x="2949721" y="2742554"/>
            <a:chExt cx="315100" cy="167099"/>
          </a:xfrm>
        </p:grpSpPr>
        <p:sp>
          <p:nvSpPr>
            <p:cNvPr id="164" name="Shape"/>
            <p:cNvSpPr/>
            <p:nvPr/>
          </p:nvSpPr>
          <p:spPr>
            <a:xfrm>
              <a:off x="2949721" y="2742554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7" name="SR MGR, GC - WMNS, ,BRAND MKTG - SP Open Position"/>
            <p:cNvSpPr/>
            <p:nvPr/>
          </p:nvSpPr>
          <p:spPr>
            <a:xfrm>
              <a:off x="2970409" y="2755285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WMNS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98" name="Shape"/>
            <p:cNvSpPr/>
            <p:nvPr/>
          </p:nvSpPr>
          <p:spPr>
            <a:xfrm>
              <a:off x="2954495" y="286191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9" name="Band (CLT Group)"/>
            <p:cNvSpPr/>
            <p:nvPr/>
          </p:nvSpPr>
          <p:spPr>
            <a:xfrm>
              <a:off x="2975183" y="286986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0" name="U"/>
            <p:cNvSpPr/>
            <p:nvPr/>
          </p:nvSpPr>
          <p:spPr>
            <a:xfrm>
              <a:off x="3221852" y="286986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01" name="Group"/>
          <p:cNvGrpSpPr/>
          <p:nvPr/>
        </p:nvGrpSpPr>
        <p:grpSpPr>
          <a:xfrm>
            <a:off x="2949721" y="2928749"/>
            <a:ext cx="315100" cy="167099"/>
            <a:chOff x="2949721" y="2928749"/>
            <a:chExt cx="315100" cy="167099"/>
          </a:xfrm>
        </p:grpSpPr>
        <p:sp>
          <p:nvSpPr>
            <p:cNvPr id="166" name="Shape"/>
            <p:cNvSpPr/>
            <p:nvPr/>
          </p:nvSpPr>
          <p:spPr>
            <a:xfrm>
              <a:off x="2949721" y="292874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2" name="MGR, GC - WMNS, ,BRAND MKTG - SP Cui YunTing"/>
            <p:cNvSpPr/>
            <p:nvPr/>
          </p:nvSpPr>
          <p:spPr>
            <a:xfrm>
              <a:off x="2970409" y="2941481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WMNS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Cui YunTing</a:t>
              </a:r>
            </a:p>
          </p:txBody>
        </p:sp>
        <p:sp>
          <p:nvSpPr>
            <p:cNvPr id="503" name="Shape"/>
            <p:cNvSpPr/>
            <p:nvPr/>
          </p:nvSpPr>
          <p:spPr>
            <a:xfrm>
              <a:off x="2954495" y="304810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4" name="Band (CLT Group)"/>
            <p:cNvSpPr/>
            <p:nvPr/>
          </p:nvSpPr>
          <p:spPr>
            <a:xfrm>
              <a:off x="2975183" y="3056062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5" name="U"/>
            <p:cNvSpPr/>
            <p:nvPr/>
          </p:nvSpPr>
          <p:spPr>
            <a:xfrm>
              <a:off x="3221852" y="3056062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06" name="Group"/>
          <p:cNvGrpSpPr/>
          <p:nvPr/>
        </p:nvGrpSpPr>
        <p:grpSpPr>
          <a:xfrm>
            <a:off x="2898795" y="3114945"/>
            <a:ext cx="315100" cy="202110"/>
            <a:chOff x="2898795" y="3114945"/>
            <a:chExt cx="315100" cy="202110"/>
          </a:xfrm>
        </p:grpSpPr>
        <p:sp>
          <p:nvSpPr>
            <p:cNvPr id="168" name="Shape"/>
            <p:cNvSpPr/>
            <p:nvPr/>
          </p:nvSpPr>
          <p:spPr>
            <a:xfrm>
              <a:off x="2898795" y="3114945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18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7" name="SR DIR, GC-,WOMENS BRAND, ,MKTG - LIS Lam Yun Yu"/>
            <p:cNvSpPr/>
            <p:nvPr/>
          </p:nvSpPr>
          <p:spPr>
            <a:xfrm>
              <a:off x="2919484" y="3127676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 DIR, GC-WOMENS BRAND MKTG - LIS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Lam Yun Yu</a:t>
              </a:r>
            </a:p>
          </p:txBody>
        </p:sp>
        <p:sp>
          <p:nvSpPr>
            <p:cNvPr id="508" name="Shape"/>
            <p:cNvSpPr/>
            <p:nvPr/>
          </p:nvSpPr>
          <p:spPr>
            <a:xfrm>
              <a:off x="2903570" y="3269312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9" name="Band (CLT Group)"/>
            <p:cNvSpPr/>
            <p:nvPr/>
          </p:nvSpPr>
          <p:spPr>
            <a:xfrm>
              <a:off x="2924258" y="3277269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0" name="S"/>
            <p:cNvSpPr/>
            <p:nvPr/>
          </p:nvSpPr>
          <p:spPr>
            <a:xfrm>
              <a:off x="3170927" y="3277269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11" name="Group"/>
          <p:cNvGrpSpPr/>
          <p:nvPr/>
        </p:nvGrpSpPr>
        <p:grpSpPr>
          <a:xfrm>
            <a:off x="2949721" y="3336151"/>
            <a:ext cx="315100" cy="167099"/>
            <a:chOff x="2949721" y="3336151"/>
            <a:chExt cx="315100" cy="167099"/>
          </a:xfrm>
        </p:grpSpPr>
        <p:sp>
          <p:nvSpPr>
            <p:cNvPr id="170" name="Shape"/>
            <p:cNvSpPr/>
            <p:nvPr/>
          </p:nvSpPr>
          <p:spPr>
            <a:xfrm>
              <a:off x="2949721" y="3336151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2" name="GC - WMNS BRAND, ,MKTG - SL Lin Yen-Ting"/>
            <p:cNvSpPr/>
            <p:nvPr/>
          </p:nvSpPr>
          <p:spPr>
            <a:xfrm>
              <a:off x="2970409" y="3348882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GC - WMNS BRAND MKTG - SL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Lin Yen-Ting</a:t>
              </a:r>
            </a:p>
          </p:txBody>
        </p:sp>
        <p:sp>
          <p:nvSpPr>
            <p:cNvPr id="513" name="Shape"/>
            <p:cNvSpPr/>
            <p:nvPr/>
          </p:nvSpPr>
          <p:spPr>
            <a:xfrm>
              <a:off x="2954495" y="3455507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4" name="Band (CLT Group)"/>
            <p:cNvSpPr/>
            <p:nvPr/>
          </p:nvSpPr>
          <p:spPr>
            <a:xfrm>
              <a:off x="2975183" y="3463464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5" name="U"/>
            <p:cNvSpPr/>
            <p:nvPr/>
          </p:nvSpPr>
          <p:spPr>
            <a:xfrm>
              <a:off x="3221852" y="3463464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6" name="Group"/>
          <p:cNvGrpSpPr/>
          <p:nvPr/>
        </p:nvGrpSpPr>
        <p:grpSpPr>
          <a:xfrm>
            <a:off x="2949721" y="3522346"/>
            <a:ext cx="315100" cy="167099"/>
            <a:chOff x="2949721" y="3522346"/>
            <a:chExt cx="315100" cy="167099"/>
          </a:xfrm>
        </p:grpSpPr>
        <p:sp>
          <p:nvSpPr>
            <p:cNvPr id="172" name="Shape"/>
            <p:cNvSpPr/>
            <p:nvPr/>
          </p:nvSpPr>
          <p:spPr>
            <a:xfrm>
              <a:off x="2949721" y="3522346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7" name="GC - WMNS BRAND, ,MKTG - SL Gu Lika"/>
            <p:cNvSpPr/>
            <p:nvPr/>
          </p:nvSpPr>
          <p:spPr>
            <a:xfrm>
              <a:off x="2970409" y="3535077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GC - WMNS BRAND MKTG - SL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Gu Lika</a:t>
              </a:r>
            </a:p>
          </p:txBody>
        </p:sp>
        <p:sp>
          <p:nvSpPr>
            <p:cNvPr id="518" name="Shape"/>
            <p:cNvSpPr/>
            <p:nvPr/>
          </p:nvSpPr>
          <p:spPr>
            <a:xfrm>
              <a:off x="2954495" y="3641702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9" name="Band (CLT Group)"/>
            <p:cNvSpPr/>
            <p:nvPr/>
          </p:nvSpPr>
          <p:spPr>
            <a:xfrm>
              <a:off x="2975183" y="3649659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0" name="E"/>
            <p:cNvSpPr/>
            <p:nvPr/>
          </p:nvSpPr>
          <p:spPr>
            <a:xfrm>
              <a:off x="3221852" y="3649659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21" name="Group"/>
          <p:cNvGrpSpPr/>
          <p:nvPr/>
        </p:nvGrpSpPr>
        <p:grpSpPr>
          <a:xfrm>
            <a:off x="2949721" y="3708541"/>
            <a:ext cx="315100" cy="202110"/>
            <a:chOff x="2949721" y="3708541"/>
            <a:chExt cx="315100" cy="202110"/>
          </a:xfrm>
        </p:grpSpPr>
        <p:sp>
          <p:nvSpPr>
            <p:cNvPr id="174" name="Shape"/>
            <p:cNvSpPr/>
            <p:nvPr/>
          </p:nvSpPr>
          <p:spPr>
            <a:xfrm>
              <a:off x="2949721" y="3708541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2" name="GC - WMNS BRAND, ,MKTG SUPERVISOR, ,- SL Wang SiJia"/>
            <p:cNvSpPr/>
            <p:nvPr/>
          </p:nvSpPr>
          <p:spPr>
            <a:xfrm>
              <a:off x="2970409" y="3721273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WMNS BRAND MKTG SUPERVISOR - SL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Wang SiJia</a:t>
              </a:r>
            </a:p>
          </p:txBody>
        </p:sp>
        <p:sp>
          <p:nvSpPr>
            <p:cNvPr id="523" name="Shape"/>
            <p:cNvSpPr/>
            <p:nvPr/>
          </p:nvSpPr>
          <p:spPr>
            <a:xfrm>
              <a:off x="2954495" y="386290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4" name="Band (CLT Group)"/>
            <p:cNvSpPr/>
            <p:nvPr/>
          </p:nvSpPr>
          <p:spPr>
            <a:xfrm>
              <a:off x="2975183" y="3870865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5" name="L"/>
            <p:cNvSpPr/>
            <p:nvPr/>
          </p:nvSpPr>
          <p:spPr>
            <a:xfrm>
              <a:off x="3223444" y="3870865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26" name="Group"/>
          <p:cNvGrpSpPr/>
          <p:nvPr/>
        </p:nvGrpSpPr>
        <p:grpSpPr>
          <a:xfrm>
            <a:off x="2949721" y="3929748"/>
            <a:ext cx="315100" cy="167099"/>
            <a:chOff x="2949721" y="3929748"/>
            <a:chExt cx="315100" cy="167099"/>
          </a:xfrm>
        </p:grpSpPr>
        <p:sp>
          <p:nvSpPr>
            <p:cNvPr id="176" name="Shape"/>
            <p:cNvSpPr/>
            <p:nvPr/>
          </p:nvSpPr>
          <p:spPr>
            <a:xfrm>
              <a:off x="2949721" y="392974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7" name="SR MGR, GC - WMNS, ,BRAND MKTG - SL Yang Miao"/>
            <p:cNvSpPr/>
            <p:nvPr/>
          </p:nvSpPr>
          <p:spPr>
            <a:xfrm>
              <a:off x="2970409" y="394247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WMNS BRAND MKTG - SL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Yang Miao</a:t>
              </a:r>
            </a:p>
          </p:txBody>
        </p:sp>
        <p:sp>
          <p:nvSpPr>
            <p:cNvPr id="528" name="Shape"/>
            <p:cNvSpPr/>
            <p:nvPr/>
          </p:nvSpPr>
          <p:spPr>
            <a:xfrm>
              <a:off x="2954495" y="4049103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9" name="Band (CLT Group)"/>
            <p:cNvSpPr/>
            <p:nvPr/>
          </p:nvSpPr>
          <p:spPr>
            <a:xfrm>
              <a:off x="2975183" y="405706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0" name="U"/>
            <p:cNvSpPr/>
            <p:nvPr/>
          </p:nvSpPr>
          <p:spPr>
            <a:xfrm>
              <a:off x="3221852" y="405706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31" name="Group"/>
          <p:cNvGrpSpPr/>
          <p:nvPr/>
        </p:nvGrpSpPr>
        <p:grpSpPr>
          <a:xfrm>
            <a:off x="2949721" y="4115943"/>
            <a:ext cx="315100" cy="167099"/>
            <a:chOff x="2949721" y="4115943"/>
            <a:chExt cx="315100" cy="167099"/>
          </a:xfrm>
        </p:grpSpPr>
        <p:sp>
          <p:nvSpPr>
            <p:cNvPr id="178" name="Shape"/>
            <p:cNvSpPr/>
            <p:nvPr/>
          </p:nvSpPr>
          <p:spPr>
            <a:xfrm>
              <a:off x="2949721" y="411594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2" name="MGR, GC - WMNS, ,BRAND MKTG - SL Hua Qing"/>
            <p:cNvSpPr/>
            <p:nvPr/>
          </p:nvSpPr>
          <p:spPr>
            <a:xfrm>
              <a:off x="2970409" y="412867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WMNS BRAND MKTG - SL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Hua Qing</a:t>
              </a:r>
            </a:p>
          </p:txBody>
        </p:sp>
        <p:sp>
          <p:nvSpPr>
            <p:cNvPr id="533" name="Shape"/>
            <p:cNvSpPr/>
            <p:nvPr/>
          </p:nvSpPr>
          <p:spPr>
            <a:xfrm>
              <a:off x="2954495" y="423529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4" name="Band (CLT Group)"/>
            <p:cNvSpPr/>
            <p:nvPr/>
          </p:nvSpPr>
          <p:spPr>
            <a:xfrm>
              <a:off x="2975183" y="4243256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5" name="U"/>
            <p:cNvSpPr/>
            <p:nvPr/>
          </p:nvSpPr>
          <p:spPr>
            <a:xfrm>
              <a:off x="3221852" y="4243256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36" name="Group"/>
          <p:cNvGrpSpPr/>
          <p:nvPr/>
        </p:nvGrpSpPr>
        <p:grpSpPr>
          <a:xfrm>
            <a:off x="2949721" y="4302138"/>
            <a:ext cx="315100" cy="167099"/>
            <a:chOff x="2949721" y="4302138"/>
            <a:chExt cx="315100" cy="167099"/>
          </a:xfrm>
        </p:grpSpPr>
        <p:sp>
          <p:nvSpPr>
            <p:cNvPr id="180" name="Shape"/>
            <p:cNvSpPr/>
            <p:nvPr/>
          </p:nvSpPr>
          <p:spPr>
            <a:xfrm>
              <a:off x="2949721" y="430213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7" name="GC - WMNS BRAND, ,MKTG MGR - SL Wang Ti"/>
            <p:cNvSpPr/>
            <p:nvPr/>
          </p:nvSpPr>
          <p:spPr>
            <a:xfrm>
              <a:off x="2970409" y="431486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GC - WMNS BRAND MKTG MGR - SL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Wang Ti</a:t>
              </a:r>
            </a:p>
          </p:txBody>
        </p:sp>
        <p:sp>
          <p:nvSpPr>
            <p:cNvPr id="538" name="Shape"/>
            <p:cNvSpPr/>
            <p:nvPr/>
          </p:nvSpPr>
          <p:spPr>
            <a:xfrm>
              <a:off x="2954495" y="442149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9" name="Band (CLT Group)"/>
            <p:cNvSpPr/>
            <p:nvPr/>
          </p:nvSpPr>
          <p:spPr>
            <a:xfrm>
              <a:off x="2975183" y="442945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0" name="U"/>
            <p:cNvSpPr/>
            <p:nvPr/>
          </p:nvSpPr>
          <p:spPr>
            <a:xfrm>
              <a:off x="3221852" y="442945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1" name="Group"/>
          <p:cNvGrpSpPr/>
          <p:nvPr/>
        </p:nvGrpSpPr>
        <p:grpSpPr>
          <a:xfrm>
            <a:off x="3248906" y="1147959"/>
            <a:ext cx="315100" cy="202110"/>
            <a:chOff x="3248906" y="1147959"/>
            <a:chExt cx="315100" cy="202110"/>
          </a:xfrm>
        </p:grpSpPr>
        <p:sp>
          <p:nvSpPr>
            <p:cNvPr id="182" name="Shape"/>
            <p:cNvSpPr/>
            <p:nvPr/>
          </p:nvSpPr>
          <p:spPr>
            <a:xfrm>
              <a:off x="3248906" y="1147959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2" name="GC WOMENS, ,INSIGHTS, ,DIRECTOR Ou Jia Wei Garrie"/>
            <p:cNvSpPr/>
            <p:nvPr/>
          </p:nvSpPr>
          <p:spPr>
            <a:xfrm>
              <a:off x="3269594" y="1160690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GC WOMENS INSIGHTS DIRECTOR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Ou Jia Wei Garrie</a:t>
              </a:r>
            </a:p>
          </p:txBody>
        </p:sp>
        <p:sp>
          <p:nvSpPr>
            <p:cNvPr id="543" name="Shape"/>
            <p:cNvSpPr/>
            <p:nvPr/>
          </p:nvSpPr>
          <p:spPr>
            <a:xfrm>
              <a:off x="3253680" y="1302326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4" name="Band (CLT Group)"/>
            <p:cNvSpPr/>
            <p:nvPr/>
          </p:nvSpPr>
          <p:spPr>
            <a:xfrm>
              <a:off x="3274369" y="1310283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5" name="E"/>
            <p:cNvSpPr/>
            <p:nvPr/>
          </p:nvSpPr>
          <p:spPr>
            <a:xfrm>
              <a:off x="3521038" y="1310283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46" name="Group"/>
          <p:cNvGrpSpPr/>
          <p:nvPr/>
        </p:nvGrpSpPr>
        <p:grpSpPr>
          <a:xfrm>
            <a:off x="3573554" y="929936"/>
            <a:ext cx="315100" cy="132088"/>
            <a:chOff x="3573554" y="929936"/>
            <a:chExt cx="315100" cy="132088"/>
          </a:xfrm>
        </p:grpSpPr>
        <p:sp>
          <p:nvSpPr>
            <p:cNvPr id="184" name="Shape"/>
            <p:cNvSpPr/>
            <p:nvPr/>
          </p:nvSpPr>
          <p:spPr>
            <a:xfrm>
              <a:off x="3573554" y="929936"/>
              <a:ext cx="315100" cy="132088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318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7" name="VP/GM, GC - KIDS Hu ZhiFeng"/>
            <p:cNvSpPr/>
            <p:nvPr/>
          </p:nvSpPr>
          <p:spPr>
            <a:xfrm>
              <a:off x="3594243" y="942667"/>
              <a:ext cx="273723" cy="636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VP/GM, GC - KIDS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Hu ZhiFeng</a:t>
              </a:r>
            </a:p>
          </p:txBody>
        </p:sp>
        <p:sp>
          <p:nvSpPr>
            <p:cNvPr id="548" name="Shape"/>
            <p:cNvSpPr/>
            <p:nvPr/>
          </p:nvSpPr>
          <p:spPr>
            <a:xfrm>
              <a:off x="3578328" y="101428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9" name="Band (CLT Group)"/>
            <p:cNvSpPr/>
            <p:nvPr/>
          </p:nvSpPr>
          <p:spPr>
            <a:xfrm>
              <a:off x="3599017" y="1022237"/>
              <a:ext cx="222798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0" name="CLT"/>
            <p:cNvSpPr/>
            <p:nvPr/>
          </p:nvSpPr>
          <p:spPr>
            <a:xfrm>
              <a:off x="3821815" y="1022237"/>
              <a:ext cx="41377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551" name="Group"/>
          <p:cNvGrpSpPr/>
          <p:nvPr/>
        </p:nvGrpSpPr>
        <p:grpSpPr>
          <a:xfrm>
            <a:off x="3624479" y="1081120"/>
            <a:ext cx="315100" cy="167099"/>
            <a:chOff x="3624479" y="1081120"/>
            <a:chExt cx="315100" cy="167099"/>
          </a:xfrm>
        </p:grpSpPr>
        <p:sp>
          <p:nvSpPr>
            <p:cNvPr id="186" name="Shape"/>
            <p:cNvSpPr/>
            <p:nvPr/>
          </p:nvSpPr>
          <p:spPr>
            <a:xfrm>
              <a:off x="3624479" y="1081120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18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2" name="EXECUTIVE, ,ASSISTANT Zhao ZhiQi"/>
            <p:cNvSpPr/>
            <p:nvPr/>
          </p:nvSpPr>
          <p:spPr>
            <a:xfrm>
              <a:off x="3645168" y="1093851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Zhao ZhiQi</a:t>
              </a:r>
            </a:p>
          </p:txBody>
        </p:sp>
        <p:sp>
          <p:nvSpPr>
            <p:cNvPr id="553" name="Shape"/>
            <p:cNvSpPr/>
            <p:nvPr/>
          </p:nvSpPr>
          <p:spPr>
            <a:xfrm>
              <a:off x="3629254" y="1200476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4" name="Band (CLT Group)"/>
            <p:cNvSpPr/>
            <p:nvPr/>
          </p:nvSpPr>
          <p:spPr>
            <a:xfrm>
              <a:off x="3649942" y="1208433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5" name="A"/>
            <p:cNvSpPr/>
            <p:nvPr/>
          </p:nvSpPr>
          <p:spPr>
            <a:xfrm>
              <a:off x="3896611" y="1208433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556" name="Group"/>
          <p:cNvGrpSpPr/>
          <p:nvPr/>
        </p:nvGrpSpPr>
        <p:grpSpPr>
          <a:xfrm>
            <a:off x="3624479" y="1267315"/>
            <a:ext cx="315100" cy="167099"/>
            <a:chOff x="3624479" y="1267315"/>
            <a:chExt cx="315100" cy="167099"/>
          </a:xfrm>
        </p:grpSpPr>
        <p:sp>
          <p:nvSpPr>
            <p:cNvPr id="188" name="Shape"/>
            <p:cNvSpPr/>
            <p:nvPr/>
          </p:nvSpPr>
          <p:spPr>
            <a:xfrm>
              <a:off x="3624479" y="1267315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18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7" name="SR DIR, GC - KIDS, ,BRAND MARKETING Chow Cheng-Shen"/>
            <p:cNvSpPr/>
            <p:nvPr/>
          </p:nvSpPr>
          <p:spPr>
            <a:xfrm>
              <a:off x="3645168" y="1280046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 DIR, GC - KIDS BRAND MARKETING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Chow Cheng-Shen</a:t>
              </a:r>
            </a:p>
          </p:txBody>
        </p:sp>
        <p:sp>
          <p:nvSpPr>
            <p:cNvPr id="558" name="Shape"/>
            <p:cNvSpPr/>
            <p:nvPr/>
          </p:nvSpPr>
          <p:spPr>
            <a:xfrm>
              <a:off x="3629254" y="1386671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9" name="Band (CLT Group)"/>
            <p:cNvSpPr/>
            <p:nvPr/>
          </p:nvSpPr>
          <p:spPr>
            <a:xfrm>
              <a:off x="3649942" y="1394628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0" name="S"/>
            <p:cNvSpPr/>
            <p:nvPr/>
          </p:nvSpPr>
          <p:spPr>
            <a:xfrm>
              <a:off x="3896611" y="1394628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61" name="Group"/>
          <p:cNvGrpSpPr/>
          <p:nvPr/>
        </p:nvGrpSpPr>
        <p:grpSpPr>
          <a:xfrm>
            <a:off x="3675405" y="1453510"/>
            <a:ext cx="315100" cy="167099"/>
            <a:chOff x="3675405" y="1453510"/>
            <a:chExt cx="315100" cy="167099"/>
          </a:xfrm>
        </p:grpSpPr>
        <p:sp>
          <p:nvSpPr>
            <p:cNvPr id="190" name="Shape"/>
            <p:cNvSpPr/>
            <p:nvPr/>
          </p:nvSpPr>
          <p:spPr>
            <a:xfrm>
              <a:off x="3675405" y="1453510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2" name="DIR, GC - BRAND, ,MKTG - KIDS Yang Yin"/>
            <p:cNvSpPr/>
            <p:nvPr/>
          </p:nvSpPr>
          <p:spPr>
            <a:xfrm>
              <a:off x="3696093" y="1466241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BRAND MKTG - KIDS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Yang Yin</a:t>
              </a:r>
            </a:p>
          </p:txBody>
        </p:sp>
        <p:sp>
          <p:nvSpPr>
            <p:cNvPr id="563" name="Shape"/>
            <p:cNvSpPr/>
            <p:nvPr/>
          </p:nvSpPr>
          <p:spPr>
            <a:xfrm>
              <a:off x="3680179" y="1572866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4" name="Band (CLT Group)"/>
            <p:cNvSpPr/>
            <p:nvPr/>
          </p:nvSpPr>
          <p:spPr>
            <a:xfrm>
              <a:off x="3700867" y="1580823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5" name="E"/>
            <p:cNvSpPr/>
            <p:nvPr/>
          </p:nvSpPr>
          <p:spPr>
            <a:xfrm>
              <a:off x="3947536" y="1580823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66" name="Group"/>
          <p:cNvGrpSpPr/>
          <p:nvPr/>
        </p:nvGrpSpPr>
        <p:grpSpPr>
          <a:xfrm>
            <a:off x="3675405" y="1639705"/>
            <a:ext cx="315100" cy="167099"/>
            <a:chOff x="3675405" y="1639705"/>
            <a:chExt cx="315100" cy="167099"/>
          </a:xfrm>
        </p:grpSpPr>
        <p:sp>
          <p:nvSpPr>
            <p:cNvPr id="192" name="Shape"/>
            <p:cNvSpPr/>
            <p:nvPr/>
          </p:nvSpPr>
          <p:spPr>
            <a:xfrm>
              <a:off x="3675405" y="1639705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7" name="DIR, GC - BRAND, ,MKTG - KIDS Open Position"/>
            <p:cNvSpPr/>
            <p:nvPr/>
          </p:nvSpPr>
          <p:spPr>
            <a:xfrm>
              <a:off x="3696093" y="1652437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BRAND MKTG - KIDS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68" name="Shape"/>
            <p:cNvSpPr/>
            <p:nvPr/>
          </p:nvSpPr>
          <p:spPr>
            <a:xfrm>
              <a:off x="3680179" y="1759061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9" name="Band (CLT Group)"/>
            <p:cNvSpPr/>
            <p:nvPr/>
          </p:nvSpPr>
          <p:spPr>
            <a:xfrm>
              <a:off x="3700867" y="1767018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0" name="E"/>
            <p:cNvSpPr/>
            <p:nvPr/>
          </p:nvSpPr>
          <p:spPr>
            <a:xfrm>
              <a:off x="3947536" y="1767018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71" name="Group"/>
          <p:cNvGrpSpPr/>
          <p:nvPr/>
        </p:nvGrpSpPr>
        <p:grpSpPr>
          <a:xfrm>
            <a:off x="3675405" y="1825901"/>
            <a:ext cx="315100" cy="167099"/>
            <a:chOff x="3675405" y="1825901"/>
            <a:chExt cx="315100" cy="167099"/>
          </a:xfrm>
        </p:grpSpPr>
        <p:sp>
          <p:nvSpPr>
            <p:cNvPr id="194" name="Shape"/>
            <p:cNvSpPr/>
            <p:nvPr/>
          </p:nvSpPr>
          <p:spPr>
            <a:xfrm>
              <a:off x="3675405" y="1825901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2" name="GC - BRAND MKTG, ,SUPERVISOR - KIDS Song YiTing"/>
            <p:cNvSpPr/>
            <p:nvPr/>
          </p:nvSpPr>
          <p:spPr>
            <a:xfrm>
              <a:off x="3696093" y="1838632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BRAND MKTG SUPERVISOR - KIDS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Song YiTing</a:t>
              </a:r>
            </a:p>
          </p:txBody>
        </p:sp>
        <p:sp>
          <p:nvSpPr>
            <p:cNvPr id="573" name="Shape"/>
            <p:cNvSpPr/>
            <p:nvPr/>
          </p:nvSpPr>
          <p:spPr>
            <a:xfrm>
              <a:off x="3680179" y="1945257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4" name="Band (CLT Group)"/>
            <p:cNvSpPr/>
            <p:nvPr/>
          </p:nvSpPr>
          <p:spPr>
            <a:xfrm>
              <a:off x="3700867" y="1953214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5" name="L"/>
            <p:cNvSpPr/>
            <p:nvPr/>
          </p:nvSpPr>
          <p:spPr>
            <a:xfrm>
              <a:off x="3949127" y="1953214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76" name="Group"/>
          <p:cNvGrpSpPr/>
          <p:nvPr/>
        </p:nvGrpSpPr>
        <p:grpSpPr>
          <a:xfrm>
            <a:off x="3675405" y="2012096"/>
            <a:ext cx="315100" cy="167099"/>
            <a:chOff x="3675405" y="2012096"/>
            <a:chExt cx="315100" cy="167099"/>
          </a:xfrm>
        </p:grpSpPr>
        <p:sp>
          <p:nvSpPr>
            <p:cNvPr id="196" name="Shape"/>
            <p:cNvSpPr/>
            <p:nvPr/>
          </p:nvSpPr>
          <p:spPr>
            <a:xfrm>
              <a:off x="3675405" y="2012096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7" name="GC - BRAND MKTG, ,SUPERVISOR -KIDS Open Position"/>
            <p:cNvSpPr/>
            <p:nvPr/>
          </p:nvSpPr>
          <p:spPr>
            <a:xfrm>
              <a:off x="3696093" y="2024827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BRAND MKTG SUPERVISOR -KIDS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578" name="Shape"/>
            <p:cNvSpPr/>
            <p:nvPr/>
          </p:nvSpPr>
          <p:spPr>
            <a:xfrm>
              <a:off x="3680179" y="2131452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9" name="Band (CLT Group)"/>
            <p:cNvSpPr/>
            <p:nvPr/>
          </p:nvSpPr>
          <p:spPr>
            <a:xfrm>
              <a:off x="3700867" y="2139409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0" name="L"/>
            <p:cNvSpPr/>
            <p:nvPr/>
          </p:nvSpPr>
          <p:spPr>
            <a:xfrm>
              <a:off x="3949127" y="2139409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81" name="Group"/>
          <p:cNvGrpSpPr/>
          <p:nvPr/>
        </p:nvGrpSpPr>
        <p:grpSpPr>
          <a:xfrm>
            <a:off x="3675405" y="2198291"/>
            <a:ext cx="315100" cy="167099"/>
            <a:chOff x="3675405" y="2198291"/>
            <a:chExt cx="315100" cy="167099"/>
          </a:xfrm>
        </p:grpSpPr>
        <p:sp>
          <p:nvSpPr>
            <p:cNvPr id="198" name="Shape"/>
            <p:cNvSpPr/>
            <p:nvPr/>
          </p:nvSpPr>
          <p:spPr>
            <a:xfrm>
              <a:off x="3675405" y="2198291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2" name="SR MGR, GC -, ,BRAND MKTG - KIDS Wei Vivi"/>
            <p:cNvSpPr/>
            <p:nvPr/>
          </p:nvSpPr>
          <p:spPr>
            <a:xfrm>
              <a:off x="3696093" y="2211022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BRAND MKTG - KIDS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Wei Vivi</a:t>
              </a:r>
            </a:p>
          </p:txBody>
        </p:sp>
        <p:sp>
          <p:nvSpPr>
            <p:cNvPr id="583" name="Shape"/>
            <p:cNvSpPr/>
            <p:nvPr/>
          </p:nvSpPr>
          <p:spPr>
            <a:xfrm>
              <a:off x="3680179" y="2317647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4" name="Band (CLT Group)"/>
            <p:cNvSpPr/>
            <p:nvPr/>
          </p:nvSpPr>
          <p:spPr>
            <a:xfrm>
              <a:off x="3700867" y="2325604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5" name="U"/>
            <p:cNvSpPr/>
            <p:nvPr/>
          </p:nvSpPr>
          <p:spPr>
            <a:xfrm>
              <a:off x="3947536" y="2325604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86" name="Group"/>
          <p:cNvGrpSpPr/>
          <p:nvPr/>
        </p:nvGrpSpPr>
        <p:grpSpPr>
          <a:xfrm>
            <a:off x="3675405" y="2384486"/>
            <a:ext cx="315100" cy="167099"/>
            <a:chOff x="3675405" y="2384486"/>
            <a:chExt cx="315100" cy="167099"/>
          </a:xfrm>
        </p:grpSpPr>
        <p:sp>
          <p:nvSpPr>
            <p:cNvPr id="200" name="Shape"/>
            <p:cNvSpPr/>
            <p:nvPr/>
          </p:nvSpPr>
          <p:spPr>
            <a:xfrm>
              <a:off x="3675405" y="2384486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7" name="SR MGR, GC -, ,BRAND MKTG - KIDS Wang Sean"/>
            <p:cNvSpPr/>
            <p:nvPr/>
          </p:nvSpPr>
          <p:spPr>
            <a:xfrm>
              <a:off x="3696093" y="2397218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BRAND MKTG - KIDS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Wang Sean</a:t>
              </a:r>
            </a:p>
          </p:txBody>
        </p:sp>
        <p:sp>
          <p:nvSpPr>
            <p:cNvPr id="588" name="Shape"/>
            <p:cNvSpPr/>
            <p:nvPr/>
          </p:nvSpPr>
          <p:spPr>
            <a:xfrm>
              <a:off x="3680179" y="2503842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9" name="Band (CLT Group)"/>
            <p:cNvSpPr/>
            <p:nvPr/>
          </p:nvSpPr>
          <p:spPr>
            <a:xfrm>
              <a:off x="3700867" y="2511799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0" name="U"/>
            <p:cNvSpPr/>
            <p:nvPr/>
          </p:nvSpPr>
          <p:spPr>
            <a:xfrm>
              <a:off x="3947536" y="2511799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91" name="Group"/>
          <p:cNvGrpSpPr/>
          <p:nvPr/>
        </p:nvGrpSpPr>
        <p:grpSpPr>
          <a:xfrm>
            <a:off x="3624479" y="2570682"/>
            <a:ext cx="315100" cy="167099"/>
            <a:chOff x="3624479" y="2570682"/>
            <a:chExt cx="315100" cy="167099"/>
          </a:xfrm>
        </p:grpSpPr>
        <p:sp>
          <p:nvSpPr>
            <p:cNvPr id="202" name="Shape"/>
            <p:cNvSpPr/>
            <p:nvPr/>
          </p:nvSpPr>
          <p:spPr>
            <a:xfrm>
              <a:off x="3624479" y="2570682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18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2" name="SR DIR, GC - KIDS, ,MERCH Lee Nga Yi Luvi"/>
            <p:cNvSpPr/>
            <p:nvPr/>
          </p:nvSpPr>
          <p:spPr>
            <a:xfrm>
              <a:off x="3645168" y="2583413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 DIR, GC - KIDS MERCH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Lee Nga Yi Luvi</a:t>
              </a:r>
            </a:p>
          </p:txBody>
        </p:sp>
        <p:sp>
          <p:nvSpPr>
            <p:cNvPr id="593" name="Shape"/>
            <p:cNvSpPr/>
            <p:nvPr/>
          </p:nvSpPr>
          <p:spPr>
            <a:xfrm>
              <a:off x="3629254" y="2690037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4" name="Band (CLT Group)"/>
            <p:cNvSpPr/>
            <p:nvPr/>
          </p:nvSpPr>
          <p:spPr>
            <a:xfrm>
              <a:off x="3649942" y="269799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5" name="S"/>
            <p:cNvSpPr/>
            <p:nvPr/>
          </p:nvSpPr>
          <p:spPr>
            <a:xfrm>
              <a:off x="3896611" y="269799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96" name="Group"/>
          <p:cNvGrpSpPr/>
          <p:nvPr/>
        </p:nvGrpSpPr>
        <p:grpSpPr>
          <a:xfrm>
            <a:off x="3675405" y="2756877"/>
            <a:ext cx="315100" cy="202110"/>
            <a:chOff x="3675405" y="2756877"/>
            <a:chExt cx="315100" cy="202110"/>
          </a:xfrm>
        </p:grpSpPr>
        <p:sp>
          <p:nvSpPr>
            <p:cNvPr id="204" name="Shape"/>
            <p:cNvSpPr/>
            <p:nvPr/>
          </p:nvSpPr>
          <p:spPr>
            <a:xfrm>
              <a:off x="3675405" y="2756877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7" name="DIR, GC - GENDER, ,MERCH - KIDS LIS, ,FW Yang Xu"/>
            <p:cNvSpPr/>
            <p:nvPr/>
          </p:nvSpPr>
          <p:spPr>
            <a:xfrm>
              <a:off x="3696093" y="2769608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GENDER MERCH - KIDS LIS FW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Yang Xu</a:t>
              </a:r>
            </a:p>
          </p:txBody>
        </p:sp>
        <p:sp>
          <p:nvSpPr>
            <p:cNvPr id="598" name="Shape"/>
            <p:cNvSpPr/>
            <p:nvPr/>
          </p:nvSpPr>
          <p:spPr>
            <a:xfrm>
              <a:off x="3680179" y="291124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9" name="Band (CLT Group)"/>
            <p:cNvSpPr/>
            <p:nvPr/>
          </p:nvSpPr>
          <p:spPr>
            <a:xfrm>
              <a:off x="3700867" y="291920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0" name="E"/>
            <p:cNvSpPr/>
            <p:nvPr/>
          </p:nvSpPr>
          <p:spPr>
            <a:xfrm>
              <a:off x="3947536" y="291920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01" name="Group"/>
          <p:cNvGrpSpPr/>
          <p:nvPr/>
        </p:nvGrpSpPr>
        <p:grpSpPr>
          <a:xfrm>
            <a:off x="3726330" y="2978083"/>
            <a:ext cx="315100" cy="167099"/>
            <a:chOff x="3726330" y="2978083"/>
            <a:chExt cx="315100" cy="167099"/>
          </a:xfrm>
        </p:grpSpPr>
        <p:sp>
          <p:nvSpPr>
            <p:cNvPr id="206" name="Shape"/>
            <p:cNvSpPr/>
            <p:nvPr/>
          </p:nvSpPr>
          <p:spPr>
            <a:xfrm>
              <a:off x="3726330" y="297808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2" name="SR MGR, GC - KIDS, ,MERCH LIS FW Open Position"/>
            <p:cNvSpPr/>
            <p:nvPr/>
          </p:nvSpPr>
          <p:spPr>
            <a:xfrm>
              <a:off x="3747018" y="299081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KIDS MERCH LIS FW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03" name="Shape"/>
            <p:cNvSpPr/>
            <p:nvPr/>
          </p:nvSpPr>
          <p:spPr>
            <a:xfrm>
              <a:off x="3731104" y="309743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4" name="Band (CLT Group)"/>
            <p:cNvSpPr/>
            <p:nvPr/>
          </p:nvSpPr>
          <p:spPr>
            <a:xfrm>
              <a:off x="3751792" y="3105396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5" name="U"/>
            <p:cNvSpPr/>
            <p:nvPr/>
          </p:nvSpPr>
          <p:spPr>
            <a:xfrm>
              <a:off x="3998461" y="3105396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06" name="Group"/>
          <p:cNvGrpSpPr/>
          <p:nvPr/>
        </p:nvGrpSpPr>
        <p:grpSpPr>
          <a:xfrm>
            <a:off x="3675405" y="3164278"/>
            <a:ext cx="315100" cy="202110"/>
            <a:chOff x="3675405" y="3164278"/>
            <a:chExt cx="315100" cy="202110"/>
          </a:xfrm>
        </p:grpSpPr>
        <p:sp>
          <p:nvSpPr>
            <p:cNvPr id="208" name="Shape"/>
            <p:cNvSpPr/>
            <p:nvPr/>
          </p:nvSpPr>
          <p:spPr>
            <a:xfrm>
              <a:off x="3675405" y="3164278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7" name="SR CONSUMER, ,MERCH MGR- KIDS, ,APPAREL Wang Amanda"/>
            <p:cNvSpPr/>
            <p:nvPr/>
          </p:nvSpPr>
          <p:spPr>
            <a:xfrm>
              <a:off x="3696093" y="3177010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CONSUMER MERCH MGR- KIDS APPAREL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Wang Amanda</a:t>
              </a:r>
            </a:p>
          </p:txBody>
        </p:sp>
        <p:sp>
          <p:nvSpPr>
            <p:cNvPr id="608" name="Shape"/>
            <p:cNvSpPr/>
            <p:nvPr/>
          </p:nvSpPr>
          <p:spPr>
            <a:xfrm>
              <a:off x="3680179" y="331864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9" name="Band (CLT Group)"/>
            <p:cNvSpPr/>
            <p:nvPr/>
          </p:nvSpPr>
          <p:spPr>
            <a:xfrm>
              <a:off x="3700867" y="3326602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0" name="U"/>
            <p:cNvSpPr/>
            <p:nvPr/>
          </p:nvSpPr>
          <p:spPr>
            <a:xfrm>
              <a:off x="3947536" y="3326602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11" name="Group"/>
          <p:cNvGrpSpPr/>
          <p:nvPr/>
        </p:nvGrpSpPr>
        <p:grpSpPr>
          <a:xfrm>
            <a:off x="3726330" y="3385485"/>
            <a:ext cx="315100" cy="167099"/>
            <a:chOff x="3726330" y="3385485"/>
            <a:chExt cx="315100" cy="167099"/>
          </a:xfrm>
        </p:grpSpPr>
        <p:sp>
          <p:nvSpPr>
            <p:cNvPr id="210" name="Shape"/>
            <p:cNvSpPr/>
            <p:nvPr/>
          </p:nvSpPr>
          <p:spPr>
            <a:xfrm>
              <a:off x="3726330" y="3385485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2" name="MGR, GC - KIDS, ,MERCH APP Open Position"/>
            <p:cNvSpPr/>
            <p:nvPr/>
          </p:nvSpPr>
          <p:spPr>
            <a:xfrm>
              <a:off x="3747018" y="3398216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KIDS MERCH APP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13" name="Shape"/>
            <p:cNvSpPr/>
            <p:nvPr/>
          </p:nvSpPr>
          <p:spPr>
            <a:xfrm>
              <a:off x="3731104" y="3504841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4" name="Band (CLT Group)"/>
            <p:cNvSpPr/>
            <p:nvPr/>
          </p:nvSpPr>
          <p:spPr>
            <a:xfrm>
              <a:off x="3751792" y="3512798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5" name="U"/>
            <p:cNvSpPr/>
            <p:nvPr/>
          </p:nvSpPr>
          <p:spPr>
            <a:xfrm>
              <a:off x="3998461" y="3512798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16" name="Group"/>
          <p:cNvGrpSpPr/>
          <p:nvPr/>
        </p:nvGrpSpPr>
        <p:grpSpPr>
          <a:xfrm>
            <a:off x="3624479" y="3571680"/>
            <a:ext cx="315100" cy="167099"/>
            <a:chOff x="3624479" y="3571680"/>
            <a:chExt cx="315100" cy="167099"/>
          </a:xfrm>
        </p:grpSpPr>
        <p:sp>
          <p:nvSpPr>
            <p:cNvPr id="212" name="Shape"/>
            <p:cNvSpPr/>
            <p:nvPr/>
          </p:nvSpPr>
          <p:spPr>
            <a:xfrm>
              <a:off x="3624479" y="3571680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7" name="GC KIDS INSIGHTS, ,DIRECTOR Chen Ying Angela"/>
            <p:cNvSpPr/>
            <p:nvPr/>
          </p:nvSpPr>
          <p:spPr>
            <a:xfrm>
              <a:off x="3645168" y="3584411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GC KIDS INSIGHTS DIRECTOR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Chen Ying Angela</a:t>
              </a:r>
            </a:p>
          </p:txBody>
        </p:sp>
        <p:sp>
          <p:nvSpPr>
            <p:cNvPr id="618" name="Shape"/>
            <p:cNvSpPr/>
            <p:nvPr/>
          </p:nvSpPr>
          <p:spPr>
            <a:xfrm>
              <a:off x="3629254" y="3691036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9" name="Band (CLT Group)"/>
            <p:cNvSpPr/>
            <p:nvPr/>
          </p:nvSpPr>
          <p:spPr>
            <a:xfrm>
              <a:off x="3649942" y="3698993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0" name="E"/>
            <p:cNvSpPr/>
            <p:nvPr/>
          </p:nvSpPr>
          <p:spPr>
            <a:xfrm>
              <a:off x="3896611" y="3698993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21" name="Group"/>
          <p:cNvGrpSpPr/>
          <p:nvPr/>
        </p:nvGrpSpPr>
        <p:grpSpPr>
          <a:xfrm>
            <a:off x="3624479" y="3757875"/>
            <a:ext cx="315100" cy="202110"/>
            <a:chOff x="3624479" y="3757875"/>
            <a:chExt cx="315100" cy="202110"/>
          </a:xfrm>
        </p:grpSpPr>
        <p:sp>
          <p:nvSpPr>
            <p:cNvPr id="214" name="Shape"/>
            <p:cNvSpPr/>
            <p:nvPr/>
          </p:nvSpPr>
          <p:spPr>
            <a:xfrm>
              <a:off x="3624479" y="3757875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18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2" name="TEAM, ,SPORTS&amp;amp;LICENSED, ,BUSINESS LEAD-GC Li Lillian"/>
            <p:cNvSpPr/>
            <p:nvPr/>
          </p:nvSpPr>
          <p:spPr>
            <a:xfrm>
              <a:off x="3645168" y="3770606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TEAM SPORTS&amp;LICENSED BUSINESS LEAD-GC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Li Lillian</a:t>
              </a:r>
            </a:p>
          </p:txBody>
        </p:sp>
        <p:sp>
          <p:nvSpPr>
            <p:cNvPr id="623" name="Shape"/>
            <p:cNvSpPr/>
            <p:nvPr/>
          </p:nvSpPr>
          <p:spPr>
            <a:xfrm>
              <a:off x="3629254" y="3912242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4" name="Band (CLT Group)"/>
            <p:cNvSpPr/>
            <p:nvPr/>
          </p:nvSpPr>
          <p:spPr>
            <a:xfrm>
              <a:off x="3649942" y="3920199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5" name="S"/>
            <p:cNvSpPr/>
            <p:nvPr/>
          </p:nvSpPr>
          <p:spPr>
            <a:xfrm>
              <a:off x="3896611" y="3920199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26" name="Group"/>
          <p:cNvGrpSpPr/>
          <p:nvPr/>
        </p:nvGrpSpPr>
        <p:grpSpPr>
          <a:xfrm>
            <a:off x="3675405" y="3979081"/>
            <a:ext cx="315100" cy="237121"/>
            <a:chOff x="3675405" y="3979081"/>
            <a:chExt cx="315100" cy="237121"/>
          </a:xfrm>
        </p:grpSpPr>
        <p:sp>
          <p:nvSpPr>
            <p:cNvPr id="216" name="Shape"/>
            <p:cNvSpPr/>
            <p:nvPr/>
          </p:nvSpPr>
          <p:spPr>
            <a:xfrm>
              <a:off x="3675405" y="3979081"/>
              <a:ext cx="315100" cy="237121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7" name="PRODUCT MERCH, ,DIR-TEAM, ,SPORTS&amp;amp;LICENSE, ,GC Yang Ivan"/>
            <p:cNvSpPr/>
            <p:nvPr/>
          </p:nvSpPr>
          <p:spPr>
            <a:xfrm>
              <a:off x="3696093" y="3991813"/>
              <a:ext cx="273723" cy="16869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PRODUCT MERCH DIR-TEAM SPORTS&amp;LICENSE GC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Yang Ivan</a:t>
              </a:r>
            </a:p>
          </p:txBody>
        </p:sp>
        <p:sp>
          <p:nvSpPr>
            <p:cNvPr id="628" name="Shape"/>
            <p:cNvSpPr/>
            <p:nvPr/>
          </p:nvSpPr>
          <p:spPr>
            <a:xfrm>
              <a:off x="3680179" y="416845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9" name="Band (CLT Group)"/>
            <p:cNvSpPr/>
            <p:nvPr/>
          </p:nvSpPr>
          <p:spPr>
            <a:xfrm>
              <a:off x="3700867" y="4176416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0" name="E"/>
            <p:cNvSpPr/>
            <p:nvPr/>
          </p:nvSpPr>
          <p:spPr>
            <a:xfrm>
              <a:off x="3947536" y="4176416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31" name="Group"/>
          <p:cNvGrpSpPr/>
          <p:nvPr/>
        </p:nvGrpSpPr>
        <p:grpSpPr>
          <a:xfrm>
            <a:off x="3624479" y="4235299"/>
            <a:ext cx="315100" cy="202110"/>
            <a:chOff x="3624479" y="4235299"/>
            <a:chExt cx="315100" cy="202110"/>
          </a:xfrm>
        </p:grpSpPr>
        <p:sp>
          <p:nvSpPr>
            <p:cNvPr id="218" name="Shape"/>
            <p:cNvSpPr/>
            <p:nvPr/>
          </p:nvSpPr>
          <p:spPr>
            <a:xfrm>
              <a:off x="3624479" y="4235299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2" name="TMP: GC KIDS, ,INSIGHTS, ,DIRECTOR Zhang Steven Shuyi"/>
            <p:cNvSpPr/>
            <p:nvPr/>
          </p:nvSpPr>
          <p:spPr>
            <a:xfrm>
              <a:off x="3645168" y="4248030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TMP: GC KIDS INSIGHTS DIRECTOR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Zhang Steven Shuyi</a:t>
              </a:r>
            </a:p>
          </p:txBody>
        </p:sp>
        <p:sp>
          <p:nvSpPr>
            <p:cNvPr id="633" name="Shape"/>
            <p:cNvSpPr/>
            <p:nvPr/>
          </p:nvSpPr>
          <p:spPr>
            <a:xfrm>
              <a:off x="3629254" y="4389666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4" name="Band (CLT Group)"/>
            <p:cNvSpPr/>
            <p:nvPr/>
          </p:nvSpPr>
          <p:spPr>
            <a:xfrm>
              <a:off x="3649942" y="4397623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5" name="E"/>
            <p:cNvSpPr/>
            <p:nvPr/>
          </p:nvSpPr>
          <p:spPr>
            <a:xfrm>
              <a:off x="3896611" y="4397623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36" name="Group"/>
          <p:cNvGrpSpPr/>
          <p:nvPr/>
        </p:nvGrpSpPr>
        <p:grpSpPr>
          <a:xfrm>
            <a:off x="5653530" y="929936"/>
            <a:ext cx="315100" cy="167099"/>
            <a:chOff x="5653530" y="929936"/>
            <a:chExt cx="315100" cy="167099"/>
          </a:xfrm>
        </p:grpSpPr>
        <p:sp>
          <p:nvSpPr>
            <p:cNvPr id="220" name="Shape"/>
            <p:cNvSpPr/>
            <p:nvPr/>
          </p:nvSpPr>
          <p:spPr>
            <a:xfrm>
              <a:off x="5653530" y="929936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318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7" name="INP: VP/GM - GC, ,MENS Lim Carol"/>
            <p:cNvSpPr/>
            <p:nvPr/>
          </p:nvSpPr>
          <p:spPr>
            <a:xfrm>
              <a:off x="5674218" y="942667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INP: VP/GM - GC MENS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Lim Carol</a:t>
              </a:r>
            </a:p>
          </p:txBody>
        </p:sp>
        <p:sp>
          <p:nvSpPr>
            <p:cNvPr id="638" name="Shape"/>
            <p:cNvSpPr/>
            <p:nvPr/>
          </p:nvSpPr>
          <p:spPr>
            <a:xfrm>
              <a:off x="5658304" y="1049291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9" name="Band (CLT Group)"/>
            <p:cNvSpPr/>
            <p:nvPr/>
          </p:nvSpPr>
          <p:spPr>
            <a:xfrm>
              <a:off x="5678993" y="1057249"/>
              <a:ext cx="222798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0" name="CLT"/>
            <p:cNvSpPr/>
            <p:nvPr/>
          </p:nvSpPr>
          <p:spPr>
            <a:xfrm>
              <a:off x="5901790" y="1057249"/>
              <a:ext cx="41377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641" name="Group"/>
          <p:cNvGrpSpPr/>
          <p:nvPr/>
        </p:nvGrpSpPr>
        <p:grpSpPr>
          <a:xfrm>
            <a:off x="4601606" y="1147959"/>
            <a:ext cx="315100" cy="167099"/>
            <a:chOff x="4601606" y="1147959"/>
            <a:chExt cx="315100" cy="167099"/>
          </a:xfrm>
        </p:grpSpPr>
        <p:sp>
          <p:nvSpPr>
            <p:cNvPr id="222" name="Shape"/>
            <p:cNvSpPr/>
            <p:nvPr/>
          </p:nvSpPr>
          <p:spPr>
            <a:xfrm>
              <a:off x="4601606" y="114795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18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2" name="EXECUTIVE, ,ASSISTANT Yu Virginia"/>
            <p:cNvSpPr/>
            <p:nvPr/>
          </p:nvSpPr>
          <p:spPr>
            <a:xfrm>
              <a:off x="4622295" y="116069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Yu Virginia</a:t>
              </a:r>
            </a:p>
          </p:txBody>
        </p:sp>
        <p:sp>
          <p:nvSpPr>
            <p:cNvPr id="643" name="Shape"/>
            <p:cNvSpPr/>
            <p:nvPr/>
          </p:nvSpPr>
          <p:spPr>
            <a:xfrm>
              <a:off x="4606381" y="126731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4" name="Band (CLT Group)"/>
            <p:cNvSpPr/>
            <p:nvPr/>
          </p:nvSpPr>
          <p:spPr>
            <a:xfrm>
              <a:off x="4627069" y="1275272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5" name="A"/>
            <p:cNvSpPr/>
            <p:nvPr/>
          </p:nvSpPr>
          <p:spPr>
            <a:xfrm>
              <a:off x="4873738" y="1275272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646" name="Group"/>
          <p:cNvGrpSpPr/>
          <p:nvPr/>
        </p:nvGrpSpPr>
        <p:grpSpPr>
          <a:xfrm>
            <a:off x="4951717" y="1147959"/>
            <a:ext cx="315100" cy="167099"/>
            <a:chOff x="4951717" y="1147959"/>
            <a:chExt cx="315100" cy="167099"/>
          </a:xfrm>
        </p:grpSpPr>
        <p:sp>
          <p:nvSpPr>
            <p:cNvPr id="224" name="Shape"/>
            <p:cNvSpPr/>
            <p:nvPr/>
          </p:nvSpPr>
          <p:spPr>
            <a:xfrm>
              <a:off x="4951717" y="114795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318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7" name="VP, GC - MENS, ,MERCHANDISING Chen Kao-Li Ari"/>
            <p:cNvSpPr/>
            <p:nvPr/>
          </p:nvSpPr>
          <p:spPr>
            <a:xfrm>
              <a:off x="4972406" y="116069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VP, GC - MENS MERCHANDISING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Chen Kao-Li Ari</a:t>
              </a:r>
            </a:p>
          </p:txBody>
        </p:sp>
        <p:sp>
          <p:nvSpPr>
            <p:cNvPr id="648" name="Shape"/>
            <p:cNvSpPr/>
            <p:nvPr/>
          </p:nvSpPr>
          <p:spPr>
            <a:xfrm>
              <a:off x="4956491" y="126731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9" name="Band (CLT Group)"/>
            <p:cNvSpPr/>
            <p:nvPr/>
          </p:nvSpPr>
          <p:spPr>
            <a:xfrm>
              <a:off x="4977180" y="1275272"/>
              <a:ext cx="222798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0" name="CLT"/>
            <p:cNvSpPr/>
            <p:nvPr/>
          </p:nvSpPr>
          <p:spPr>
            <a:xfrm>
              <a:off x="5199977" y="1275272"/>
              <a:ext cx="41377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651" name="Group"/>
          <p:cNvGrpSpPr/>
          <p:nvPr/>
        </p:nvGrpSpPr>
        <p:grpSpPr>
          <a:xfrm>
            <a:off x="4025515" y="1365983"/>
            <a:ext cx="315100" cy="202110"/>
            <a:chOff x="4025515" y="1365983"/>
            <a:chExt cx="315100" cy="202110"/>
          </a:xfrm>
        </p:grpSpPr>
        <p:sp>
          <p:nvSpPr>
            <p:cNvPr id="226" name="Shape"/>
            <p:cNvSpPr/>
            <p:nvPr/>
          </p:nvSpPr>
          <p:spPr>
            <a:xfrm>
              <a:off x="4025515" y="1365983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18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2" name="SR., ,ADMINISTRATIVE, ,ASSISTANT Zhao Sabrina"/>
            <p:cNvSpPr/>
            <p:nvPr/>
          </p:nvSpPr>
          <p:spPr>
            <a:xfrm>
              <a:off x="4046204" y="1378714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Zhao Sabrina</a:t>
              </a:r>
            </a:p>
          </p:txBody>
        </p:sp>
        <p:sp>
          <p:nvSpPr>
            <p:cNvPr id="653" name="Shape"/>
            <p:cNvSpPr/>
            <p:nvPr/>
          </p:nvSpPr>
          <p:spPr>
            <a:xfrm>
              <a:off x="4030290" y="152034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4" name="Band (CLT Group)"/>
            <p:cNvSpPr/>
            <p:nvPr/>
          </p:nvSpPr>
          <p:spPr>
            <a:xfrm>
              <a:off x="4050978" y="152830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5" name="A"/>
            <p:cNvSpPr/>
            <p:nvPr/>
          </p:nvSpPr>
          <p:spPr>
            <a:xfrm>
              <a:off x="4297647" y="152830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656" name="Group"/>
          <p:cNvGrpSpPr/>
          <p:nvPr/>
        </p:nvGrpSpPr>
        <p:grpSpPr>
          <a:xfrm>
            <a:off x="4375626" y="1365983"/>
            <a:ext cx="315100" cy="167099"/>
            <a:chOff x="4375626" y="1365983"/>
            <a:chExt cx="315100" cy="167099"/>
          </a:xfrm>
        </p:grpSpPr>
        <p:sp>
          <p:nvSpPr>
            <p:cNvPr id="228" name="Shape"/>
            <p:cNvSpPr/>
            <p:nvPr/>
          </p:nvSpPr>
          <p:spPr>
            <a:xfrm>
              <a:off x="4375626" y="136598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18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7" name="SR DIR, GC - MENS, ,MERCH - SP FW Wang Icy"/>
            <p:cNvSpPr/>
            <p:nvPr/>
          </p:nvSpPr>
          <p:spPr>
            <a:xfrm>
              <a:off x="4396314" y="137871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 DIR, GC - MENS MERCH - SP FW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Wang Icy</a:t>
              </a:r>
            </a:p>
          </p:txBody>
        </p:sp>
        <p:sp>
          <p:nvSpPr>
            <p:cNvPr id="658" name="Shape"/>
            <p:cNvSpPr/>
            <p:nvPr/>
          </p:nvSpPr>
          <p:spPr>
            <a:xfrm>
              <a:off x="4380400" y="148533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9" name="Band (CLT Group)"/>
            <p:cNvSpPr/>
            <p:nvPr/>
          </p:nvSpPr>
          <p:spPr>
            <a:xfrm>
              <a:off x="4401089" y="149329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0" name="S"/>
            <p:cNvSpPr/>
            <p:nvPr/>
          </p:nvSpPr>
          <p:spPr>
            <a:xfrm>
              <a:off x="4647757" y="149329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61" name="Group"/>
          <p:cNvGrpSpPr/>
          <p:nvPr/>
        </p:nvGrpSpPr>
        <p:grpSpPr>
          <a:xfrm>
            <a:off x="4426551" y="1552178"/>
            <a:ext cx="315100" cy="202110"/>
            <a:chOff x="4426551" y="1552178"/>
            <a:chExt cx="315100" cy="202110"/>
          </a:xfrm>
        </p:grpSpPr>
        <p:sp>
          <p:nvSpPr>
            <p:cNvPr id="230" name="Shape"/>
            <p:cNvSpPr/>
            <p:nvPr/>
          </p:nvSpPr>
          <p:spPr>
            <a:xfrm>
              <a:off x="4426551" y="1552178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2" name="GC - MENS MERCH, ,SUPERVISOR - SP, ,FW Song Angu"/>
            <p:cNvSpPr/>
            <p:nvPr/>
          </p:nvSpPr>
          <p:spPr>
            <a:xfrm>
              <a:off x="4447240" y="1564909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MENS MERCH SUPERVISOR - SP FW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Song Angu</a:t>
              </a:r>
            </a:p>
          </p:txBody>
        </p:sp>
        <p:sp>
          <p:nvSpPr>
            <p:cNvPr id="663" name="Shape"/>
            <p:cNvSpPr/>
            <p:nvPr/>
          </p:nvSpPr>
          <p:spPr>
            <a:xfrm>
              <a:off x="4431325" y="170654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4" name="Band (CLT Group)"/>
            <p:cNvSpPr/>
            <p:nvPr/>
          </p:nvSpPr>
          <p:spPr>
            <a:xfrm>
              <a:off x="4452014" y="1714502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5" name="L"/>
            <p:cNvSpPr/>
            <p:nvPr/>
          </p:nvSpPr>
          <p:spPr>
            <a:xfrm>
              <a:off x="4700274" y="1714502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66" name="Group"/>
          <p:cNvGrpSpPr/>
          <p:nvPr/>
        </p:nvGrpSpPr>
        <p:grpSpPr>
          <a:xfrm>
            <a:off x="4426551" y="1773384"/>
            <a:ext cx="315100" cy="167099"/>
            <a:chOff x="4426551" y="1773384"/>
            <a:chExt cx="315100" cy="167099"/>
          </a:xfrm>
        </p:grpSpPr>
        <p:sp>
          <p:nvSpPr>
            <p:cNvPr id="232" name="Shape"/>
            <p:cNvSpPr/>
            <p:nvPr/>
          </p:nvSpPr>
          <p:spPr>
            <a:xfrm>
              <a:off x="4426551" y="1773384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7" name="SR MGR, GC- MENS, ,MERCH - SP Huang Sifan Ivy"/>
            <p:cNvSpPr/>
            <p:nvPr/>
          </p:nvSpPr>
          <p:spPr>
            <a:xfrm>
              <a:off x="4447240" y="1786115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GC- MENS MERCH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Huang Sifan Ivy</a:t>
              </a:r>
            </a:p>
          </p:txBody>
        </p:sp>
        <p:sp>
          <p:nvSpPr>
            <p:cNvPr id="668" name="Shape"/>
            <p:cNvSpPr/>
            <p:nvPr/>
          </p:nvSpPr>
          <p:spPr>
            <a:xfrm>
              <a:off x="4431325" y="189274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9" name="Band (CLT Group)"/>
            <p:cNvSpPr/>
            <p:nvPr/>
          </p:nvSpPr>
          <p:spPr>
            <a:xfrm>
              <a:off x="4452014" y="190069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0" name="U"/>
            <p:cNvSpPr/>
            <p:nvPr/>
          </p:nvSpPr>
          <p:spPr>
            <a:xfrm>
              <a:off x="4698683" y="190069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71" name="Group"/>
          <p:cNvGrpSpPr/>
          <p:nvPr/>
        </p:nvGrpSpPr>
        <p:grpSpPr>
          <a:xfrm>
            <a:off x="4426551" y="1959579"/>
            <a:ext cx="315100" cy="167099"/>
            <a:chOff x="4426551" y="1959579"/>
            <a:chExt cx="315100" cy="167099"/>
          </a:xfrm>
        </p:grpSpPr>
        <p:sp>
          <p:nvSpPr>
            <p:cNvPr id="234" name="Shape"/>
            <p:cNvSpPr/>
            <p:nvPr/>
          </p:nvSpPr>
          <p:spPr>
            <a:xfrm>
              <a:off x="4426551" y="195957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2" name="DIR, GC - MENS, ,MERCH - SP FW Kwok Zhen Ming Michael"/>
            <p:cNvSpPr/>
            <p:nvPr/>
          </p:nvSpPr>
          <p:spPr>
            <a:xfrm>
              <a:off x="4447240" y="1972311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MENS MERCH - SP FW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Kwok Zhen Ming Michael</a:t>
              </a:r>
            </a:p>
          </p:txBody>
        </p:sp>
        <p:sp>
          <p:nvSpPr>
            <p:cNvPr id="673" name="Shape"/>
            <p:cNvSpPr/>
            <p:nvPr/>
          </p:nvSpPr>
          <p:spPr>
            <a:xfrm>
              <a:off x="4431325" y="207893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4" name="Band (CLT Group)"/>
            <p:cNvSpPr/>
            <p:nvPr/>
          </p:nvSpPr>
          <p:spPr>
            <a:xfrm>
              <a:off x="4452014" y="2086892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5" name="E"/>
            <p:cNvSpPr/>
            <p:nvPr/>
          </p:nvSpPr>
          <p:spPr>
            <a:xfrm>
              <a:off x="4698683" y="2086892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76" name="Group"/>
          <p:cNvGrpSpPr/>
          <p:nvPr/>
        </p:nvGrpSpPr>
        <p:grpSpPr>
          <a:xfrm>
            <a:off x="4751199" y="1365983"/>
            <a:ext cx="315100" cy="167099"/>
            <a:chOff x="4751199" y="1365983"/>
            <a:chExt cx="315100" cy="167099"/>
          </a:xfrm>
        </p:grpSpPr>
        <p:sp>
          <p:nvSpPr>
            <p:cNvPr id="236" name="Shape"/>
            <p:cNvSpPr/>
            <p:nvPr/>
          </p:nvSpPr>
          <p:spPr>
            <a:xfrm>
              <a:off x="4751199" y="136598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18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7" name="SR DIR, GC - MENS, ,MERCH - LIS AP Open Position"/>
            <p:cNvSpPr/>
            <p:nvPr/>
          </p:nvSpPr>
          <p:spPr>
            <a:xfrm>
              <a:off x="4771888" y="137871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 DIR, GC - MENS MERCH - LIS AP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678" name="Shape"/>
            <p:cNvSpPr/>
            <p:nvPr/>
          </p:nvSpPr>
          <p:spPr>
            <a:xfrm>
              <a:off x="4755973" y="148533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9" name="Band (CLT Group)"/>
            <p:cNvSpPr/>
            <p:nvPr/>
          </p:nvSpPr>
          <p:spPr>
            <a:xfrm>
              <a:off x="4776662" y="149329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0" name="S"/>
            <p:cNvSpPr/>
            <p:nvPr/>
          </p:nvSpPr>
          <p:spPr>
            <a:xfrm>
              <a:off x="5023331" y="149329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81" name="Group"/>
          <p:cNvGrpSpPr/>
          <p:nvPr/>
        </p:nvGrpSpPr>
        <p:grpSpPr>
          <a:xfrm>
            <a:off x="4802124" y="1552178"/>
            <a:ext cx="315100" cy="167099"/>
            <a:chOff x="4802124" y="1552178"/>
            <a:chExt cx="315100" cy="167099"/>
          </a:xfrm>
        </p:grpSpPr>
        <p:sp>
          <p:nvSpPr>
            <p:cNvPr id="238" name="Shape"/>
            <p:cNvSpPr/>
            <p:nvPr/>
          </p:nvSpPr>
          <p:spPr>
            <a:xfrm>
              <a:off x="4802124" y="155217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2" name="MGR, GC - MENS, ,MERCH - LIS AP Kan Weing Xi"/>
            <p:cNvSpPr/>
            <p:nvPr/>
          </p:nvSpPr>
          <p:spPr>
            <a:xfrm>
              <a:off x="4822813" y="156490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MENS MERCH - LIS AP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Kan Weing Xi</a:t>
              </a:r>
            </a:p>
          </p:txBody>
        </p:sp>
        <p:sp>
          <p:nvSpPr>
            <p:cNvPr id="683" name="Shape"/>
            <p:cNvSpPr/>
            <p:nvPr/>
          </p:nvSpPr>
          <p:spPr>
            <a:xfrm>
              <a:off x="4806899" y="167153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4" name="Band (CLT Group)"/>
            <p:cNvSpPr/>
            <p:nvPr/>
          </p:nvSpPr>
          <p:spPr>
            <a:xfrm>
              <a:off x="4827587" y="167949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5" name="U"/>
            <p:cNvSpPr/>
            <p:nvPr/>
          </p:nvSpPr>
          <p:spPr>
            <a:xfrm>
              <a:off x="5074256" y="167949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86" name="Group"/>
          <p:cNvGrpSpPr/>
          <p:nvPr/>
        </p:nvGrpSpPr>
        <p:grpSpPr>
          <a:xfrm>
            <a:off x="4802124" y="1738373"/>
            <a:ext cx="315100" cy="167099"/>
            <a:chOff x="4802124" y="1738373"/>
            <a:chExt cx="315100" cy="167099"/>
          </a:xfrm>
        </p:grpSpPr>
        <p:sp>
          <p:nvSpPr>
            <p:cNvPr id="240" name="Shape"/>
            <p:cNvSpPr/>
            <p:nvPr/>
          </p:nvSpPr>
          <p:spPr>
            <a:xfrm>
              <a:off x="4802124" y="173837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7" name="SR MGR, GC - MENS, ,MERCH - LIS AP Ding Dan Dennis"/>
            <p:cNvSpPr/>
            <p:nvPr/>
          </p:nvSpPr>
          <p:spPr>
            <a:xfrm>
              <a:off x="4822813" y="175110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MENS MERCH - LIS AP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Ding Dan Dennis</a:t>
              </a:r>
            </a:p>
          </p:txBody>
        </p:sp>
        <p:sp>
          <p:nvSpPr>
            <p:cNvPr id="688" name="Shape"/>
            <p:cNvSpPr/>
            <p:nvPr/>
          </p:nvSpPr>
          <p:spPr>
            <a:xfrm>
              <a:off x="4806899" y="185772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9" name="Band (CLT Group)"/>
            <p:cNvSpPr/>
            <p:nvPr/>
          </p:nvSpPr>
          <p:spPr>
            <a:xfrm>
              <a:off x="4827587" y="1865686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0" name="U"/>
            <p:cNvSpPr/>
            <p:nvPr/>
          </p:nvSpPr>
          <p:spPr>
            <a:xfrm>
              <a:off x="5074256" y="1865686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91" name="Group"/>
          <p:cNvGrpSpPr/>
          <p:nvPr/>
        </p:nvGrpSpPr>
        <p:grpSpPr>
          <a:xfrm>
            <a:off x="4802124" y="1924568"/>
            <a:ext cx="315100" cy="167099"/>
            <a:chOff x="4802124" y="1924568"/>
            <a:chExt cx="315100" cy="167099"/>
          </a:xfrm>
        </p:grpSpPr>
        <p:sp>
          <p:nvSpPr>
            <p:cNvPr id="242" name="Shape"/>
            <p:cNvSpPr/>
            <p:nvPr/>
          </p:nvSpPr>
          <p:spPr>
            <a:xfrm>
              <a:off x="4802124" y="192456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2" name="SR MGR, GC - MENS, ,MERCH - LIS AP Tang LiHeng"/>
            <p:cNvSpPr/>
            <p:nvPr/>
          </p:nvSpPr>
          <p:spPr>
            <a:xfrm>
              <a:off x="4822813" y="193729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MENS MERCH - LIS AP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Tang LiHeng</a:t>
              </a:r>
            </a:p>
          </p:txBody>
        </p:sp>
        <p:sp>
          <p:nvSpPr>
            <p:cNvPr id="693" name="Shape"/>
            <p:cNvSpPr/>
            <p:nvPr/>
          </p:nvSpPr>
          <p:spPr>
            <a:xfrm>
              <a:off x="4806899" y="204392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4" name="Band (CLT Group)"/>
            <p:cNvSpPr/>
            <p:nvPr/>
          </p:nvSpPr>
          <p:spPr>
            <a:xfrm>
              <a:off x="4827587" y="205188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5" name="U"/>
            <p:cNvSpPr/>
            <p:nvPr/>
          </p:nvSpPr>
          <p:spPr>
            <a:xfrm>
              <a:off x="5074256" y="205188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96" name="Group"/>
          <p:cNvGrpSpPr/>
          <p:nvPr/>
        </p:nvGrpSpPr>
        <p:grpSpPr>
          <a:xfrm>
            <a:off x="5126773" y="1365983"/>
            <a:ext cx="315100" cy="167099"/>
            <a:chOff x="5126773" y="1365983"/>
            <a:chExt cx="315100" cy="167099"/>
          </a:xfrm>
        </p:grpSpPr>
        <p:sp>
          <p:nvSpPr>
            <p:cNvPr id="244" name="Shape"/>
            <p:cNvSpPr/>
            <p:nvPr/>
          </p:nvSpPr>
          <p:spPr>
            <a:xfrm>
              <a:off x="5126773" y="136598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7" name="DIR, GC - MENS, ,MERCH SP AP Fei Candi"/>
            <p:cNvSpPr/>
            <p:nvPr/>
          </p:nvSpPr>
          <p:spPr>
            <a:xfrm>
              <a:off x="5147461" y="137871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MENS MERCH SP AP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Fei Candi</a:t>
              </a:r>
            </a:p>
          </p:txBody>
        </p:sp>
        <p:sp>
          <p:nvSpPr>
            <p:cNvPr id="698" name="Shape"/>
            <p:cNvSpPr/>
            <p:nvPr/>
          </p:nvSpPr>
          <p:spPr>
            <a:xfrm>
              <a:off x="5131547" y="148533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9" name="Band (CLT Group)"/>
            <p:cNvSpPr/>
            <p:nvPr/>
          </p:nvSpPr>
          <p:spPr>
            <a:xfrm>
              <a:off x="5152235" y="149329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0" name="E"/>
            <p:cNvSpPr/>
            <p:nvPr/>
          </p:nvSpPr>
          <p:spPr>
            <a:xfrm>
              <a:off x="5398904" y="149329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01" name="Group"/>
          <p:cNvGrpSpPr/>
          <p:nvPr/>
        </p:nvGrpSpPr>
        <p:grpSpPr>
          <a:xfrm>
            <a:off x="5177698" y="1552178"/>
            <a:ext cx="315100" cy="167099"/>
            <a:chOff x="5177698" y="1552178"/>
            <a:chExt cx="315100" cy="167099"/>
          </a:xfrm>
        </p:grpSpPr>
        <p:sp>
          <p:nvSpPr>
            <p:cNvPr id="246" name="Shape"/>
            <p:cNvSpPr/>
            <p:nvPr/>
          </p:nvSpPr>
          <p:spPr>
            <a:xfrm>
              <a:off x="5177698" y="155217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2" name="MGR, GC - MENS, ,MERCH - SP AP Ma Chao Michael"/>
            <p:cNvSpPr/>
            <p:nvPr/>
          </p:nvSpPr>
          <p:spPr>
            <a:xfrm>
              <a:off x="5198386" y="156490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MENS MERCH - SP AP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Ma Chao Michael</a:t>
              </a:r>
            </a:p>
          </p:txBody>
        </p:sp>
        <p:sp>
          <p:nvSpPr>
            <p:cNvPr id="703" name="Shape"/>
            <p:cNvSpPr/>
            <p:nvPr/>
          </p:nvSpPr>
          <p:spPr>
            <a:xfrm>
              <a:off x="5182472" y="167153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4" name="Band (CLT Group)"/>
            <p:cNvSpPr/>
            <p:nvPr/>
          </p:nvSpPr>
          <p:spPr>
            <a:xfrm>
              <a:off x="5203160" y="167949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5" name="U"/>
            <p:cNvSpPr/>
            <p:nvPr/>
          </p:nvSpPr>
          <p:spPr>
            <a:xfrm>
              <a:off x="5449829" y="167949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06" name="Group"/>
          <p:cNvGrpSpPr/>
          <p:nvPr/>
        </p:nvGrpSpPr>
        <p:grpSpPr>
          <a:xfrm>
            <a:off x="5177698" y="1738373"/>
            <a:ext cx="315100" cy="167099"/>
            <a:chOff x="5177698" y="1738373"/>
            <a:chExt cx="315100" cy="167099"/>
          </a:xfrm>
        </p:grpSpPr>
        <p:sp>
          <p:nvSpPr>
            <p:cNvPr id="248" name="Shape"/>
            <p:cNvSpPr/>
            <p:nvPr/>
          </p:nvSpPr>
          <p:spPr>
            <a:xfrm>
              <a:off x="5177698" y="173837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7" name="SR MGR, GC - MENS, ,MERCH - SP AP Shi Ryan"/>
            <p:cNvSpPr/>
            <p:nvPr/>
          </p:nvSpPr>
          <p:spPr>
            <a:xfrm>
              <a:off x="5198386" y="175110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MENS MERCH - SP AP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Shi Ryan</a:t>
              </a:r>
            </a:p>
          </p:txBody>
        </p:sp>
        <p:sp>
          <p:nvSpPr>
            <p:cNvPr id="708" name="Shape"/>
            <p:cNvSpPr/>
            <p:nvPr/>
          </p:nvSpPr>
          <p:spPr>
            <a:xfrm>
              <a:off x="5182472" y="185772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9" name="Band (CLT Group)"/>
            <p:cNvSpPr/>
            <p:nvPr/>
          </p:nvSpPr>
          <p:spPr>
            <a:xfrm>
              <a:off x="5203160" y="1865686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0" name="U"/>
            <p:cNvSpPr/>
            <p:nvPr/>
          </p:nvSpPr>
          <p:spPr>
            <a:xfrm>
              <a:off x="5449829" y="1865686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11" name="Group"/>
          <p:cNvGrpSpPr/>
          <p:nvPr/>
        </p:nvGrpSpPr>
        <p:grpSpPr>
          <a:xfrm>
            <a:off x="5177698" y="1924568"/>
            <a:ext cx="315100" cy="167099"/>
            <a:chOff x="5177698" y="1924568"/>
            <a:chExt cx="315100" cy="167099"/>
          </a:xfrm>
        </p:grpSpPr>
        <p:sp>
          <p:nvSpPr>
            <p:cNvPr id="250" name="Shape"/>
            <p:cNvSpPr/>
            <p:nvPr/>
          </p:nvSpPr>
          <p:spPr>
            <a:xfrm>
              <a:off x="5177698" y="192456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2" name="GC - MENS MERCH, ,MGR - SP AP Xu YiNing"/>
            <p:cNvSpPr/>
            <p:nvPr/>
          </p:nvSpPr>
          <p:spPr>
            <a:xfrm>
              <a:off x="5198386" y="193729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GC - MENS MERCH MGR - SP AP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Xu YiNing</a:t>
              </a:r>
            </a:p>
          </p:txBody>
        </p:sp>
        <p:sp>
          <p:nvSpPr>
            <p:cNvPr id="713" name="Shape"/>
            <p:cNvSpPr/>
            <p:nvPr/>
          </p:nvSpPr>
          <p:spPr>
            <a:xfrm>
              <a:off x="5182472" y="204392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4" name="Band (CLT Group)"/>
            <p:cNvSpPr/>
            <p:nvPr/>
          </p:nvSpPr>
          <p:spPr>
            <a:xfrm>
              <a:off x="5203160" y="205188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5" name="U"/>
            <p:cNvSpPr/>
            <p:nvPr/>
          </p:nvSpPr>
          <p:spPr>
            <a:xfrm>
              <a:off x="5449829" y="205188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16" name="Group"/>
          <p:cNvGrpSpPr/>
          <p:nvPr/>
        </p:nvGrpSpPr>
        <p:grpSpPr>
          <a:xfrm>
            <a:off x="5502346" y="1365983"/>
            <a:ext cx="315100" cy="167099"/>
            <a:chOff x="5502346" y="1365983"/>
            <a:chExt cx="315100" cy="167099"/>
          </a:xfrm>
        </p:grpSpPr>
        <p:sp>
          <p:nvSpPr>
            <p:cNvPr id="252" name="Shape"/>
            <p:cNvSpPr/>
            <p:nvPr/>
          </p:nvSpPr>
          <p:spPr>
            <a:xfrm>
              <a:off x="5502346" y="136598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7" name="DIR, GC - MENS, ,MERCH LS FTW Xu Stray"/>
            <p:cNvSpPr/>
            <p:nvPr/>
          </p:nvSpPr>
          <p:spPr>
            <a:xfrm>
              <a:off x="5523034" y="137871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MENS MERCH LS FTW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Xu Stray</a:t>
              </a:r>
            </a:p>
          </p:txBody>
        </p:sp>
        <p:sp>
          <p:nvSpPr>
            <p:cNvPr id="718" name="Shape"/>
            <p:cNvSpPr/>
            <p:nvPr/>
          </p:nvSpPr>
          <p:spPr>
            <a:xfrm>
              <a:off x="5507120" y="148533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9" name="Band (CLT Group)"/>
            <p:cNvSpPr/>
            <p:nvPr/>
          </p:nvSpPr>
          <p:spPr>
            <a:xfrm>
              <a:off x="5527808" y="149329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0" name="E"/>
            <p:cNvSpPr/>
            <p:nvPr/>
          </p:nvSpPr>
          <p:spPr>
            <a:xfrm>
              <a:off x="5774477" y="149329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21" name="Group"/>
          <p:cNvGrpSpPr/>
          <p:nvPr/>
        </p:nvGrpSpPr>
        <p:grpSpPr>
          <a:xfrm>
            <a:off x="5553271" y="1552178"/>
            <a:ext cx="315100" cy="167099"/>
            <a:chOff x="5553271" y="1552178"/>
            <a:chExt cx="315100" cy="167099"/>
          </a:xfrm>
        </p:grpSpPr>
        <p:sp>
          <p:nvSpPr>
            <p:cNvPr id="254" name="Shape"/>
            <p:cNvSpPr/>
            <p:nvPr/>
          </p:nvSpPr>
          <p:spPr>
            <a:xfrm>
              <a:off x="5553271" y="155217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2" name="MGR, GC - MENS, ,MERCH - LIS FW Tan Bruce"/>
            <p:cNvSpPr/>
            <p:nvPr/>
          </p:nvSpPr>
          <p:spPr>
            <a:xfrm>
              <a:off x="5573959" y="156490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MENS MERCH - LIS FW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Tan Bruce</a:t>
              </a:r>
            </a:p>
          </p:txBody>
        </p:sp>
        <p:sp>
          <p:nvSpPr>
            <p:cNvPr id="723" name="Shape"/>
            <p:cNvSpPr/>
            <p:nvPr/>
          </p:nvSpPr>
          <p:spPr>
            <a:xfrm>
              <a:off x="5558045" y="167153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4" name="Band (CLT Group)"/>
            <p:cNvSpPr/>
            <p:nvPr/>
          </p:nvSpPr>
          <p:spPr>
            <a:xfrm>
              <a:off x="5578734" y="167949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5" name="U"/>
            <p:cNvSpPr/>
            <p:nvPr/>
          </p:nvSpPr>
          <p:spPr>
            <a:xfrm>
              <a:off x="5825402" y="167949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26" name="Group"/>
          <p:cNvGrpSpPr/>
          <p:nvPr/>
        </p:nvGrpSpPr>
        <p:grpSpPr>
          <a:xfrm>
            <a:off x="5553271" y="1738373"/>
            <a:ext cx="315100" cy="167099"/>
            <a:chOff x="5553271" y="1738373"/>
            <a:chExt cx="315100" cy="167099"/>
          </a:xfrm>
        </p:grpSpPr>
        <p:sp>
          <p:nvSpPr>
            <p:cNvPr id="256" name="Shape"/>
            <p:cNvSpPr/>
            <p:nvPr/>
          </p:nvSpPr>
          <p:spPr>
            <a:xfrm>
              <a:off x="5553271" y="173837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7" name="MGR, GC - MENS, ,MERCH - LIS FW Ren Zheng"/>
            <p:cNvSpPr/>
            <p:nvPr/>
          </p:nvSpPr>
          <p:spPr>
            <a:xfrm>
              <a:off x="5573959" y="175110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MENS MERCH - LIS FW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Ren Zheng</a:t>
              </a:r>
            </a:p>
          </p:txBody>
        </p:sp>
        <p:sp>
          <p:nvSpPr>
            <p:cNvPr id="728" name="Shape"/>
            <p:cNvSpPr/>
            <p:nvPr/>
          </p:nvSpPr>
          <p:spPr>
            <a:xfrm>
              <a:off x="5558045" y="185772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9" name="Band (CLT Group)"/>
            <p:cNvSpPr/>
            <p:nvPr/>
          </p:nvSpPr>
          <p:spPr>
            <a:xfrm>
              <a:off x="5578734" y="1865686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0" name="U"/>
            <p:cNvSpPr/>
            <p:nvPr/>
          </p:nvSpPr>
          <p:spPr>
            <a:xfrm>
              <a:off x="5825402" y="1865686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31" name="Group"/>
          <p:cNvGrpSpPr/>
          <p:nvPr/>
        </p:nvGrpSpPr>
        <p:grpSpPr>
          <a:xfrm>
            <a:off x="5553271" y="1924568"/>
            <a:ext cx="315100" cy="202110"/>
            <a:chOff x="5553271" y="1924568"/>
            <a:chExt cx="315100" cy="202110"/>
          </a:xfrm>
        </p:grpSpPr>
        <p:sp>
          <p:nvSpPr>
            <p:cNvPr id="258" name="Shape"/>
            <p:cNvSpPr/>
            <p:nvPr/>
          </p:nvSpPr>
          <p:spPr>
            <a:xfrm>
              <a:off x="5553271" y="1924568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2" name="GC - MENS MERCH, ,SUPERVISOR - LIS, ,FW Zhong Ming"/>
            <p:cNvSpPr/>
            <p:nvPr/>
          </p:nvSpPr>
          <p:spPr>
            <a:xfrm>
              <a:off x="5573959" y="1937299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MENS MERCH SUPERVISOR - LIS FW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Zhong Ming</a:t>
              </a:r>
            </a:p>
          </p:txBody>
        </p:sp>
        <p:sp>
          <p:nvSpPr>
            <p:cNvPr id="733" name="Shape"/>
            <p:cNvSpPr/>
            <p:nvPr/>
          </p:nvSpPr>
          <p:spPr>
            <a:xfrm>
              <a:off x="5558045" y="207893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4" name="Band (CLT Group)"/>
            <p:cNvSpPr/>
            <p:nvPr/>
          </p:nvSpPr>
          <p:spPr>
            <a:xfrm>
              <a:off x="5578734" y="2086892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5" name="L"/>
            <p:cNvSpPr/>
            <p:nvPr/>
          </p:nvSpPr>
          <p:spPr>
            <a:xfrm>
              <a:off x="5826994" y="2086892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36" name="Group"/>
          <p:cNvGrpSpPr/>
          <p:nvPr/>
        </p:nvGrpSpPr>
        <p:grpSpPr>
          <a:xfrm>
            <a:off x="5553271" y="2145774"/>
            <a:ext cx="315100" cy="167099"/>
            <a:chOff x="5553271" y="2145774"/>
            <a:chExt cx="315100" cy="167099"/>
          </a:xfrm>
        </p:grpSpPr>
        <p:sp>
          <p:nvSpPr>
            <p:cNvPr id="260" name="Shape"/>
            <p:cNvSpPr/>
            <p:nvPr/>
          </p:nvSpPr>
          <p:spPr>
            <a:xfrm>
              <a:off x="5553271" y="2145774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7" name="GC - MENS MERCH, ,ASST MGR - LIS FW Shen Shu Yi Zoe"/>
            <p:cNvSpPr/>
            <p:nvPr/>
          </p:nvSpPr>
          <p:spPr>
            <a:xfrm>
              <a:off x="5573959" y="2158506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MENS MERCH ASST MGR - LIS FW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Shen Shu Yi Zoe</a:t>
              </a:r>
            </a:p>
          </p:txBody>
        </p:sp>
        <p:sp>
          <p:nvSpPr>
            <p:cNvPr id="738" name="Shape"/>
            <p:cNvSpPr/>
            <p:nvPr/>
          </p:nvSpPr>
          <p:spPr>
            <a:xfrm>
              <a:off x="5558045" y="226513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9" name="Band (CLT Group)"/>
            <p:cNvSpPr/>
            <p:nvPr/>
          </p:nvSpPr>
          <p:spPr>
            <a:xfrm>
              <a:off x="5578734" y="2273087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0" name="L"/>
            <p:cNvSpPr/>
            <p:nvPr/>
          </p:nvSpPr>
          <p:spPr>
            <a:xfrm>
              <a:off x="5826994" y="2273087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41" name="Group"/>
          <p:cNvGrpSpPr/>
          <p:nvPr/>
        </p:nvGrpSpPr>
        <p:grpSpPr>
          <a:xfrm>
            <a:off x="5877919" y="1365983"/>
            <a:ext cx="315100" cy="167099"/>
            <a:chOff x="5877919" y="1365983"/>
            <a:chExt cx="315100" cy="167099"/>
          </a:xfrm>
        </p:grpSpPr>
        <p:sp>
          <p:nvSpPr>
            <p:cNvPr id="262" name="Shape"/>
            <p:cNvSpPr/>
            <p:nvPr/>
          </p:nvSpPr>
          <p:spPr>
            <a:xfrm>
              <a:off x="5877919" y="136598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18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2" name="SR DIR, GC - MERCH, ,OPS Pan Jiuzhu Jewel"/>
            <p:cNvSpPr/>
            <p:nvPr/>
          </p:nvSpPr>
          <p:spPr>
            <a:xfrm>
              <a:off x="5898607" y="137871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 DIR, GC - MERCH OPS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Pan Jiuzhu Jewel</a:t>
              </a:r>
            </a:p>
          </p:txBody>
        </p:sp>
        <p:sp>
          <p:nvSpPr>
            <p:cNvPr id="743" name="Shape"/>
            <p:cNvSpPr/>
            <p:nvPr/>
          </p:nvSpPr>
          <p:spPr>
            <a:xfrm>
              <a:off x="5882693" y="148533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4" name="Band (CLT Group)"/>
            <p:cNvSpPr/>
            <p:nvPr/>
          </p:nvSpPr>
          <p:spPr>
            <a:xfrm>
              <a:off x="5903382" y="149329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5" name="S"/>
            <p:cNvSpPr/>
            <p:nvPr/>
          </p:nvSpPr>
          <p:spPr>
            <a:xfrm>
              <a:off x="6150051" y="149329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746" name="Group"/>
          <p:cNvGrpSpPr/>
          <p:nvPr/>
        </p:nvGrpSpPr>
        <p:grpSpPr>
          <a:xfrm>
            <a:off x="5928844" y="1552178"/>
            <a:ext cx="315100" cy="167099"/>
            <a:chOff x="5928844" y="1552178"/>
            <a:chExt cx="315100" cy="167099"/>
          </a:xfrm>
        </p:grpSpPr>
        <p:sp>
          <p:nvSpPr>
            <p:cNvPr id="264" name="Shape"/>
            <p:cNvSpPr/>
            <p:nvPr/>
          </p:nvSpPr>
          <p:spPr>
            <a:xfrm>
              <a:off x="5928844" y="155217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7" name="GC CODE, ,DIRECTOR Wang Xiaoxi"/>
            <p:cNvSpPr/>
            <p:nvPr/>
          </p:nvSpPr>
          <p:spPr>
            <a:xfrm>
              <a:off x="5949533" y="156490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GC CODE DIRECTOR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Wang Xiaoxi</a:t>
              </a:r>
            </a:p>
          </p:txBody>
        </p:sp>
        <p:sp>
          <p:nvSpPr>
            <p:cNvPr id="748" name="Shape"/>
            <p:cNvSpPr/>
            <p:nvPr/>
          </p:nvSpPr>
          <p:spPr>
            <a:xfrm>
              <a:off x="5933619" y="167153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9" name="Band (CLT Group)"/>
            <p:cNvSpPr/>
            <p:nvPr/>
          </p:nvSpPr>
          <p:spPr>
            <a:xfrm>
              <a:off x="5954307" y="167949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0" name="E"/>
            <p:cNvSpPr/>
            <p:nvPr/>
          </p:nvSpPr>
          <p:spPr>
            <a:xfrm>
              <a:off x="6200976" y="167949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51" name="Group"/>
          <p:cNvGrpSpPr/>
          <p:nvPr/>
        </p:nvGrpSpPr>
        <p:grpSpPr>
          <a:xfrm>
            <a:off x="5979769" y="1738373"/>
            <a:ext cx="315100" cy="167099"/>
            <a:chOff x="5979769" y="1738373"/>
            <a:chExt cx="315100" cy="167099"/>
          </a:xfrm>
        </p:grpSpPr>
        <p:sp>
          <p:nvSpPr>
            <p:cNvPr id="266" name="Shape"/>
            <p:cNvSpPr/>
            <p:nvPr/>
          </p:nvSpPr>
          <p:spPr>
            <a:xfrm>
              <a:off x="5979769" y="173837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2" name="MGR, GC - MERCH, ,OPS Lu Xi Jin Vincent"/>
            <p:cNvSpPr/>
            <p:nvPr/>
          </p:nvSpPr>
          <p:spPr>
            <a:xfrm>
              <a:off x="6000458" y="175110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MERCH OPS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Lu Xi Jin Vincent</a:t>
              </a:r>
            </a:p>
          </p:txBody>
        </p:sp>
        <p:sp>
          <p:nvSpPr>
            <p:cNvPr id="753" name="Shape"/>
            <p:cNvSpPr/>
            <p:nvPr/>
          </p:nvSpPr>
          <p:spPr>
            <a:xfrm>
              <a:off x="5984544" y="185772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4" name="Band (CLT Group)"/>
            <p:cNvSpPr/>
            <p:nvPr/>
          </p:nvSpPr>
          <p:spPr>
            <a:xfrm>
              <a:off x="6005232" y="1865686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5" name="U"/>
            <p:cNvSpPr/>
            <p:nvPr/>
          </p:nvSpPr>
          <p:spPr>
            <a:xfrm>
              <a:off x="6251901" y="1865686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56" name="Group"/>
          <p:cNvGrpSpPr/>
          <p:nvPr/>
        </p:nvGrpSpPr>
        <p:grpSpPr>
          <a:xfrm>
            <a:off x="5979769" y="1924568"/>
            <a:ext cx="315100" cy="167099"/>
            <a:chOff x="5979769" y="1924568"/>
            <a:chExt cx="315100" cy="167099"/>
          </a:xfrm>
        </p:grpSpPr>
        <p:sp>
          <p:nvSpPr>
            <p:cNvPr id="268" name="Shape"/>
            <p:cNvSpPr/>
            <p:nvPr/>
          </p:nvSpPr>
          <p:spPr>
            <a:xfrm>
              <a:off x="5979769" y="192456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7" name="SR MGR, GC -, ,MERCH OPS Xu Rui"/>
            <p:cNvSpPr/>
            <p:nvPr/>
          </p:nvSpPr>
          <p:spPr>
            <a:xfrm>
              <a:off x="6000458" y="1937299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MERCH OPS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Xu Rui</a:t>
              </a:r>
            </a:p>
          </p:txBody>
        </p:sp>
        <p:sp>
          <p:nvSpPr>
            <p:cNvPr id="758" name="Shape"/>
            <p:cNvSpPr/>
            <p:nvPr/>
          </p:nvSpPr>
          <p:spPr>
            <a:xfrm>
              <a:off x="5984544" y="204392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9" name="Band (CLT Group)"/>
            <p:cNvSpPr/>
            <p:nvPr/>
          </p:nvSpPr>
          <p:spPr>
            <a:xfrm>
              <a:off x="6005232" y="205188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0" name="U"/>
            <p:cNvSpPr/>
            <p:nvPr/>
          </p:nvSpPr>
          <p:spPr>
            <a:xfrm>
              <a:off x="6251901" y="205188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61" name="Group"/>
          <p:cNvGrpSpPr/>
          <p:nvPr/>
        </p:nvGrpSpPr>
        <p:grpSpPr>
          <a:xfrm>
            <a:off x="6030695" y="2110763"/>
            <a:ext cx="315100" cy="167099"/>
            <a:chOff x="6030695" y="2110763"/>
            <a:chExt cx="315100" cy="167099"/>
          </a:xfrm>
        </p:grpSpPr>
        <p:sp>
          <p:nvSpPr>
            <p:cNvPr id="270" name="Shape"/>
            <p:cNvSpPr/>
            <p:nvPr/>
          </p:nvSpPr>
          <p:spPr>
            <a:xfrm>
              <a:off x="6030695" y="211076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2" name="MGR, GC - MERCH, ,OPS Mo Xiaoping Vic"/>
            <p:cNvSpPr/>
            <p:nvPr/>
          </p:nvSpPr>
          <p:spPr>
            <a:xfrm>
              <a:off x="6051383" y="2123495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MERCH OPS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Mo Xiaoping Vic</a:t>
              </a:r>
            </a:p>
          </p:txBody>
        </p:sp>
        <p:sp>
          <p:nvSpPr>
            <p:cNvPr id="763" name="Shape"/>
            <p:cNvSpPr/>
            <p:nvPr/>
          </p:nvSpPr>
          <p:spPr>
            <a:xfrm>
              <a:off x="6035469" y="223011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4" name="Band (CLT Group)"/>
            <p:cNvSpPr/>
            <p:nvPr/>
          </p:nvSpPr>
          <p:spPr>
            <a:xfrm>
              <a:off x="6056157" y="2238076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5" name="U"/>
            <p:cNvSpPr/>
            <p:nvPr/>
          </p:nvSpPr>
          <p:spPr>
            <a:xfrm>
              <a:off x="6302826" y="2238076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66" name="Group"/>
          <p:cNvGrpSpPr/>
          <p:nvPr/>
        </p:nvGrpSpPr>
        <p:grpSpPr>
          <a:xfrm>
            <a:off x="5979769" y="2296959"/>
            <a:ext cx="315100" cy="167099"/>
            <a:chOff x="5979769" y="2296959"/>
            <a:chExt cx="315100" cy="167099"/>
          </a:xfrm>
        </p:grpSpPr>
        <p:sp>
          <p:nvSpPr>
            <p:cNvPr id="272" name="Shape"/>
            <p:cNvSpPr/>
            <p:nvPr/>
          </p:nvSpPr>
          <p:spPr>
            <a:xfrm>
              <a:off x="5979769" y="229695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7" name="GC - MERCH OPS, ,ASST MGR Chen HuaZheng"/>
            <p:cNvSpPr/>
            <p:nvPr/>
          </p:nvSpPr>
          <p:spPr>
            <a:xfrm>
              <a:off x="6000458" y="230969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MERCH OPS ASST MGR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Chen HuaZheng</a:t>
              </a:r>
            </a:p>
          </p:txBody>
        </p:sp>
        <p:sp>
          <p:nvSpPr>
            <p:cNvPr id="768" name="Shape"/>
            <p:cNvSpPr/>
            <p:nvPr/>
          </p:nvSpPr>
          <p:spPr>
            <a:xfrm>
              <a:off x="5984544" y="241631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9" name="Band (CLT Group)"/>
            <p:cNvSpPr/>
            <p:nvPr/>
          </p:nvSpPr>
          <p:spPr>
            <a:xfrm>
              <a:off x="6005232" y="2424272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0" name="L"/>
            <p:cNvSpPr/>
            <p:nvPr/>
          </p:nvSpPr>
          <p:spPr>
            <a:xfrm>
              <a:off x="6253492" y="2424272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71" name="Group"/>
          <p:cNvGrpSpPr/>
          <p:nvPr/>
        </p:nvGrpSpPr>
        <p:grpSpPr>
          <a:xfrm>
            <a:off x="5979769" y="2483154"/>
            <a:ext cx="315100" cy="167099"/>
            <a:chOff x="5979769" y="2483154"/>
            <a:chExt cx="315100" cy="167099"/>
          </a:xfrm>
        </p:grpSpPr>
        <p:sp>
          <p:nvSpPr>
            <p:cNvPr id="274" name="Shape"/>
            <p:cNvSpPr/>
            <p:nvPr/>
          </p:nvSpPr>
          <p:spPr>
            <a:xfrm>
              <a:off x="5979769" y="2483154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2" name="SR MGR, GC-, ,CONSUMER CODE Dong YingYing"/>
            <p:cNvSpPr/>
            <p:nvPr/>
          </p:nvSpPr>
          <p:spPr>
            <a:xfrm>
              <a:off x="6000458" y="2495885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GC- CONSUMER CODE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Dong YingYing</a:t>
              </a:r>
            </a:p>
          </p:txBody>
        </p:sp>
        <p:sp>
          <p:nvSpPr>
            <p:cNvPr id="773" name="Shape"/>
            <p:cNvSpPr/>
            <p:nvPr/>
          </p:nvSpPr>
          <p:spPr>
            <a:xfrm>
              <a:off x="5984544" y="260251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4" name="Band (CLT Group)"/>
            <p:cNvSpPr/>
            <p:nvPr/>
          </p:nvSpPr>
          <p:spPr>
            <a:xfrm>
              <a:off x="6005232" y="261046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5" name="U"/>
            <p:cNvSpPr/>
            <p:nvPr/>
          </p:nvSpPr>
          <p:spPr>
            <a:xfrm>
              <a:off x="6251901" y="261046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76" name="Group"/>
          <p:cNvGrpSpPr/>
          <p:nvPr/>
        </p:nvGrpSpPr>
        <p:grpSpPr>
          <a:xfrm>
            <a:off x="5979769" y="2669349"/>
            <a:ext cx="315100" cy="132088"/>
            <a:chOff x="5979769" y="2669349"/>
            <a:chExt cx="315100" cy="132088"/>
          </a:xfrm>
        </p:grpSpPr>
        <p:sp>
          <p:nvSpPr>
            <p:cNvPr id="276" name="Shape"/>
            <p:cNvSpPr/>
            <p:nvPr/>
          </p:nvSpPr>
          <p:spPr>
            <a:xfrm>
              <a:off x="5979769" y="2669349"/>
              <a:ext cx="315100" cy="132088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7" name="GC CODE SR MGR Xu YinQi"/>
            <p:cNvSpPr/>
            <p:nvPr/>
          </p:nvSpPr>
          <p:spPr>
            <a:xfrm>
              <a:off x="6000458" y="2682080"/>
              <a:ext cx="273723" cy="636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GC CODE SR MGR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Xu YinQi</a:t>
              </a:r>
            </a:p>
          </p:txBody>
        </p:sp>
        <p:sp>
          <p:nvSpPr>
            <p:cNvPr id="778" name="Shape"/>
            <p:cNvSpPr/>
            <p:nvPr/>
          </p:nvSpPr>
          <p:spPr>
            <a:xfrm>
              <a:off x="5984544" y="275369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9" name="Band (CLT Group)"/>
            <p:cNvSpPr/>
            <p:nvPr/>
          </p:nvSpPr>
          <p:spPr>
            <a:xfrm>
              <a:off x="6005232" y="276165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0" name="U"/>
            <p:cNvSpPr/>
            <p:nvPr/>
          </p:nvSpPr>
          <p:spPr>
            <a:xfrm>
              <a:off x="6251901" y="276165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81" name="Group"/>
          <p:cNvGrpSpPr/>
          <p:nvPr/>
        </p:nvGrpSpPr>
        <p:grpSpPr>
          <a:xfrm>
            <a:off x="5979769" y="2820533"/>
            <a:ext cx="315100" cy="167099"/>
            <a:chOff x="5979769" y="2820533"/>
            <a:chExt cx="315100" cy="167099"/>
          </a:xfrm>
        </p:grpSpPr>
        <p:sp>
          <p:nvSpPr>
            <p:cNvPr id="278" name="Shape"/>
            <p:cNvSpPr/>
            <p:nvPr/>
          </p:nvSpPr>
          <p:spPr>
            <a:xfrm>
              <a:off x="5979769" y="2820533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2" name="SR MGR, GC -, ,MERCH OPS Open Position"/>
            <p:cNvSpPr/>
            <p:nvPr/>
          </p:nvSpPr>
          <p:spPr>
            <a:xfrm>
              <a:off x="6000458" y="2833265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MERCH OPS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783" name="Shape"/>
            <p:cNvSpPr/>
            <p:nvPr/>
          </p:nvSpPr>
          <p:spPr>
            <a:xfrm>
              <a:off x="5984544" y="2939889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4" name="Band (CLT Group)"/>
            <p:cNvSpPr/>
            <p:nvPr/>
          </p:nvSpPr>
          <p:spPr>
            <a:xfrm>
              <a:off x="6005232" y="2947846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5" name="U"/>
            <p:cNvSpPr/>
            <p:nvPr/>
          </p:nvSpPr>
          <p:spPr>
            <a:xfrm>
              <a:off x="6251901" y="2947846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86" name="Group"/>
          <p:cNvGrpSpPr/>
          <p:nvPr/>
        </p:nvGrpSpPr>
        <p:grpSpPr>
          <a:xfrm>
            <a:off x="6030695" y="3006728"/>
            <a:ext cx="315100" cy="167099"/>
            <a:chOff x="6030695" y="3006728"/>
            <a:chExt cx="315100" cy="167099"/>
          </a:xfrm>
        </p:grpSpPr>
        <p:sp>
          <p:nvSpPr>
            <p:cNvPr id="280" name="Shape"/>
            <p:cNvSpPr/>
            <p:nvPr/>
          </p:nvSpPr>
          <p:spPr>
            <a:xfrm>
              <a:off x="6030695" y="3006728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7" name="SR MGR, GC -, ,MERCH OPS Open Position"/>
            <p:cNvSpPr/>
            <p:nvPr/>
          </p:nvSpPr>
          <p:spPr>
            <a:xfrm>
              <a:off x="6051383" y="301946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MERCH OPS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788" name="Shape"/>
            <p:cNvSpPr/>
            <p:nvPr/>
          </p:nvSpPr>
          <p:spPr>
            <a:xfrm>
              <a:off x="6035469" y="312608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9" name="Band (CLT Group)"/>
            <p:cNvSpPr/>
            <p:nvPr/>
          </p:nvSpPr>
          <p:spPr>
            <a:xfrm>
              <a:off x="6056157" y="3134041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0" name="U"/>
            <p:cNvSpPr/>
            <p:nvPr/>
          </p:nvSpPr>
          <p:spPr>
            <a:xfrm>
              <a:off x="6302826" y="3134041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91" name="Group"/>
          <p:cNvGrpSpPr/>
          <p:nvPr/>
        </p:nvGrpSpPr>
        <p:grpSpPr>
          <a:xfrm>
            <a:off x="5928844" y="3192924"/>
            <a:ext cx="315100" cy="167099"/>
            <a:chOff x="5928844" y="3192924"/>
            <a:chExt cx="315100" cy="167099"/>
          </a:xfrm>
        </p:grpSpPr>
        <p:sp>
          <p:nvSpPr>
            <p:cNvPr id="282" name="Shape"/>
            <p:cNvSpPr/>
            <p:nvPr/>
          </p:nvSpPr>
          <p:spPr>
            <a:xfrm>
              <a:off x="5928844" y="3192924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2" name="DIR, GC - MERCH, ,OPS Lim Cecilia"/>
            <p:cNvSpPr/>
            <p:nvPr/>
          </p:nvSpPr>
          <p:spPr>
            <a:xfrm>
              <a:off x="5949533" y="3205655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MERCH OPS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Lim Cecilia</a:t>
              </a:r>
            </a:p>
          </p:txBody>
        </p:sp>
        <p:sp>
          <p:nvSpPr>
            <p:cNvPr id="793" name="Shape"/>
            <p:cNvSpPr/>
            <p:nvPr/>
          </p:nvSpPr>
          <p:spPr>
            <a:xfrm>
              <a:off x="5933619" y="331228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4" name="Band (CLT Group)"/>
            <p:cNvSpPr/>
            <p:nvPr/>
          </p:nvSpPr>
          <p:spPr>
            <a:xfrm>
              <a:off x="5954307" y="332023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5" name="E"/>
            <p:cNvSpPr/>
            <p:nvPr/>
          </p:nvSpPr>
          <p:spPr>
            <a:xfrm>
              <a:off x="6200976" y="332023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96" name="Group"/>
          <p:cNvGrpSpPr/>
          <p:nvPr/>
        </p:nvGrpSpPr>
        <p:grpSpPr>
          <a:xfrm>
            <a:off x="5979769" y="3379119"/>
            <a:ext cx="315100" cy="202110"/>
            <a:chOff x="5979769" y="3379119"/>
            <a:chExt cx="315100" cy="202110"/>
          </a:xfrm>
        </p:grpSpPr>
        <p:sp>
          <p:nvSpPr>
            <p:cNvPr id="284" name="Shape"/>
            <p:cNvSpPr/>
            <p:nvPr/>
          </p:nvSpPr>
          <p:spPr>
            <a:xfrm>
              <a:off x="5979769" y="3379119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7" name="MGR, GC - TOOLS &amp;amp;, ,SYSTEM, ,CAPABILITY Fung Chun Nam"/>
            <p:cNvSpPr/>
            <p:nvPr/>
          </p:nvSpPr>
          <p:spPr>
            <a:xfrm>
              <a:off x="6000458" y="3391850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TOOLS &amp; SYSTEM CAPABILITY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Fung Chun Nam</a:t>
              </a:r>
            </a:p>
          </p:txBody>
        </p:sp>
        <p:sp>
          <p:nvSpPr>
            <p:cNvPr id="798" name="Shape"/>
            <p:cNvSpPr/>
            <p:nvPr/>
          </p:nvSpPr>
          <p:spPr>
            <a:xfrm>
              <a:off x="5984544" y="3533486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9" name="Band (CLT Group)"/>
            <p:cNvSpPr/>
            <p:nvPr/>
          </p:nvSpPr>
          <p:spPr>
            <a:xfrm>
              <a:off x="6005232" y="3541443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0" name="U"/>
            <p:cNvSpPr/>
            <p:nvPr/>
          </p:nvSpPr>
          <p:spPr>
            <a:xfrm>
              <a:off x="6251901" y="3541443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01" name="Group"/>
          <p:cNvGrpSpPr/>
          <p:nvPr/>
        </p:nvGrpSpPr>
        <p:grpSpPr>
          <a:xfrm>
            <a:off x="5979769" y="3600325"/>
            <a:ext cx="315100" cy="167099"/>
            <a:chOff x="5979769" y="3600325"/>
            <a:chExt cx="315100" cy="167099"/>
          </a:xfrm>
        </p:grpSpPr>
        <p:sp>
          <p:nvSpPr>
            <p:cNvPr id="286" name="Shape"/>
            <p:cNvSpPr/>
            <p:nvPr/>
          </p:nvSpPr>
          <p:spPr>
            <a:xfrm>
              <a:off x="5979769" y="3600325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2" name="MGR, GC -, ,PRODUCT INFO MGT Xu Rui"/>
            <p:cNvSpPr/>
            <p:nvPr/>
          </p:nvSpPr>
          <p:spPr>
            <a:xfrm>
              <a:off x="6000458" y="3613057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PRODUCT INFO MGT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Xu Rui</a:t>
              </a:r>
            </a:p>
          </p:txBody>
        </p:sp>
        <p:sp>
          <p:nvSpPr>
            <p:cNvPr id="803" name="Shape"/>
            <p:cNvSpPr/>
            <p:nvPr/>
          </p:nvSpPr>
          <p:spPr>
            <a:xfrm>
              <a:off x="5984544" y="3719681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4" name="Band (CLT Group)"/>
            <p:cNvSpPr/>
            <p:nvPr/>
          </p:nvSpPr>
          <p:spPr>
            <a:xfrm>
              <a:off x="6005232" y="3727638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5" name="U"/>
            <p:cNvSpPr/>
            <p:nvPr/>
          </p:nvSpPr>
          <p:spPr>
            <a:xfrm>
              <a:off x="6251901" y="3727638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06" name="Group"/>
          <p:cNvGrpSpPr/>
          <p:nvPr/>
        </p:nvGrpSpPr>
        <p:grpSpPr>
          <a:xfrm>
            <a:off x="6030695" y="3786520"/>
            <a:ext cx="315100" cy="167099"/>
            <a:chOff x="6030695" y="3786520"/>
            <a:chExt cx="315100" cy="167099"/>
          </a:xfrm>
        </p:grpSpPr>
        <p:sp>
          <p:nvSpPr>
            <p:cNvPr id="288" name="Shape"/>
            <p:cNvSpPr/>
            <p:nvPr/>
          </p:nvSpPr>
          <p:spPr>
            <a:xfrm>
              <a:off x="6030695" y="3786520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7" name="GC - PRODUCT INFO, ,MGT SUPERVISOR Lu YiWen"/>
            <p:cNvSpPr/>
            <p:nvPr/>
          </p:nvSpPr>
          <p:spPr>
            <a:xfrm>
              <a:off x="6051383" y="3799252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PRODUCT INFO MGT SUPERVISOR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Lu YiWen</a:t>
              </a:r>
            </a:p>
          </p:txBody>
        </p:sp>
        <p:sp>
          <p:nvSpPr>
            <p:cNvPr id="808" name="Shape"/>
            <p:cNvSpPr/>
            <p:nvPr/>
          </p:nvSpPr>
          <p:spPr>
            <a:xfrm>
              <a:off x="6035469" y="3905876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9" name="Band (CLT Group)"/>
            <p:cNvSpPr/>
            <p:nvPr/>
          </p:nvSpPr>
          <p:spPr>
            <a:xfrm>
              <a:off x="6056157" y="3913833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10" name="L"/>
            <p:cNvSpPr/>
            <p:nvPr/>
          </p:nvSpPr>
          <p:spPr>
            <a:xfrm>
              <a:off x="6304418" y="3913833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11" name="Group"/>
          <p:cNvGrpSpPr/>
          <p:nvPr/>
        </p:nvGrpSpPr>
        <p:grpSpPr>
          <a:xfrm>
            <a:off x="6030695" y="3972716"/>
            <a:ext cx="315100" cy="167099"/>
            <a:chOff x="6030695" y="3972716"/>
            <a:chExt cx="315100" cy="167099"/>
          </a:xfrm>
        </p:grpSpPr>
        <p:sp>
          <p:nvSpPr>
            <p:cNvPr id="290" name="Shape"/>
            <p:cNvSpPr/>
            <p:nvPr/>
          </p:nvSpPr>
          <p:spPr>
            <a:xfrm>
              <a:off x="6030695" y="3972716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2" name="GC - PRODUCT INFO, ,MGT SUPERVISOR Cai SiYi"/>
            <p:cNvSpPr/>
            <p:nvPr/>
          </p:nvSpPr>
          <p:spPr>
            <a:xfrm>
              <a:off x="6051383" y="3985447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PRODUCT INFO MGT SUPERVISOR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Cai SiYi</a:t>
              </a:r>
            </a:p>
          </p:txBody>
        </p:sp>
        <p:sp>
          <p:nvSpPr>
            <p:cNvPr id="813" name="Shape"/>
            <p:cNvSpPr/>
            <p:nvPr/>
          </p:nvSpPr>
          <p:spPr>
            <a:xfrm>
              <a:off x="6035469" y="4092072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4" name="Band (CLT Group)"/>
            <p:cNvSpPr/>
            <p:nvPr/>
          </p:nvSpPr>
          <p:spPr>
            <a:xfrm>
              <a:off x="6056157" y="4100029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15" name="L"/>
            <p:cNvSpPr/>
            <p:nvPr/>
          </p:nvSpPr>
          <p:spPr>
            <a:xfrm>
              <a:off x="6304418" y="4100029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16" name="Group"/>
          <p:cNvGrpSpPr/>
          <p:nvPr/>
        </p:nvGrpSpPr>
        <p:grpSpPr>
          <a:xfrm>
            <a:off x="5979769" y="4158911"/>
            <a:ext cx="315100" cy="167099"/>
            <a:chOff x="5979769" y="4158911"/>
            <a:chExt cx="315100" cy="167099"/>
          </a:xfrm>
        </p:grpSpPr>
        <p:sp>
          <p:nvSpPr>
            <p:cNvPr id="292" name="Shape"/>
            <p:cNvSpPr/>
            <p:nvPr/>
          </p:nvSpPr>
          <p:spPr>
            <a:xfrm>
              <a:off x="5979769" y="4158911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7" name="GC - PRODUCT INFO, ,MGT ASST MGT Zhang WenTing"/>
            <p:cNvSpPr/>
            <p:nvPr/>
          </p:nvSpPr>
          <p:spPr>
            <a:xfrm>
              <a:off x="6000458" y="4171642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PRODUCT INFO MGT ASST MGT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Zhang WenTing</a:t>
              </a:r>
            </a:p>
          </p:txBody>
        </p:sp>
        <p:sp>
          <p:nvSpPr>
            <p:cNvPr id="818" name="Shape"/>
            <p:cNvSpPr/>
            <p:nvPr/>
          </p:nvSpPr>
          <p:spPr>
            <a:xfrm>
              <a:off x="5984544" y="4278267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9" name="Band (CLT Group)"/>
            <p:cNvSpPr/>
            <p:nvPr/>
          </p:nvSpPr>
          <p:spPr>
            <a:xfrm>
              <a:off x="6005232" y="4286224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0" name="L"/>
            <p:cNvSpPr/>
            <p:nvPr/>
          </p:nvSpPr>
          <p:spPr>
            <a:xfrm>
              <a:off x="6253492" y="4286224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21" name="Group"/>
          <p:cNvGrpSpPr/>
          <p:nvPr/>
        </p:nvGrpSpPr>
        <p:grpSpPr>
          <a:xfrm>
            <a:off x="5928844" y="4345106"/>
            <a:ext cx="315100" cy="202110"/>
            <a:chOff x="5928844" y="4345106"/>
            <a:chExt cx="315100" cy="202110"/>
          </a:xfrm>
        </p:grpSpPr>
        <p:sp>
          <p:nvSpPr>
            <p:cNvPr id="294" name="Shape"/>
            <p:cNvSpPr/>
            <p:nvPr/>
          </p:nvSpPr>
          <p:spPr>
            <a:xfrm>
              <a:off x="5928844" y="4345106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2" name="SEC GC, ,MERCHANDISING, ,BUSINESS LEAD Lee Peter Keng Lim"/>
            <p:cNvSpPr/>
            <p:nvPr/>
          </p:nvSpPr>
          <p:spPr>
            <a:xfrm>
              <a:off x="5949533" y="4357837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SEC GC MERCHANDISING BUSINESS LEAD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Lee Peter Keng Lim</a:t>
              </a:r>
            </a:p>
          </p:txBody>
        </p:sp>
        <p:sp>
          <p:nvSpPr>
            <p:cNvPr id="823" name="Shape"/>
            <p:cNvSpPr/>
            <p:nvPr/>
          </p:nvSpPr>
          <p:spPr>
            <a:xfrm>
              <a:off x="5933619" y="4499473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4" name="Band (CLT Group)"/>
            <p:cNvSpPr/>
            <p:nvPr/>
          </p:nvSpPr>
          <p:spPr>
            <a:xfrm>
              <a:off x="5954307" y="4507430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5" name="E"/>
            <p:cNvSpPr/>
            <p:nvPr/>
          </p:nvSpPr>
          <p:spPr>
            <a:xfrm>
              <a:off x="6200976" y="4507430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26" name="Group"/>
          <p:cNvGrpSpPr/>
          <p:nvPr/>
        </p:nvGrpSpPr>
        <p:grpSpPr>
          <a:xfrm>
            <a:off x="6355343" y="1147959"/>
            <a:ext cx="315100" cy="167099"/>
            <a:chOff x="6355343" y="1147959"/>
            <a:chExt cx="315100" cy="167099"/>
          </a:xfrm>
        </p:grpSpPr>
        <p:sp>
          <p:nvSpPr>
            <p:cNvPr id="296" name="Shape"/>
            <p:cNvSpPr/>
            <p:nvPr/>
          </p:nvSpPr>
          <p:spPr>
            <a:xfrm>
              <a:off x="6355343" y="114795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318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7" name="VP - GC MENS, ,MARKETING Open Position"/>
            <p:cNvSpPr/>
            <p:nvPr/>
          </p:nvSpPr>
          <p:spPr>
            <a:xfrm>
              <a:off x="6376031" y="116069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VP - GC MENS MARKETING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828" name="Shape"/>
            <p:cNvSpPr/>
            <p:nvPr/>
          </p:nvSpPr>
          <p:spPr>
            <a:xfrm>
              <a:off x="6360117" y="126731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9" name="Band (CLT Group)"/>
            <p:cNvSpPr/>
            <p:nvPr/>
          </p:nvSpPr>
          <p:spPr>
            <a:xfrm>
              <a:off x="6380805" y="1275272"/>
              <a:ext cx="222798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30" name="CLT"/>
            <p:cNvSpPr/>
            <p:nvPr/>
          </p:nvSpPr>
          <p:spPr>
            <a:xfrm>
              <a:off x="6603603" y="1275272"/>
              <a:ext cx="41377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831" name="Group"/>
          <p:cNvGrpSpPr/>
          <p:nvPr/>
        </p:nvGrpSpPr>
        <p:grpSpPr>
          <a:xfrm>
            <a:off x="6406268" y="1334154"/>
            <a:ext cx="315100" cy="202110"/>
            <a:chOff x="6406268" y="1334154"/>
            <a:chExt cx="315100" cy="202110"/>
          </a:xfrm>
        </p:grpSpPr>
        <p:sp>
          <p:nvSpPr>
            <p:cNvPr id="298" name="Shape"/>
            <p:cNvSpPr/>
            <p:nvPr/>
          </p:nvSpPr>
          <p:spPr>
            <a:xfrm>
              <a:off x="6406268" y="1334154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18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2" name="SR DIR, GC-MENS, ,BRAND MKTG -, ,SPORT Lu Cathy"/>
            <p:cNvSpPr/>
            <p:nvPr/>
          </p:nvSpPr>
          <p:spPr>
            <a:xfrm>
              <a:off x="6426956" y="1346886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 DIR, GC-MENS BRAND MKTG - SPORT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Lu Cathy</a:t>
              </a:r>
            </a:p>
          </p:txBody>
        </p:sp>
        <p:sp>
          <p:nvSpPr>
            <p:cNvPr id="833" name="Shape"/>
            <p:cNvSpPr/>
            <p:nvPr/>
          </p:nvSpPr>
          <p:spPr>
            <a:xfrm>
              <a:off x="6411042" y="1488521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4" name="Band (CLT Group)"/>
            <p:cNvSpPr/>
            <p:nvPr/>
          </p:nvSpPr>
          <p:spPr>
            <a:xfrm>
              <a:off x="6431731" y="1496478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35" name="S"/>
            <p:cNvSpPr/>
            <p:nvPr/>
          </p:nvSpPr>
          <p:spPr>
            <a:xfrm>
              <a:off x="6678399" y="1496478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836" name="Group"/>
          <p:cNvGrpSpPr/>
          <p:nvPr/>
        </p:nvGrpSpPr>
        <p:grpSpPr>
          <a:xfrm>
            <a:off x="6457193" y="1555361"/>
            <a:ext cx="315100" cy="167099"/>
            <a:chOff x="6457193" y="1555361"/>
            <a:chExt cx="315100" cy="167099"/>
          </a:xfrm>
        </p:grpSpPr>
        <p:sp>
          <p:nvSpPr>
            <p:cNvPr id="300" name="Shape"/>
            <p:cNvSpPr/>
            <p:nvPr/>
          </p:nvSpPr>
          <p:spPr>
            <a:xfrm>
              <a:off x="6457193" y="1555361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7" name="DIR, GC - MENS, ,BRAND MKTG - SP Dong Tao"/>
            <p:cNvSpPr/>
            <p:nvPr/>
          </p:nvSpPr>
          <p:spPr>
            <a:xfrm>
              <a:off x="6477881" y="1568092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MENS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Dong Tao</a:t>
              </a:r>
            </a:p>
          </p:txBody>
        </p:sp>
        <p:sp>
          <p:nvSpPr>
            <p:cNvPr id="838" name="Shape"/>
            <p:cNvSpPr/>
            <p:nvPr/>
          </p:nvSpPr>
          <p:spPr>
            <a:xfrm>
              <a:off x="6461967" y="1674716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9" name="Band (CLT Group)"/>
            <p:cNvSpPr/>
            <p:nvPr/>
          </p:nvSpPr>
          <p:spPr>
            <a:xfrm>
              <a:off x="6482656" y="1682674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40" name="E"/>
            <p:cNvSpPr/>
            <p:nvPr/>
          </p:nvSpPr>
          <p:spPr>
            <a:xfrm>
              <a:off x="6729325" y="1682674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41" name="Group"/>
          <p:cNvGrpSpPr/>
          <p:nvPr/>
        </p:nvGrpSpPr>
        <p:grpSpPr>
          <a:xfrm>
            <a:off x="6457193" y="1741556"/>
            <a:ext cx="315100" cy="167099"/>
            <a:chOff x="6457193" y="1741556"/>
            <a:chExt cx="315100" cy="167099"/>
          </a:xfrm>
        </p:grpSpPr>
        <p:sp>
          <p:nvSpPr>
            <p:cNvPr id="302" name="Shape"/>
            <p:cNvSpPr/>
            <p:nvPr/>
          </p:nvSpPr>
          <p:spPr>
            <a:xfrm>
              <a:off x="6457193" y="1741556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2" name="DIR, GC - MENS, ,BRAND MKTG - SP Gong Alan Thomas"/>
            <p:cNvSpPr/>
            <p:nvPr/>
          </p:nvSpPr>
          <p:spPr>
            <a:xfrm>
              <a:off x="6477881" y="1754287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MENS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Gong Alan Thomas</a:t>
              </a:r>
            </a:p>
          </p:txBody>
        </p:sp>
        <p:sp>
          <p:nvSpPr>
            <p:cNvPr id="843" name="Shape"/>
            <p:cNvSpPr/>
            <p:nvPr/>
          </p:nvSpPr>
          <p:spPr>
            <a:xfrm>
              <a:off x="6461967" y="1860912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4" name="Band (CLT Group)"/>
            <p:cNvSpPr/>
            <p:nvPr/>
          </p:nvSpPr>
          <p:spPr>
            <a:xfrm>
              <a:off x="6482656" y="1868869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45" name="E"/>
            <p:cNvSpPr/>
            <p:nvPr/>
          </p:nvSpPr>
          <p:spPr>
            <a:xfrm>
              <a:off x="6729325" y="1868869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46" name="Group"/>
          <p:cNvGrpSpPr/>
          <p:nvPr/>
        </p:nvGrpSpPr>
        <p:grpSpPr>
          <a:xfrm>
            <a:off x="6457193" y="1927751"/>
            <a:ext cx="315100" cy="202110"/>
            <a:chOff x="6457193" y="1927751"/>
            <a:chExt cx="315100" cy="202110"/>
          </a:xfrm>
        </p:grpSpPr>
        <p:sp>
          <p:nvSpPr>
            <p:cNvPr id="304" name="Shape"/>
            <p:cNvSpPr/>
            <p:nvPr/>
          </p:nvSpPr>
          <p:spPr>
            <a:xfrm>
              <a:off x="6457193" y="1927751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7" name="DIR, GC-MENS, ,BRAND MKTG-,SPORT FAST/REACT Eldridge Christopher Ian"/>
            <p:cNvSpPr/>
            <p:nvPr/>
          </p:nvSpPr>
          <p:spPr>
            <a:xfrm>
              <a:off x="6477881" y="1940482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GC-MENS BRAND MKTG-SPORT FAST/REACT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Eldridge Christopher Ian</a:t>
              </a:r>
            </a:p>
          </p:txBody>
        </p:sp>
        <p:sp>
          <p:nvSpPr>
            <p:cNvPr id="848" name="Shape"/>
            <p:cNvSpPr/>
            <p:nvPr/>
          </p:nvSpPr>
          <p:spPr>
            <a:xfrm>
              <a:off x="6461967" y="208211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9" name="Band (CLT Group)"/>
            <p:cNvSpPr/>
            <p:nvPr/>
          </p:nvSpPr>
          <p:spPr>
            <a:xfrm>
              <a:off x="6482656" y="209007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0" name="E"/>
            <p:cNvSpPr/>
            <p:nvPr/>
          </p:nvSpPr>
          <p:spPr>
            <a:xfrm>
              <a:off x="6729325" y="209007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51" name="Group"/>
          <p:cNvGrpSpPr/>
          <p:nvPr/>
        </p:nvGrpSpPr>
        <p:grpSpPr>
          <a:xfrm>
            <a:off x="6457193" y="2148957"/>
            <a:ext cx="315100" cy="202110"/>
            <a:chOff x="6457193" y="2148957"/>
            <a:chExt cx="315100" cy="202110"/>
          </a:xfrm>
        </p:grpSpPr>
        <p:sp>
          <p:nvSpPr>
            <p:cNvPr id="306" name="Shape"/>
            <p:cNvSpPr/>
            <p:nvPr/>
          </p:nvSpPr>
          <p:spPr>
            <a:xfrm>
              <a:off x="6457193" y="2148957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2" name="GC - MENS MKTG, ,BRAND, ,SUPERVISOR - SP Zhang YingShu"/>
            <p:cNvSpPr/>
            <p:nvPr/>
          </p:nvSpPr>
          <p:spPr>
            <a:xfrm>
              <a:off x="6477881" y="2161689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MENS MKTG BRAND SUPERVISOR - SP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Zhang YingShu</a:t>
              </a:r>
            </a:p>
          </p:txBody>
        </p:sp>
        <p:sp>
          <p:nvSpPr>
            <p:cNvPr id="853" name="Shape"/>
            <p:cNvSpPr/>
            <p:nvPr/>
          </p:nvSpPr>
          <p:spPr>
            <a:xfrm>
              <a:off x="6461967" y="2303324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4" name="Band (CLT Group)"/>
            <p:cNvSpPr/>
            <p:nvPr/>
          </p:nvSpPr>
          <p:spPr>
            <a:xfrm>
              <a:off x="6482656" y="2311281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5" name="L"/>
            <p:cNvSpPr/>
            <p:nvPr/>
          </p:nvSpPr>
          <p:spPr>
            <a:xfrm>
              <a:off x="6730916" y="2311281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56" name="Group"/>
          <p:cNvGrpSpPr/>
          <p:nvPr/>
        </p:nvGrpSpPr>
        <p:grpSpPr>
          <a:xfrm>
            <a:off x="6457193" y="2370164"/>
            <a:ext cx="315100" cy="167099"/>
            <a:chOff x="6457193" y="2370164"/>
            <a:chExt cx="315100" cy="167099"/>
          </a:xfrm>
        </p:grpSpPr>
        <p:sp>
          <p:nvSpPr>
            <p:cNvPr id="308" name="Shape"/>
            <p:cNvSpPr/>
            <p:nvPr/>
          </p:nvSpPr>
          <p:spPr>
            <a:xfrm>
              <a:off x="6457193" y="2370164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7" name="MGR, GC - MENS, ,BRAND MKTG - SP Jiang Wei Xuan Lessie"/>
            <p:cNvSpPr/>
            <p:nvPr/>
          </p:nvSpPr>
          <p:spPr>
            <a:xfrm>
              <a:off x="6477881" y="2382895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MENS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Jiang Wei Xuan Lessie</a:t>
              </a:r>
            </a:p>
          </p:txBody>
        </p:sp>
        <p:sp>
          <p:nvSpPr>
            <p:cNvPr id="858" name="Shape"/>
            <p:cNvSpPr/>
            <p:nvPr/>
          </p:nvSpPr>
          <p:spPr>
            <a:xfrm>
              <a:off x="6461967" y="248952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9" name="Band (CLT Group)"/>
            <p:cNvSpPr/>
            <p:nvPr/>
          </p:nvSpPr>
          <p:spPr>
            <a:xfrm>
              <a:off x="6482656" y="249747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0" name="U"/>
            <p:cNvSpPr/>
            <p:nvPr/>
          </p:nvSpPr>
          <p:spPr>
            <a:xfrm>
              <a:off x="6729325" y="249747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61" name="Group"/>
          <p:cNvGrpSpPr/>
          <p:nvPr/>
        </p:nvGrpSpPr>
        <p:grpSpPr>
          <a:xfrm>
            <a:off x="6457193" y="2556359"/>
            <a:ext cx="315100" cy="167099"/>
            <a:chOff x="6457193" y="2556359"/>
            <a:chExt cx="315100" cy="167099"/>
          </a:xfrm>
        </p:grpSpPr>
        <p:sp>
          <p:nvSpPr>
            <p:cNvPr id="310" name="Shape"/>
            <p:cNvSpPr/>
            <p:nvPr/>
          </p:nvSpPr>
          <p:spPr>
            <a:xfrm>
              <a:off x="6457193" y="255635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2" name="SR MGR, GC - MENS, ,BRAND MKTG - SP Mo Michael"/>
            <p:cNvSpPr/>
            <p:nvPr/>
          </p:nvSpPr>
          <p:spPr>
            <a:xfrm>
              <a:off x="6477881" y="256909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MENS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Mo Michael</a:t>
              </a:r>
            </a:p>
          </p:txBody>
        </p:sp>
        <p:sp>
          <p:nvSpPr>
            <p:cNvPr id="863" name="Shape"/>
            <p:cNvSpPr/>
            <p:nvPr/>
          </p:nvSpPr>
          <p:spPr>
            <a:xfrm>
              <a:off x="6461967" y="267571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4" name="Band (CLT Group)"/>
            <p:cNvSpPr/>
            <p:nvPr/>
          </p:nvSpPr>
          <p:spPr>
            <a:xfrm>
              <a:off x="6482656" y="2683672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5" name="U"/>
            <p:cNvSpPr/>
            <p:nvPr/>
          </p:nvSpPr>
          <p:spPr>
            <a:xfrm>
              <a:off x="6729325" y="2683672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66" name="Group"/>
          <p:cNvGrpSpPr/>
          <p:nvPr/>
        </p:nvGrpSpPr>
        <p:grpSpPr>
          <a:xfrm>
            <a:off x="6457193" y="2742554"/>
            <a:ext cx="315100" cy="167099"/>
            <a:chOff x="6457193" y="2742554"/>
            <a:chExt cx="315100" cy="167099"/>
          </a:xfrm>
        </p:grpSpPr>
        <p:sp>
          <p:nvSpPr>
            <p:cNvPr id="312" name="Shape"/>
            <p:cNvSpPr/>
            <p:nvPr/>
          </p:nvSpPr>
          <p:spPr>
            <a:xfrm>
              <a:off x="6457193" y="2742554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7" name="MGR, GC - MENS, ,BRAND MKTG - SP Zhong MingShen Aaron"/>
            <p:cNvSpPr/>
            <p:nvPr/>
          </p:nvSpPr>
          <p:spPr>
            <a:xfrm>
              <a:off x="6477881" y="2755285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MENS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Zhong MingShen Aaron</a:t>
              </a:r>
            </a:p>
          </p:txBody>
        </p:sp>
        <p:sp>
          <p:nvSpPr>
            <p:cNvPr id="868" name="Shape"/>
            <p:cNvSpPr/>
            <p:nvPr/>
          </p:nvSpPr>
          <p:spPr>
            <a:xfrm>
              <a:off x="6461967" y="286191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9" name="Band (CLT Group)"/>
            <p:cNvSpPr/>
            <p:nvPr/>
          </p:nvSpPr>
          <p:spPr>
            <a:xfrm>
              <a:off x="6482656" y="286986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0" name="U"/>
            <p:cNvSpPr/>
            <p:nvPr/>
          </p:nvSpPr>
          <p:spPr>
            <a:xfrm>
              <a:off x="6729325" y="286986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71" name="Group"/>
          <p:cNvGrpSpPr/>
          <p:nvPr/>
        </p:nvGrpSpPr>
        <p:grpSpPr>
          <a:xfrm>
            <a:off x="6457193" y="2928749"/>
            <a:ext cx="315100" cy="167099"/>
            <a:chOff x="6457193" y="2928749"/>
            <a:chExt cx="315100" cy="167099"/>
          </a:xfrm>
        </p:grpSpPr>
        <p:sp>
          <p:nvSpPr>
            <p:cNvPr id="314" name="Shape"/>
            <p:cNvSpPr/>
            <p:nvPr/>
          </p:nvSpPr>
          <p:spPr>
            <a:xfrm>
              <a:off x="6457193" y="292874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2" name="MGR, GC - MENS, ,BRAND MKTG - SP Newman Paul"/>
            <p:cNvSpPr/>
            <p:nvPr/>
          </p:nvSpPr>
          <p:spPr>
            <a:xfrm>
              <a:off x="6477881" y="2941481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MENS BRAND MKTG - SP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Newman Paul</a:t>
              </a:r>
            </a:p>
          </p:txBody>
        </p:sp>
        <p:sp>
          <p:nvSpPr>
            <p:cNvPr id="873" name="Shape"/>
            <p:cNvSpPr/>
            <p:nvPr/>
          </p:nvSpPr>
          <p:spPr>
            <a:xfrm>
              <a:off x="6461967" y="304810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4" name="Band (CLT Group)"/>
            <p:cNvSpPr/>
            <p:nvPr/>
          </p:nvSpPr>
          <p:spPr>
            <a:xfrm>
              <a:off x="6482656" y="3056062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5" name="U"/>
            <p:cNvSpPr/>
            <p:nvPr/>
          </p:nvSpPr>
          <p:spPr>
            <a:xfrm>
              <a:off x="6729325" y="3056062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76" name="Group"/>
          <p:cNvGrpSpPr/>
          <p:nvPr/>
        </p:nvGrpSpPr>
        <p:grpSpPr>
          <a:xfrm>
            <a:off x="6406268" y="3114945"/>
            <a:ext cx="315100" cy="202110"/>
            <a:chOff x="6406268" y="3114945"/>
            <a:chExt cx="315100" cy="202110"/>
          </a:xfrm>
        </p:grpSpPr>
        <p:sp>
          <p:nvSpPr>
            <p:cNvPr id="316" name="Shape"/>
            <p:cNvSpPr/>
            <p:nvPr/>
          </p:nvSpPr>
          <p:spPr>
            <a:xfrm>
              <a:off x="6406268" y="3114945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18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7" name="SR DIR, GC - MENS, ,BRAND MARKETING, ,- LIS Tsai Wei"/>
            <p:cNvSpPr/>
            <p:nvPr/>
          </p:nvSpPr>
          <p:spPr>
            <a:xfrm>
              <a:off x="6426956" y="3127676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 DIR, GC - MENS BRAND MARKETING - LIS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Tsai Wei</a:t>
              </a:r>
            </a:p>
          </p:txBody>
        </p:sp>
        <p:sp>
          <p:nvSpPr>
            <p:cNvPr id="878" name="Shape"/>
            <p:cNvSpPr/>
            <p:nvPr/>
          </p:nvSpPr>
          <p:spPr>
            <a:xfrm>
              <a:off x="6411042" y="3269312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9" name="Band (CLT Group)"/>
            <p:cNvSpPr/>
            <p:nvPr/>
          </p:nvSpPr>
          <p:spPr>
            <a:xfrm>
              <a:off x="6431731" y="3277269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0" name="S"/>
            <p:cNvSpPr/>
            <p:nvPr/>
          </p:nvSpPr>
          <p:spPr>
            <a:xfrm>
              <a:off x="6678399" y="3277269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881" name="Group"/>
          <p:cNvGrpSpPr/>
          <p:nvPr/>
        </p:nvGrpSpPr>
        <p:grpSpPr>
          <a:xfrm>
            <a:off x="6457193" y="3336151"/>
            <a:ext cx="315100" cy="202110"/>
            <a:chOff x="6457193" y="3336151"/>
            <a:chExt cx="315100" cy="202110"/>
          </a:xfrm>
        </p:grpSpPr>
        <p:sp>
          <p:nvSpPr>
            <p:cNvPr id="318" name="Shape"/>
            <p:cNvSpPr/>
            <p:nvPr/>
          </p:nvSpPr>
          <p:spPr>
            <a:xfrm>
              <a:off x="6457193" y="3336151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18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2" name="SR., ,ADMINISTRATIVE, ,ASSISTANT Huang ZiQing"/>
            <p:cNvSpPr/>
            <p:nvPr/>
          </p:nvSpPr>
          <p:spPr>
            <a:xfrm>
              <a:off x="6477881" y="3348882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Huang ZiQing</a:t>
              </a:r>
            </a:p>
          </p:txBody>
        </p:sp>
        <p:sp>
          <p:nvSpPr>
            <p:cNvPr id="883" name="Shape"/>
            <p:cNvSpPr/>
            <p:nvPr/>
          </p:nvSpPr>
          <p:spPr>
            <a:xfrm>
              <a:off x="6461967" y="349051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4" name="Band (CLT Group)"/>
            <p:cNvSpPr/>
            <p:nvPr/>
          </p:nvSpPr>
          <p:spPr>
            <a:xfrm>
              <a:off x="6482656" y="349847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5" name="A"/>
            <p:cNvSpPr/>
            <p:nvPr/>
          </p:nvSpPr>
          <p:spPr>
            <a:xfrm>
              <a:off x="6729325" y="349847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886" name="Group"/>
          <p:cNvGrpSpPr/>
          <p:nvPr/>
        </p:nvGrpSpPr>
        <p:grpSpPr>
          <a:xfrm>
            <a:off x="6457193" y="3557357"/>
            <a:ext cx="315100" cy="167099"/>
            <a:chOff x="6457193" y="3557357"/>
            <a:chExt cx="315100" cy="167099"/>
          </a:xfrm>
        </p:grpSpPr>
        <p:sp>
          <p:nvSpPr>
            <p:cNvPr id="320" name="Shape"/>
            <p:cNvSpPr/>
            <p:nvPr/>
          </p:nvSpPr>
          <p:spPr>
            <a:xfrm>
              <a:off x="6457193" y="3557357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7" name="DIR, GC - MENS, ,BRAND MKTG - SL Minns Samuel Alexander"/>
            <p:cNvSpPr/>
            <p:nvPr/>
          </p:nvSpPr>
          <p:spPr>
            <a:xfrm>
              <a:off x="6477881" y="3570088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MENS BRAND MKTG - SL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Minns Samuel Alexander</a:t>
              </a:r>
            </a:p>
          </p:txBody>
        </p:sp>
        <p:sp>
          <p:nvSpPr>
            <p:cNvPr id="888" name="Shape"/>
            <p:cNvSpPr/>
            <p:nvPr/>
          </p:nvSpPr>
          <p:spPr>
            <a:xfrm>
              <a:off x="6461967" y="3676713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9" name="Band (CLT Group)"/>
            <p:cNvSpPr/>
            <p:nvPr/>
          </p:nvSpPr>
          <p:spPr>
            <a:xfrm>
              <a:off x="6482656" y="3684670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0" name="E"/>
            <p:cNvSpPr/>
            <p:nvPr/>
          </p:nvSpPr>
          <p:spPr>
            <a:xfrm>
              <a:off x="6729325" y="3684670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91" name="Group"/>
          <p:cNvGrpSpPr/>
          <p:nvPr/>
        </p:nvGrpSpPr>
        <p:grpSpPr>
          <a:xfrm>
            <a:off x="6457193" y="3743552"/>
            <a:ext cx="315100" cy="167099"/>
            <a:chOff x="6457193" y="3743552"/>
            <a:chExt cx="315100" cy="167099"/>
          </a:xfrm>
        </p:grpSpPr>
        <p:sp>
          <p:nvSpPr>
            <p:cNvPr id="322" name="Shape"/>
            <p:cNvSpPr/>
            <p:nvPr/>
          </p:nvSpPr>
          <p:spPr>
            <a:xfrm>
              <a:off x="6457193" y="3743552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2" name="DIR, GC - MENS, ,BRAND MKTG - SL He Cherry"/>
            <p:cNvSpPr/>
            <p:nvPr/>
          </p:nvSpPr>
          <p:spPr>
            <a:xfrm>
              <a:off x="6477881" y="3756284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DIR, GC - MENS BRAND MKTG - SL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He Cherry</a:t>
              </a:r>
            </a:p>
          </p:txBody>
        </p:sp>
        <p:sp>
          <p:nvSpPr>
            <p:cNvPr id="893" name="Shape"/>
            <p:cNvSpPr/>
            <p:nvPr/>
          </p:nvSpPr>
          <p:spPr>
            <a:xfrm>
              <a:off x="6461967" y="3862908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4" name="Band (CLT Group)"/>
            <p:cNvSpPr/>
            <p:nvPr/>
          </p:nvSpPr>
          <p:spPr>
            <a:xfrm>
              <a:off x="6482656" y="3870865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5" name="E"/>
            <p:cNvSpPr/>
            <p:nvPr/>
          </p:nvSpPr>
          <p:spPr>
            <a:xfrm>
              <a:off x="6729325" y="3870865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96" name="Group"/>
          <p:cNvGrpSpPr/>
          <p:nvPr/>
        </p:nvGrpSpPr>
        <p:grpSpPr>
          <a:xfrm>
            <a:off x="6457193" y="3929748"/>
            <a:ext cx="315100" cy="202110"/>
            <a:chOff x="6457193" y="3929748"/>
            <a:chExt cx="315100" cy="202110"/>
          </a:xfrm>
        </p:grpSpPr>
        <p:sp>
          <p:nvSpPr>
            <p:cNvPr id="324" name="Shape"/>
            <p:cNvSpPr/>
            <p:nvPr/>
          </p:nvSpPr>
          <p:spPr>
            <a:xfrm>
              <a:off x="6457193" y="3929748"/>
              <a:ext cx="315100" cy="2021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18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7" name="GC - MENS BRAND, ,MKTG ASST MGR -, ,SL Chen XingChi"/>
            <p:cNvSpPr/>
            <p:nvPr/>
          </p:nvSpPr>
          <p:spPr>
            <a:xfrm>
              <a:off x="6477881" y="3942479"/>
              <a:ext cx="273723" cy="1336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EEEEEE"/>
                  </a:solidFill>
                </a:rPr>
                <a:t>GC - MENS BRAND MKTG ASST MGR - SL</a:t>
              </a:r>
            </a:p>
            <a:p>
              <a:pPr algn="l"/>
              <a:r>
                <a:rPr lang="en-GB" sz="170">
                  <a:solidFill>
                    <a:srgbClr val="EEEEEE"/>
                  </a:solidFill>
                </a:rPr>
                <a:t>Chen XingChi</a:t>
              </a:r>
            </a:p>
          </p:txBody>
        </p:sp>
        <p:sp>
          <p:nvSpPr>
            <p:cNvPr id="898" name="Shape"/>
            <p:cNvSpPr/>
            <p:nvPr/>
          </p:nvSpPr>
          <p:spPr>
            <a:xfrm>
              <a:off x="6461967" y="408411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9" name="Band (CLT Group)"/>
            <p:cNvSpPr/>
            <p:nvPr/>
          </p:nvSpPr>
          <p:spPr>
            <a:xfrm>
              <a:off x="6482656" y="4092072"/>
              <a:ext cx="248261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0" name="L"/>
            <p:cNvSpPr/>
            <p:nvPr/>
          </p:nvSpPr>
          <p:spPr>
            <a:xfrm>
              <a:off x="6730916" y="4092072"/>
              <a:ext cx="15915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01" name="Group"/>
          <p:cNvGrpSpPr/>
          <p:nvPr/>
        </p:nvGrpSpPr>
        <p:grpSpPr>
          <a:xfrm>
            <a:off x="6457193" y="4150954"/>
            <a:ext cx="315100" cy="167099"/>
            <a:chOff x="6457193" y="4150954"/>
            <a:chExt cx="315100" cy="167099"/>
          </a:xfrm>
        </p:grpSpPr>
        <p:sp>
          <p:nvSpPr>
            <p:cNvPr id="326" name="Shape"/>
            <p:cNvSpPr/>
            <p:nvPr/>
          </p:nvSpPr>
          <p:spPr>
            <a:xfrm>
              <a:off x="6457193" y="4150954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2" name="SR MGR, GC - MENS, ,BRAND MKTG - SL Li Jeffery"/>
            <p:cNvSpPr/>
            <p:nvPr/>
          </p:nvSpPr>
          <p:spPr>
            <a:xfrm>
              <a:off x="6477881" y="4163685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MENS BRAND MKTG - SL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Li Jeffery</a:t>
              </a:r>
            </a:p>
          </p:txBody>
        </p:sp>
        <p:sp>
          <p:nvSpPr>
            <p:cNvPr id="903" name="Shape"/>
            <p:cNvSpPr/>
            <p:nvPr/>
          </p:nvSpPr>
          <p:spPr>
            <a:xfrm>
              <a:off x="6461967" y="427031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4" name="Band (CLT Group)"/>
            <p:cNvSpPr/>
            <p:nvPr/>
          </p:nvSpPr>
          <p:spPr>
            <a:xfrm>
              <a:off x="6482656" y="427826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5" name="U"/>
            <p:cNvSpPr/>
            <p:nvPr/>
          </p:nvSpPr>
          <p:spPr>
            <a:xfrm>
              <a:off x="6729325" y="427826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06" name="Group"/>
          <p:cNvGrpSpPr/>
          <p:nvPr/>
        </p:nvGrpSpPr>
        <p:grpSpPr>
          <a:xfrm>
            <a:off x="6457193" y="4337149"/>
            <a:ext cx="315100" cy="167099"/>
            <a:chOff x="6457193" y="4337149"/>
            <a:chExt cx="315100" cy="167099"/>
          </a:xfrm>
        </p:grpSpPr>
        <p:sp>
          <p:nvSpPr>
            <p:cNvPr id="328" name="Shape"/>
            <p:cNvSpPr/>
            <p:nvPr/>
          </p:nvSpPr>
          <p:spPr>
            <a:xfrm>
              <a:off x="6457193" y="433714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7" name="MGR, GC - MENS, ,LIFESTYLE MKTG Xia JuanXuan"/>
            <p:cNvSpPr/>
            <p:nvPr/>
          </p:nvSpPr>
          <p:spPr>
            <a:xfrm>
              <a:off x="6477881" y="434988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MENS LIFESTYLE MKTG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Xia JuanXuan</a:t>
              </a:r>
            </a:p>
          </p:txBody>
        </p:sp>
        <p:sp>
          <p:nvSpPr>
            <p:cNvPr id="908" name="Shape"/>
            <p:cNvSpPr/>
            <p:nvPr/>
          </p:nvSpPr>
          <p:spPr>
            <a:xfrm>
              <a:off x="6461967" y="445650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9" name="Band (CLT Group)"/>
            <p:cNvSpPr/>
            <p:nvPr/>
          </p:nvSpPr>
          <p:spPr>
            <a:xfrm>
              <a:off x="6482656" y="4464462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0" name="U"/>
            <p:cNvSpPr/>
            <p:nvPr/>
          </p:nvSpPr>
          <p:spPr>
            <a:xfrm>
              <a:off x="6729325" y="4464462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11" name="Group"/>
          <p:cNvGrpSpPr/>
          <p:nvPr/>
        </p:nvGrpSpPr>
        <p:grpSpPr>
          <a:xfrm>
            <a:off x="6457193" y="4523344"/>
            <a:ext cx="315100" cy="167099"/>
            <a:chOff x="6457193" y="4523344"/>
            <a:chExt cx="315100" cy="167099"/>
          </a:xfrm>
        </p:grpSpPr>
        <p:sp>
          <p:nvSpPr>
            <p:cNvPr id="330" name="Shape"/>
            <p:cNvSpPr/>
            <p:nvPr/>
          </p:nvSpPr>
          <p:spPr>
            <a:xfrm>
              <a:off x="6457193" y="4523344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2" name="MGR, GC - MENS, ,LIFESTYLE MKTG Pok YoungIn"/>
            <p:cNvSpPr/>
            <p:nvPr/>
          </p:nvSpPr>
          <p:spPr>
            <a:xfrm>
              <a:off x="6477881" y="4536076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MGR, GC - MENS LIFESTYLE MKTG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Pok YoungIn</a:t>
              </a:r>
            </a:p>
          </p:txBody>
        </p:sp>
        <p:sp>
          <p:nvSpPr>
            <p:cNvPr id="913" name="Shape"/>
            <p:cNvSpPr/>
            <p:nvPr/>
          </p:nvSpPr>
          <p:spPr>
            <a:xfrm>
              <a:off x="6461967" y="4642700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4" name="Band (CLT Group)"/>
            <p:cNvSpPr/>
            <p:nvPr/>
          </p:nvSpPr>
          <p:spPr>
            <a:xfrm>
              <a:off x="6482656" y="4650657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5" name="U"/>
            <p:cNvSpPr/>
            <p:nvPr/>
          </p:nvSpPr>
          <p:spPr>
            <a:xfrm>
              <a:off x="6729325" y="4650657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16" name="Group"/>
          <p:cNvGrpSpPr/>
          <p:nvPr/>
        </p:nvGrpSpPr>
        <p:grpSpPr>
          <a:xfrm>
            <a:off x="6457193" y="4709540"/>
            <a:ext cx="315100" cy="167099"/>
            <a:chOff x="6457193" y="4709540"/>
            <a:chExt cx="315100" cy="167099"/>
          </a:xfrm>
        </p:grpSpPr>
        <p:sp>
          <p:nvSpPr>
            <p:cNvPr id="332" name="Shape"/>
            <p:cNvSpPr/>
            <p:nvPr/>
          </p:nvSpPr>
          <p:spPr>
            <a:xfrm>
              <a:off x="6457193" y="4709540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18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7" name="SR MGR, GC - MENS, ,BRAND MKTG - SL Wang Su"/>
            <p:cNvSpPr/>
            <p:nvPr/>
          </p:nvSpPr>
          <p:spPr>
            <a:xfrm>
              <a:off x="6477881" y="4722271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SR MGR, GC - MENS BRAND MKTG - SL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Wang Su</a:t>
              </a:r>
            </a:p>
          </p:txBody>
        </p:sp>
        <p:sp>
          <p:nvSpPr>
            <p:cNvPr id="918" name="Shape"/>
            <p:cNvSpPr/>
            <p:nvPr/>
          </p:nvSpPr>
          <p:spPr>
            <a:xfrm>
              <a:off x="6461967" y="482889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9" name="Band (CLT Group)"/>
            <p:cNvSpPr/>
            <p:nvPr/>
          </p:nvSpPr>
          <p:spPr>
            <a:xfrm>
              <a:off x="6482656" y="4836853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0" name="U"/>
            <p:cNvSpPr/>
            <p:nvPr/>
          </p:nvSpPr>
          <p:spPr>
            <a:xfrm>
              <a:off x="6729325" y="4836853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21" name="Group"/>
          <p:cNvGrpSpPr/>
          <p:nvPr/>
        </p:nvGrpSpPr>
        <p:grpSpPr>
          <a:xfrm>
            <a:off x="6705453" y="1147959"/>
            <a:ext cx="315100" cy="167099"/>
            <a:chOff x="6705453" y="1147959"/>
            <a:chExt cx="315100" cy="167099"/>
          </a:xfrm>
        </p:grpSpPr>
        <p:sp>
          <p:nvSpPr>
            <p:cNvPr id="334" name="Shape"/>
            <p:cNvSpPr/>
            <p:nvPr/>
          </p:nvSpPr>
          <p:spPr>
            <a:xfrm>
              <a:off x="6705453" y="1147959"/>
              <a:ext cx="315100" cy="16709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5463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18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2" name="GC MENS INSIGHTS, ,DIRECTOR Seow Timothy Liang Feng"/>
            <p:cNvSpPr/>
            <p:nvPr/>
          </p:nvSpPr>
          <p:spPr>
            <a:xfrm>
              <a:off x="6726142" y="1160690"/>
              <a:ext cx="273723" cy="986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 b="1">
                  <a:solidFill>
                    <a:srgbClr val="282828"/>
                  </a:solidFill>
                </a:rPr>
                <a:t>GC MENS INSIGHTS DIRECTOR</a:t>
              </a:r>
            </a:p>
            <a:p>
              <a:pPr algn="l"/>
              <a:r>
                <a:rPr lang="en-GB" sz="170">
                  <a:solidFill>
                    <a:srgbClr val="282828"/>
                  </a:solidFill>
                </a:rPr>
                <a:t>Seow Timothy Liang Feng</a:t>
              </a:r>
            </a:p>
          </p:txBody>
        </p:sp>
        <p:sp>
          <p:nvSpPr>
            <p:cNvPr id="923" name="Shape"/>
            <p:cNvSpPr/>
            <p:nvPr/>
          </p:nvSpPr>
          <p:spPr>
            <a:xfrm>
              <a:off x="6710228" y="1267315"/>
              <a:ext cx="305552" cy="429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4" name="Band (CLT Group)"/>
            <p:cNvSpPr/>
            <p:nvPr/>
          </p:nvSpPr>
          <p:spPr>
            <a:xfrm>
              <a:off x="6730916" y="1275272"/>
              <a:ext cx="246669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5" name="E"/>
            <p:cNvSpPr/>
            <p:nvPr/>
          </p:nvSpPr>
          <p:spPr>
            <a:xfrm>
              <a:off x="6977585" y="1275272"/>
              <a:ext cx="17506" cy="270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6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Consumer Construct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WOMENS - GC, VP/GM, GC - KIDS and INP: VP/GM - GC MENS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WOMENS - GC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3057245" y="-138282"/>
            <a:ext cx="84288" cy="245276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1" idx="3"/>
            <a:endCxn id="104" idx="0"/>
          </p:cNvCxnSpPr>
          <p:nvPr/>
        </p:nvCxnSpPr>
        <p:spPr>
          <a:xfrm rot="5400000">
            <a:off x="3366299" y="170772"/>
            <a:ext cx="84288" cy="183465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3"/>
            <a:endCxn id="106" idx="0"/>
          </p:cNvCxnSpPr>
          <p:nvPr/>
        </p:nvCxnSpPr>
        <p:spPr>
          <a:xfrm rot="5400000">
            <a:off x="1608904" y="632948"/>
            <a:ext cx="84288" cy="168013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508250" y="1882511"/>
            <a:ext cx="178409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567251" y="2242137"/>
            <a:ext cx="240220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6" idx="4"/>
            <a:endCxn id="112" idx="5"/>
          </p:cNvCxnSpPr>
          <p:nvPr/>
        </p:nvCxnSpPr>
        <p:spPr>
          <a:xfrm rot="16200000" flipH="1">
            <a:off x="117718" y="2273043"/>
            <a:ext cx="959473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2" idx="4"/>
            <a:endCxn id="114" idx="5"/>
          </p:cNvCxnSpPr>
          <p:nvPr/>
        </p:nvCxnSpPr>
        <p:spPr>
          <a:xfrm rot="16200000" flipH="1">
            <a:off x="582704" y="3007749"/>
            <a:ext cx="209314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2" idx="4"/>
            <a:endCxn id="116" idx="5"/>
          </p:cNvCxnSpPr>
          <p:nvPr/>
        </p:nvCxnSpPr>
        <p:spPr>
          <a:xfrm rot="16200000" flipH="1">
            <a:off x="371985" y="3218468"/>
            <a:ext cx="630752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2" idx="4"/>
            <a:endCxn id="118" idx="5"/>
          </p:cNvCxnSpPr>
          <p:nvPr/>
        </p:nvCxnSpPr>
        <p:spPr>
          <a:xfrm rot="16200000" flipH="1">
            <a:off x="145814" y="3444639"/>
            <a:ext cx="1083095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6" idx="4"/>
            <a:endCxn id="120" idx="5"/>
          </p:cNvCxnSpPr>
          <p:nvPr/>
        </p:nvCxnSpPr>
        <p:spPr>
          <a:xfrm rot="16200000" flipH="1">
            <a:off x="-694252" y="3085013"/>
            <a:ext cx="2583413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20" idx="4"/>
            <a:endCxn id="122" idx="5"/>
          </p:cNvCxnSpPr>
          <p:nvPr/>
        </p:nvCxnSpPr>
        <p:spPr>
          <a:xfrm rot="16200000" flipH="1">
            <a:off x="598157" y="4616236"/>
            <a:ext cx="178409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04" idx="3"/>
            <a:endCxn id="124" idx="0"/>
          </p:cNvCxnSpPr>
          <p:nvPr/>
        </p:nvCxnSpPr>
        <p:spPr>
          <a:xfrm rot="5400000">
            <a:off x="1962912" y="986956"/>
            <a:ext cx="84288" cy="97211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04" idx="3"/>
            <a:endCxn id="126" idx="0"/>
          </p:cNvCxnSpPr>
          <p:nvPr/>
        </p:nvCxnSpPr>
        <p:spPr>
          <a:xfrm rot="5400000">
            <a:off x="2271966" y="1296010"/>
            <a:ext cx="84288" cy="35400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6" idx="4"/>
            <a:endCxn id="128" idx="5"/>
          </p:cNvCxnSpPr>
          <p:nvPr/>
        </p:nvCxnSpPr>
        <p:spPr>
          <a:xfrm rot="16200000" flipH="1">
            <a:off x="1834374" y="1882511"/>
            <a:ext cx="178409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04" idx="3"/>
            <a:endCxn id="130" idx="0"/>
          </p:cNvCxnSpPr>
          <p:nvPr/>
        </p:nvCxnSpPr>
        <p:spPr>
          <a:xfrm rot="16200000" flipH="1">
            <a:off x="2625974" y="1296010"/>
            <a:ext cx="84288" cy="35400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2542389" y="1944322"/>
            <a:ext cx="178409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0" idx="4"/>
            <a:endCxn id="134" idx="5"/>
          </p:cNvCxnSpPr>
          <p:nvPr/>
        </p:nvCxnSpPr>
        <p:spPr>
          <a:xfrm rot="16200000" flipH="1">
            <a:off x="2378028" y="2108682"/>
            <a:ext cx="507130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04" idx="3"/>
            <a:endCxn id="136" idx="0"/>
          </p:cNvCxnSpPr>
          <p:nvPr/>
        </p:nvCxnSpPr>
        <p:spPr>
          <a:xfrm rot="16200000" flipH="1">
            <a:off x="2957505" y="964479"/>
            <a:ext cx="84288" cy="101707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6" idx="4"/>
            <a:endCxn id="138" idx="5"/>
          </p:cNvCxnSpPr>
          <p:nvPr/>
        </p:nvCxnSpPr>
        <p:spPr>
          <a:xfrm rot="16200000" flipH="1">
            <a:off x="3192807" y="1895154"/>
            <a:ext cx="203695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04" idx="3"/>
            <a:endCxn id="140" idx="0"/>
          </p:cNvCxnSpPr>
          <p:nvPr/>
        </p:nvCxnSpPr>
        <p:spPr>
          <a:xfrm rot="16200000" flipH="1">
            <a:off x="3289035" y="632948"/>
            <a:ext cx="84288" cy="168013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3868512" y="1882511"/>
            <a:ext cx="178409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0" idx="4"/>
            <a:endCxn id="144" idx="5"/>
          </p:cNvCxnSpPr>
          <p:nvPr/>
        </p:nvCxnSpPr>
        <p:spPr>
          <a:xfrm rot="16200000" flipH="1">
            <a:off x="3704151" y="2046871"/>
            <a:ext cx="507130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01" idx="3"/>
            <a:endCxn id="146" idx="0"/>
          </p:cNvCxnSpPr>
          <p:nvPr/>
        </p:nvCxnSpPr>
        <p:spPr>
          <a:xfrm rot="16200000" flipH="1">
            <a:off x="4880665" y="491064"/>
            <a:ext cx="84288" cy="119407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6" idx="3"/>
            <a:endCxn id="148" idx="0"/>
          </p:cNvCxnSpPr>
          <p:nvPr/>
        </p:nvCxnSpPr>
        <p:spPr>
          <a:xfrm rot="5400000">
            <a:off x="5157409" y="1152721"/>
            <a:ext cx="84288" cy="64058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6" idx="3"/>
            <a:endCxn id="150" idx="0"/>
          </p:cNvCxnSpPr>
          <p:nvPr/>
        </p:nvCxnSpPr>
        <p:spPr>
          <a:xfrm rot="5400000">
            <a:off x="5466463" y="1461776"/>
            <a:ext cx="84288" cy="2247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50" idx="4"/>
            <a:endCxn id="152" idx="5"/>
          </p:cNvCxnSpPr>
          <p:nvPr/>
        </p:nvCxnSpPr>
        <p:spPr>
          <a:xfrm rot="16200000" flipH="1">
            <a:off x="5194636" y="1944322"/>
            <a:ext cx="178409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0" idx="4"/>
            <a:endCxn id="154" idx="5"/>
          </p:cNvCxnSpPr>
          <p:nvPr/>
        </p:nvCxnSpPr>
        <p:spPr>
          <a:xfrm rot="16200000" flipH="1">
            <a:off x="5030275" y="2108682"/>
            <a:ext cx="507130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0" idx="4"/>
            <a:endCxn id="156" idx="5"/>
          </p:cNvCxnSpPr>
          <p:nvPr/>
        </p:nvCxnSpPr>
        <p:spPr>
          <a:xfrm rot="16200000" flipH="1">
            <a:off x="4865914" y="2273043"/>
            <a:ext cx="835852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0" idx="4"/>
            <a:endCxn id="158" idx="5"/>
          </p:cNvCxnSpPr>
          <p:nvPr/>
        </p:nvCxnSpPr>
        <p:spPr>
          <a:xfrm rot="16200000" flipH="1">
            <a:off x="4686101" y="2452856"/>
            <a:ext cx="1195478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0" idx="4"/>
            <a:endCxn id="160" idx="5"/>
          </p:cNvCxnSpPr>
          <p:nvPr/>
        </p:nvCxnSpPr>
        <p:spPr>
          <a:xfrm rot="16200000" flipH="1">
            <a:off x="4506288" y="2632670"/>
            <a:ext cx="1555105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50" idx="4"/>
            <a:endCxn id="162" idx="5"/>
          </p:cNvCxnSpPr>
          <p:nvPr/>
        </p:nvCxnSpPr>
        <p:spPr>
          <a:xfrm rot="16200000" flipH="1">
            <a:off x="4341927" y="2797030"/>
            <a:ext cx="1883826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50" idx="4"/>
            <a:endCxn id="164" idx="5"/>
          </p:cNvCxnSpPr>
          <p:nvPr/>
        </p:nvCxnSpPr>
        <p:spPr>
          <a:xfrm rot="16200000" flipH="1">
            <a:off x="4177566" y="2961391"/>
            <a:ext cx="2212548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46" idx="3"/>
            <a:endCxn id="166" idx="0"/>
          </p:cNvCxnSpPr>
          <p:nvPr/>
        </p:nvCxnSpPr>
        <p:spPr>
          <a:xfrm rot="16200000" flipH="1">
            <a:off x="5797994" y="1152721"/>
            <a:ext cx="84288" cy="64058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66" idx="4"/>
            <a:endCxn id="168" idx="5"/>
          </p:cNvCxnSpPr>
          <p:nvPr/>
        </p:nvCxnSpPr>
        <p:spPr>
          <a:xfrm rot="16200000" flipH="1">
            <a:off x="5857697" y="1944322"/>
            <a:ext cx="178409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6" idx="4"/>
            <a:endCxn id="170" idx="5"/>
          </p:cNvCxnSpPr>
          <p:nvPr/>
        </p:nvCxnSpPr>
        <p:spPr>
          <a:xfrm rot="16200000" flipH="1">
            <a:off x="5693337" y="2108682"/>
            <a:ext cx="507130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66" idx="4"/>
            <a:endCxn id="172" idx="5"/>
          </p:cNvCxnSpPr>
          <p:nvPr/>
        </p:nvCxnSpPr>
        <p:spPr>
          <a:xfrm rot="16200000" flipH="1">
            <a:off x="5513523" y="2288496"/>
            <a:ext cx="866757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66" idx="4"/>
            <a:endCxn id="174" idx="5"/>
          </p:cNvCxnSpPr>
          <p:nvPr/>
        </p:nvCxnSpPr>
        <p:spPr>
          <a:xfrm rot="16200000" flipH="1">
            <a:off x="5333710" y="2468309"/>
            <a:ext cx="1226384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66" idx="4"/>
            <a:endCxn id="176" idx="5"/>
          </p:cNvCxnSpPr>
          <p:nvPr/>
        </p:nvCxnSpPr>
        <p:spPr>
          <a:xfrm rot="16200000" flipH="1">
            <a:off x="5169349" y="2632670"/>
            <a:ext cx="1555105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66" idx="4"/>
            <a:endCxn id="178" idx="5"/>
          </p:cNvCxnSpPr>
          <p:nvPr/>
        </p:nvCxnSpPr>
        <p:spPr>
          <a:xfrm rot="16200000" flipH="1">
            <a:off x="5004989" y="2797030"/>
            <a:ext cx="1883826" cy="4495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01" idx="3"/>
            <a:endCxn id="180" idx="0"/>
          </p:cNvCxnSpPr>
          <p:nvPr/>
        </p:nvCxnSpPr>
        <p:spPr>
          <a:xfrm rot="16200000" flipH="1">
            <a:off x="5510011" y="-138282"/>
            <a:ext cx="84288" cy="245276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182" name="Group"/>
          <p:cNvGrpSpPr/>
          <p:nvPr/>
        </p:nvGrpSpPr>
        <p:grpSpPr>
          <a:xfrm>
            <a:off x="4047623" y="748141"/>
            <a:ext cx="556298" cy="295007"/>
            <a:chOff x="4047623" y="748141"/>
            <a:chExt cx="556298" cy="295007"/>
          </a:xfrm>
        </p:grpSpPr>
        <p:sp>
          <p:nvSpPr>
            <p:cNvPr id="101" name="Shape"/>
            <p:cNvSpPr/>
            <p:nvPr/>
          </p:nvSpPr>
          <p:spPr>
            <a:xfrm>
              <a:off x="4047623" y="748141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5620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3" name="VP/GM, WOMENS -, ,GC Wei Eric"/>
            <p:cNvSpPr/>
            <p:nvPr/>
          </p:nvSpPr>
          <p:spPr>
            <a:xfrm>
              <a:off x="4084148" y="770618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VP/GM, WOMENS - GC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Wei Eric</a:t>
              </a:r>
            </a:p>
          </p:txBody>
        </p:sp>
        <p:sp>
          <p:nvSpPr>
            <p:cNvPr id="184" name="Shape"/>
            <p:cNvSpPr/>
            <p:nvPr/>
          </p:nvSpPr>
          <p:spPr>
            <a:xfrm>
              <a:off x="4056052" y="958860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5" name="Band (CLT Group)"/>
            <p:cNvSpPr/>
            <p:nvPr/>
          </p:nvSpPr>
          <p:spPr>
            <a:xfrm>
              <a:off x="4092576" y="972908"/>
              <a:ext cx="393342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6" name="CLT"/>
            <p:cNvSpPr/>
            <p:nvPr/>
          </p:nvSpPr>
          <p:spPr>
            <a:xfrm>
              <a:off x="4485918" y="972908"/>
              <a:ext cx="73050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87" name="Group"/>
          <p:cNvGrpSpPr/>
          <p:nvPr/>
        </p:nvGrpSpPr>
        <p:grpSpPr>
          <a:xfrm>
            <a:off x="1594857" y="1133054"/>
            <a:ext cx="556298" cy="295007"/>
            <a:chOff x="1594857" y="1133054"/>
            <a:chExt cx="556298" cy="295007"/>
          </a:xfrm>
        </p:grpSpPr>
        <p:sp>
          <p:nvSpPr>
            <p:cNvPr id="102" name="Shape"/>
            <p:cNvSpPr/>
            <p:nvPr/>
          </p:nvSpPr>
          <p:spPr>
            <a:xfrm>
              <a:off x="1594857" y="1133054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620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8" name="EXECUTIVE, ,ASSISTANT Peng ZhouJue"/>
            <p:cNvSpPr/>
            <p:nvPr/>
          </p:nvSpPr>
          <p:spPr>
            <a:xfrm>
              <a:off x="1631381" y="1155531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Peng ZhouJue</a:t>
              </a:r>
            </a:p>
          </p:txBody>
        </p:sp>
        <p:sp>
          <p:nvSpPr>
            <p:cNvPr id="189" name="Shape"/>
            <p:cNvSpPr/>
            <p:nvPr/>
          </p:nvSpPr>
          <p:spPr>
            <a:xfrm>
              <a:off x="1603285" y="1343773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0" name="Band (CLT Group)"/>
            <p:cNvSpPr/>
            <p:nvPr/>
          </p:nvSpPr>
          <p:spPr>
            <a:xfrm>
              <a:off x="1639810" y="1357821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1" name="A"/>
            <p:cNvSpPr/>
            <p:nvPr/>
          </p:nvSpPr>
          <p:spPr>
            <a:xfrm>
              <a:off x="2075295" y="1357821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92" name="Group"/>
          <p:cNvGrpSpPr/>
          <p:nvPr/>
        </p:nvGrpSpPr>
        <p:grpSpPr>
          <a:xfrm>
            <a:off x="2212965" y="1133054"/>
            <a:ext cx="556298" cy="295007"/>
            <a:chOff x="2212965" y="1133054"/>
            <a:chExt cx="556298" cy="295007"/>
          </a:xfrm>
        </p:grpSpPr>
        <p:sp>
          <p:nvSpPr>
            <p:cNvPr id="104" name="Shape"/>
            <p:cNvSpPr/>
            <p:nvPr/>
          </p:nvSpPr>
          <p:spPr>
            <a:xfrm>
              <a:off x="2212965" y="1133054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5620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3" name="VP, GC - WOMENS, ,MERCHANDISING Du WenJun"/>
            <p:cNvSpPr/>
            <p:nvPr/>
          </p:nvSpPr>
          <p:spPr>
            <a:xfrm>
              <a:off x="2249490" y="1155531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 dirty="0">
                  <a:solidFill>
                    <a:srgbClr val="282828"/>
                  </a:solidFill>
                </a:rPr>
                <a:t>VP, GC - WOMENS MERCHANDISING</a:t>
              </a:r>
            </a:p>
            <a:p>
              <a:pPr algn="l"/>
              <a:r>
                <a:rPr lang="en-GB" sz="300" dirty="0">
                  <a:solidFill>
                    <a:srgbClr val="282828"/>
                  </a:solidFill>
                </a:rPr>
                <a:t>Du </a:t>
              </a:r>
              <a:r>
                <a:rPr lang="en-GB" sz="300" dirty="0" err="1">
                  <a:solidFill>
                    <a:srgbClr val="282828"/>
                  </a:solidFill>
                </a:rPr>
                <a:t>WenJun</a:t>
              </a:r>
              <a:endParaRPr lang="en-GB" sz="300" dirty="0">
                <a:solidFill>
                  <a:srgbClr val="282828"/>
                </a:solidFill>
              </a:endParaRPr>
            </a:p>
          </p:txBody>
        </p:sp>
        <p:sp>
          <p:nvSpPr>
            <p:cNvPr id="194" name="Shape"/>
            <p:cNvSpPr/>
            <p:nvPr/>
          </p:nvSpPr>
          <p:spPr>
            <a:xfrm>
              <a:off x="2221394" y="1343773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5" name="Band (CLT Group)"/>
            <p:cNvSpPr/>
            <p:nvPr/>
          </p:nvSpPr>
          <p:spPr>
            <a:xfrm>
              <a:off x="2257918" y="1357821"/>
              <a:ext cx="393342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6" name="CLT"/>
            <p:cNvSpPr/>
            <p:nvPr/>
          </p:nvSpPr>
          <p:spPr>
            <a:xfrm>
              <a:off x="2651260" y="1357821"/>
              <a:ext cx="73050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97" name="Group"/>
          <p:cNvGrpSpPr/>
          <p:nvPr/>
        </p:nvGrpSpPr>
        <p:grpSpPr>
          <a:xfrm>
            <a:off x="532834" y="1517967"/>
            <a:ext cx="556298" cy="295007"/>
            <a:chOff x="532834" y="1517967"/>
            <a:chExt cx="556298" cy="295007"/>
          </a:xfrm>
        </p:grpSpPr>
        <p:sp>
          <p:nvSpPr>
            <p:cNvPr id="106" name="Shape"/>
            <p:cNvSpPr/>
            <p:nvPr/>
          </p:nvSpPr>
          <p:spPr>
            <a:xfrm>
              <a:off x="532834" y="1517967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8" name="DIR, GC - BRAND, ,INTEGRITY Wu Amanda"/>
            <p:cNvSpPr/>
            <p:nvPr/>
          </p:nvSpPr>
          <p:spPr>
            <a:xfrm>
              <a:off x="569359" y="1540444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DIR, GC - BRAND INTEGRITY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Wu Amanda</a:t>
              </a:r>
            </a:p>
          </p:txBody>
        </p:sp>
        <p:sp>
          <p:nvSpPr>
            <p:cNvPr id="199" name="Shape"/>
            <p:cNvSpPr/>
            <p:nvPr/>
          </p:nvSpPr>
          <p:spPr>
            <a:xfrm>
              <a:off x="541263" y="1728686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0" name="Band (CLT Group)"/>
            <p:cNvSpPr/>
            <p:nvPr/>
          </p:nvSpPr>
          <p:spPr>
            <a:xfrm>
              <a:off x="577787" y="1742734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1" name="E"/>
            <p:cNvSpPr/>
            <p:nvPr/>
          </p:nvSpPr>
          <p:spPr>
            <a:xfrm>
              <a:off x="1013273" y="1742734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02" name="Group"/>
          <p:cNvGrpSpPr/>
          <p:nvPr/>
        </p:nvGrpSpPr>
        <p:grpSpPr>
          <a:xfrm>
            <a:off x="622741" y="1846689"/>
            <a:ext cx="556298" cy="295007"/>
            <a:chOff x="622741" y="1846689"/>
            <a:chExt cx="556298" cy="295007"/>
          </a:xfrm>
        </p:grpSpPr>
        <p:sp>
          <p:nvSpPr>
            <p:cNvPr id="108" name="Shape"/>
            <p:cNvSpPr/>
            <p:nvPr/>
          </p:nvSpPr>
          <p:spPr>
            <a:xfrm>
              <a:off x="622741" y="1846689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3" name="SR MGR, GC -, ,BRAND INTEGRITY Cao Shi Jian"/>
            <p:cNvSpPr/>
            <p:nvPr/>
          </p:nvSpPr>
          <p:spPr>
            <a:xfrm>
              <a:off x="659265" y="1869165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SR MGR, GC - BRAND INTEGRITY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Cao Shi Jian</a:t>
              </a:r>
            </a:p>
          </p:txBody>
        </p:sp>
        <p:sp>
          <p:nvSpPr>
            <p:cNvPr id="204" name="Shape"/>
            <p:cNvSpPr/>
            <p:nvPr/>
          </p:nvSpPr>
          <p:spPr>
            <a:xfrm>
              <a:off x="631169" y="2057407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5" name="Band (CLT Group)"/>
            <p:cNvSpPr/>
            <p:nvPr/>
          </p:nvSpPr>
          <p:spPr>
            <a:xfrm>
              <a:off x="667694" y="2071455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6" name="U"/>
            <p:cNvSpPr/>
            <p:nvPr/>
          </p:nvSpPr>
          <p:spPr>
            <a:xfrm>
              <a:off x="1103179" y="2071455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7" name="Group"/>
          <p:cNvGrpSpPr/>
          <p:nvPr/>
        </p:nvGrpSpPr>
        <p:grpSpPr>
          <a:xfrm>
            <a:off x="712647" y="2175410"/>
            <a:ext cx="556298" cy="418628"/>
            <a:chOff x="712647" y="2175410"/>
            <a:chExt cx="556298" cy="418628"/>
          </a:xfrm>
        </p:grpSpPr>
        <p:sp>
          <p:nvSpPr>
            <p:cNvPr id="110" name="Shape"/>
            <p:cNvSpPr/>
            <p:nvPr/>
          </p:nvSpPr>
          <p:spPr>
            <a:xfrm>
              <a:off x="712647" y="2175410"/>
              <a:ext cx="556298" cy="418628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2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8" name="GC - BRAND, ,INTEGRITY, ,ASSISTANT, ,MANAGER Lin Ingri"/>
            <p:cNvSpPr/>
            <p:nvPr/>
          </p:nvSpPr>
          <p:spPr>
            <a:xfrm>
              <a:off x="749172" y="2197886"/>
              <a:ext cx="483249" cy="2978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GC - BRAND INTEGRITY ASSISTANT MANAGER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Lin Ingri</a:t>
              </a:r>
            </a:p>
          </p:txBody>
        </p:sp>
        <p:sp>
          <p:nvSpPr>
            <p:cNvPr id="209" name="Shape"/>
            <p:cNvSpPr/>
            <p:nvPr/>
          </p:nvSpPr>
          <p:spPr>
            <a:xfrm>
              <a:off x="721076" y="2509750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0" name="Band (CLT Group)"/>
            <p:cNvSpPr/>
            <p:nvPr/>
          </p:nvSpPr>
          <p:spPr>
            <a:xfrm>
              <a:off x="757601" y="2523798"/>
              <a:ext cx="4382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1" name="L"/>
            <p:cNvSpPr/>
            <p:nvPr/>
          </p:nvSpPr>
          <p:spPr>
            <a:xfrm>
              <a:off x="1195896" y="2523798"/>
              <a:ext cx="280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12" name="Group"/>
          <p:cNvGrpSpPr/>
          <p:nvPr/>
        </p:nvGrpSpPr>
        <p:grpSpPr>
          <a:xfrm>
            <a:off x="622741" y="2627753"/>
            <a:ext cx="556298" cy="295007"/>
            <a:chOff x="622741" y="2627753"/>
            <a:chExt cx="556298" cy="295007"/>
          </a:xfrm>
        </p:grpSpPr>
        <p:sp>
          <p:nvSpPr>
            <p:cNvPr id="112" name="Shape"/>
            <p:cNvSpPr/>
            <p:nvPr/>
          </p:nvSpPr>
          <p:spPr>
            <a:xfrm>
              <a:off x="622741" y="2627753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3" name="SR MGR, GC -, ,BRAND INTEGRITY Gao Eva"/>
            <p:cNvSpPr/>
            <p:nvPr/>
          </p:nvSpPr>
          <p:spPr>
            <a:xfrm>
              <a:off x="659265" y="2650229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SR MGR, GC - BRAND INTEGRITY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Gao Eva</a:t>
              </a:r>
            </a:p>
          </p:txBody>
        </p:sp>
        <p:sp>
          <p:nvSpPr>
            <p:cNvPr id="214" name="Shape"/>
            <p:cNvSpPr/>
            <p:nvPr/>
          </p:nvSpPr>
          <p:spPr>
            <a:xfrm>
              <a:off x="631169" y="2838472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5" name="Band (CLT Group)"/>
            <p:cNvSpPr/>
            <p:nvPr/>
          </p:nvSpPr>
          <p:spPr>
            <a:xfrm>
              <a:off x="667694" y="2852519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6" name="U"/>
            <p:cNvSpPr/>
            <p:nvPr/>
          </p:nvSpPr>
          <p:spPr>
            <a:xfrm>
              <a:off x="1103179" y="2852519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7" name="Group"/>
          <p:cNvGrpSpPr/>
          <p:nvPr/>
        </p:nvGrpSpPr>
        <p:grpSpPr>
          <a:xfrm>
            <a:off x="712647" y="2956474"/>
            <a:ext cx="556298" cy="356818"/>
            <a:chOff x="712647" y="2956474"/>
            <a:chExt cx="556298" cy="356818"/>
          </a:xfrm>
        </p:grpSpPr>
        <p:sp>
          <p:nvSpPr>
            <p:cNvPr id="114" name="Shape"/>
            <p:cNvSpPr/>
            <p:nvPr/>
          </p:nvSpPr>
          <p:spPr>
            <a:xfrm>
              <a:off x="712647" y="2956474"/>
              <a:ext cx="556298" cy="3568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620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8" name="GC - BRAND, ,INTEGRITY, ,COORDINATOR Zhang QianLu Jera"/>
            <p:cNvSpPr/>
            <p:nvPr/>
          </p:nvSpPr>
          <p:spPr>
            <a:xfrm>
              <a:off x="749172" y="2978951"/>
              <a:ext cx="483249" cy="23600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GC - BRAND INTEGRITY COORDINATOR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Zhang QianLu Jera</a:t>
              </a:r>
            </a:p>
          </p:txBody>
        </p:sp>
        <p:sp>
          <p:nvSpPr>
            <p:cNvPr id="219" name="Shape"/>
            <p:cNvSpPr/>
            <p:nvPr/>
          </p:nvSpPr>
          <p:spPr>
            <a:xfrm>
              <a:off x="721076" y="3229004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0" name="Band (CLT Group)"/>
            <p:cNvSpPr/>
            <p:nvPr/>
          </p:nvSpPr>
          <p:spPr>
            <a:xfrm>
              <a:off x="757601" y="3243052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1" name="A"/>
            <p:cNvSpPr/>
            <p:nvPr/>
          </p:nvSpPr>
          <p:spPr>
            <a:xfrm>
              <a:off x="1193086" y="3243052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22" name="Group"/>
          <p:cNvGrpSpPr/>
          <p:nvPr/>
        </p:nvGrpSpPr>
        <p:grpSpPr>
          <a:xfrm>
            <a:off x="712647" y="3347006"/>
            <a:ext cx="556298" cy="418628"/>
            <a:chOff x="712647" y="3347006"/>
            <a:chExt cx="556298" cy="418628"/>
          </a:xfrm>
        </p:grpSpPr>
        <p:sp>
          <p:nvSpPr>
            <p:cNvPr id="116" name="Shape"/>
            <p:cNvSpPr/>
            <p:nvPr/>
          </p:nvSpPr>
          <p:spPr>
            <a:xfrm>
              <a:off x="712647" y="3347006"/>
              <a:ext cx="556298" cy="418628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2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3" name="GC - BRAND, ,INTEGRITY, ,ASSISTANT, ,MANAGER Tao Cathy"/>
            <p:cNvSpPr/>
            <p:nvPr/>
          </p:nvSpPr>
          <p:spPr>
            <a:xfrm>
              <a:off x="749172" y="3369483"/>
              <a:ext cx="483249" cy="2978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GC - BRAND INTEGRITY ASSISTANT MANAGER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Tao Cathy</a:t>
              </a:r>
            </a:p>
          </p:txBody>
        </p:sp>
        <p:sp>
          <p:nvSpPr>
            <p:cNvPr id="224" name="Shape"/>
            <p:cNvSpPr/>
            <p:nvPr/>
          </p:nvSpPr>
          <p:spPr>
            <a:xfrm>
              <a:off x="721076" y="3681347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5" name="Band (CLT Group)"/>
            <p:cNvSpPr/>
            <p:nvPr/>
          </p:nvSpPr>
          <p:spPr>
            <a:xfrm>
              <a:off x="757601" y="3695395"/>
              <a:ext cx="4382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6" name="L"/>
            <p:cNvSpPr/>
            <p:nvPr/>
          </p:nvSpPr>
          <p:spPr>
            <a:xfrm>
              <a:off x="1195896" y="3695395"/>
              <a:ext cx="280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27" name="Group"/>
          <p:cNvGrpSpPr/>
          <p:nvPr/>
        </p:nvGrpSpPr>
        <p:grpSpPr>
          <a:xfrm>
            <a:off x="712647" y="3799349"/>
            <a:ext cx="556298" cy="418628"/>
            <a:chOff x="712647" y="3799349"/>
            <a:chExt cx="556298" cy="418628"/>
          </a:xfrm>
        </p:grpSpPr>
        <p:sp>
          <p:nvSpPr>
            <p:cNvPr id="118" name="Shape"/>
            <p:cNvSpPr/>
            <p:nvPr/>
          </p:nvSpPr>
          <p:spPr>
            <a:xfrm>
              <a:off x="712647" y="3799349"/>
              <a:ext cx="556298" cy="418628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2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8" name="GC - BRAND, ,INTEGRITY, ,ASSISTANT, ,MANAGER Jiang Hang Judy"/>
            <p:cNvSpPr/>
            <p:nvPr/>
          </p:nvSpPr>
          <p:spPr>
            <a:xfrm>
              <a:off x="749172" y="3821826"/>
              <a:ext cx="483249" cy="2978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GC - BRAND INTEGRITY ASSISTANT MANAGER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Jiang Hang Judy</a:t>
              </a:r>
            </a:p>
          </p:txBody>
        </p:sp>
        <p:sp>
          <p:nvSpPr>
            <p:cNvPr id="229" name="Shape"/>
            <p:cNvSpPr/>
            <p:nvPr/>
          </p:nvSpPr>
          <p:spPr>
            <a:xfrm>
              <a:off x="721076" y="4133690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0" name="Band (CLT Group)"/>
            <p:cNvSpPr/>
            <p:nvPr/>
          </p:nvSpPr>
          <p:spPr>
            <a:xfrm>
              <a:off x="757601" y="4147738"/>
              <a:ext cx="4382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1" name="L"/>
            <p:cNvSpPr/>
            <p:nvPr/>
          </p:nvSpPr>
          <p:spPr>
            <a:xfrm>
              <a:off x="1195896" y="4147738"/>
              <a:ext cx="280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32" name="Group"/>
          <p:cNvGrpSpPr/>
          <p:nvPr/>
        </p:nvGrpSpPr>
        <p:grpSpPr>
          <a:xfrm>
            <a:off x="622741" y="4251692"/>
            <a:ext cx="556298" cy="295007"/>
            <a:chOff x="622741" y="4251692"/>
            <a:chExt cx="556298" cy="295007"/>
          </a:xfrm>
        </p:grpSpPr>
        <p:sp>
          <p:nvSpPr>
            <p:cNvPr id="120" name="Shape"/>
            <p:cNvSpPr/>
            <p:nvPr/>
          </p:nvSpPr>
          <p:spPr>
            <a:xfrm>
              <a:off x="622741" y="4251692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3" name="MGR, GC -, ,PRODUCT COMM Li ChenLing"/>
            <p:cNvSpPr/>
            <p:nvPr/>
          </p:nvSpPr>
          <p:spPr>
            <a:xfrm>
              <a:off x="659265" y="4274169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MGR, GC - PRODUCT COMM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Li ChenLing</a:t>
              </a:r>
            </a:p>
          </p:txBody>
        </p:sp>
        <p:sp>
          <p:nvSpPr>
            <p:cNvPr id="234" name="Shape"/>
            <p:cNvSpPr/>
            <p:nvPr/>
          </p:nvSpPr>
          <p:spPr>
            <a:xfrm>
              <a:off x="631169" y="4462411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5" name="Band (CLT Group)"/>
            <p:cNvSpPr/>
            <p:nvPr/>
          </p:nvSpPr>
          <p:spPr>
            <a:xfrm>
              <a:off x="667694" y="4476459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6" name="U"/>
            <p:cNvSpPr/>
            <p:nvPr/>
          </p:nvSpPr>
          <p:spPr>
            <a:xfrm>
              <a:off x="1103179" y="4476459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7" name="Group"/>
          <p:cNvGrpSpPr/>
          <p:nvPr/>
        </p:nvGrpSpPr>
        <p:grpSpPr>
          <a:xfrm>
            <a:off x="712647" y="4580413"/>
            <a:ext cx="556298" cy="295007"/>
            <a:chOff x="712647" y="4580413"/>
            <a:chExt cx="556298" cy="295007"/>
          </a:xfrm>
        </p:grpSpPr>
        <p:sp>
          <p:nvSpPr>
            <p:cNvPr id="122" name="Shape"/>
            <p:cNvSpPr/>
            <p:nvPr/>
          </p:nvSpPr>
          <p:spPr>
            <a:xfrm>
              <a:off x="712647" y="4580413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2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8" name="SUPERVISOR, GC -, ,PRODUCT COMM Xu JunJie"/>
            <p:cNvSpPr/>
            <p:nvPr/>
          </p:nvSpPr>
          <p:spPr>
            <a:xfrm>
              <a:off x="749172" y="4602890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SUPERVISOR, GC - PRODUCT COMM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Xu JunJie</a:t>
              </a:r>
            </a:p>
          </p:txBody>
        </p:sp>
        <p:sp>
          <p:nvSpPr>
            <p:cNvPr id="239" name="Shape"/>
            <p:cNvSpPr/>
            <p:nvPr/>
          </p:nvSpPr>
          <p:spPr>
            <a:xfrm>
              <a:off x="721076" y="4791132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0" name="Band (CLT Group)"/>
            <p:cNvSpPr/>
            <p:nvPr/>
          </p:nvSpPr>
          <p:spPr>
            <a:xfrm>
              <a:off x="757601" y="4805180"/>
              <a:ext cx="4382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1" name="L"/>
            <p:cNvSpPr/>
            <p:nvPr/>
          </p:nvSpPr>
          <p:spPr>
            <a:xfrm>
              <a:off x="1195896" y="4805180"/>
              <a:ext cx="280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42" name="Group"/>
          <p:cNvGrpSpPr/>
          <p:nvPr/>
        </p:nvGrpSpPr>
        <p:grpSpPr>
          <a:xfrm>
            <a:off x="1240849" y="1517967"/>
            <a:ext cx="556298" cy="356818"/>
            <a:chOff x="1240849" y="1517967"/>
            <a:chExt cx="556298" cy="356818"/>
          </a:xfrm>
        </p:grpSpPr>
        <p:sp>
          <p:nvSpPr>
            <p:cNvPr id="124" name="Shape"/>
            <p:cNvSpPr/>
            <p:nvPr/>
          </p:nvSpPr>
          <p:spPr>
            <a:xfrm>
              <a:off x="1240849" y="1517967"/>
              <a:ext cx="556298" cy="3568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620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3" name="SR., ,ADMINISTRATIVE, ,ASSISTANT Chen Chloe"/>
            <p:cNvSpPr/>
            <p:nvPr/>
          </p:nvSpPr>
          <p:spPr>
            <a:xfrm>
              <a:off x="1277374" y="1540444"/>
              <a:ext cx="483249" cy="23600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Chen Chloe</a:t>
              </a:r>
            </a:p>
          </p:txBody>
        </p:sp>
        <p:sp>
          <p:nvSpPr>
            <p:cNvPr id="244" name="Shape"/>
            <p:cNvSpPr/>
            <p:nvPr/>
          </p:nvSpPr>
          <p:spPr>
            <a:xfrm>
              <a:off x="1249278" y="1790497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5" name="Band (CLT Group)"/>
            <p:cNvSpPr/>
            <p:nvPr/>
          </p:nvSpPr>
          <p:spPr>
            <a:xfrm>
              <a:off x="1285802" y="1804545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6" name="A"/>
            <p:cNvSpPr/>
            <p:nvPr/>
          </p:nvSpPr>
          <p:spPr>
            <a:xfrm>
              <a:off x="1721288" y="1804545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47" name="Group"/>
          <p:cNvGrpSpPr/>
          <p:nvPr/>
        </p:nvGrpSpPr>
        <p:grpSpPr>
          <a:xfrm>
            <a:off x="1858957" y="1517967"/>
            <a:ext cx="556298" cy="295007"/>
            <a:chOff x="1858957" y="1517967"/>
            <a:chExt cx="556298" cy="295007"/>
          </a:xfrm>
        </p:grpSpPr>
        <p:sp>
          <p:nvSpPr>
            <p:cNvPr id="126" name="Shape"/>
            <p:cNvSpPr/>
            <p:nvPr/>
          </p:nvSpPr>
          <p:spPr>
            <a:xfrm>
              <a:off x="1858957" y="1517967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8" name="DIR, GC - WMNS, ,MERCH SP FW Choi Sue Hong"/>
            <p:cNvSpPr/>
            <p:nvPr/>
          </p:nvSpPr>
          <p:spPr>
            <a:xfrm>
              <a:off x="1895482" y="1540444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DIR, GC - WMNS MERCH SP FW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Choi Sue Hong</a:t>
              </a:r>
            </a:p>
          </p:txBody>
        </p:sp>
        <p:sp>
          <p:nvSpPr>
            <p:cNvPr id="249" name="Shape"/>
            <p:cNvSpPr/>
            <p:nvPr/>
          </p:nvSpPr>
          <p:spPr>
            <a:xfrm>
              <a:off x="1867386" y="1728686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0" name="Band (CLT Group)"/>
            <p:cNvSpPr/>
            <p:nvPr/>
          </p:nvSpPr>
          <p:spPr>
            <a:xfrm>
              <a:off x="1903911" y="1742734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1" name="E"/>
            <p:cNvSpPr/>
            <p:nvPr/>
          </p:nvSpPr>
          <p:spPr>
            <a:xfrm>
              <a:off x="2339396" y="1742734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2" name="Group"/>
          <p:cNvGrpSpPr/>
          <p:nvPr/>
        </p:nvGrpSpPr>
        <p:grpSpPr>
          <a:xfrm>
            <a:off x="1948864" y="1846689"/>
            <a:ext cx="556298" cy="295007"/>
            <a:chOff x="1948864" y="1846689"/>
            <a:chExt cx="556298" cy="295007"/>
          </a:xfrm>
        </p:grpSpPr>
        <p:sp>
          <p:nvSpPr>
            <p:cNvPr id="128" name="Shape"/>
            <p:cNvSpPr/>
            <p:nvPr/>
          </p:nvSpPr>
          <p:spPr>
            <a:xfrm>
              <a:off x="1948864" y="1846689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3" name="SR MGR, GC - WMS, ,MERCH - SP FW Open Position"/>
            <p:cNvSpPr/>
            <p:nvPr/>
          </p:nvSpPr>
          <p:spPr>
            <a:xfrm>
              <a:off x="1985389" y="1869165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SR MGR, GC - WMS MERCH - SP FW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54" name="Shape"/>
            <p:cNvSpPr/>
            <p:nvPr/>
          </p:nvSpPr>
          <p:spPr>
            <a:xfrm>
              <a:off x="1957293" y="2057407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5" name="Band (CLT Group)"/>
            <p:cNvSpPr/>
            <p:nvPr/>
          </p:nvSpPr>
          <p:spPr>
            <a:xfrm>
              <a:off x="1993817" y="2071455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6" name="U"/>
            <p:cNvSpPr/>
            <p:nvPr/>
          </p:nvSpPr>
          <p:spPr>
            <a:xfrm>
              <a:off x="2429303" y="2071455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7" name="Group"/>
          <p:cNvGrpSpPr/>
          <p:nvPr/>
        </p:nvGrpSpPr>
        <p:grpSpPr>
          <a:xfrm>
            <a:off x="2566972" y="1517967"/>
            <a:ext cx="556298" cy="356818"/>
            <a:chOff x="2566972" y="1517967"/>
            <a:chExt cx="556298" cy="356818"/>
          </a:xfrm>
        </p:grpSpPr>
        <p:sp>
          <p:nvSpPr>
            <p:cNvPr id="130" name="Shape"/>
            <p:cNvSpPr/>
            <p:nvPr/>
          </p:nvSpPr>
          <p:spPr>
            <a:xfrm>
              <a:off x="2566972" y="1517967"/>
              <a:ext cx="556298" cy="3568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620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8" name="SR DIR, GC -, ,WOMENS MERCH -, ,LIS FW Chen Runyo"/>
            <p:cNvSpPr/>
            <p:nvPr/>
          </p:nvSpPr>
          <p:spPr>
            <a:xfrm>
              <a:off x="2603497" y="1540444"/>
              <a:ext cx="483249" cy="23600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SR DIR, GC - WOMENS MERCH - LIS FW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Chen Runyo</a:t>
              </a:r>
            </a:p>
          </p:txBody>
        </p:sp>
        <p:sp>
          <p:nvSpPr>
            <p:cNvPr id="259" name="Shape"/>
            <p:cNvSpPr/>
            <p:nvPr/>
          </p:nvSpPr>
          <p:spPr>
            <a:xfrm>
              <a:off x="2575401" y="1790497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0" name="Band (CLT Group)"/>
            <p:cNvSpPr/>
            <p:nvPr/>
          </p:nvSpPr>
          <p:spPr>
            <a:xfrm>
              <a:off x="2611926" y="1804545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1" name="S"/>
            <p:cNvSpPr/>
            <p:nvPr/>
          </p:nvSpPr>
          <p:spPr>
            <a:xfrm>
              <a:off x="3047411" y="1804545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62" name="Group"/>
          <p:cNvGrpSpPr/>
          <p:nvPr/>
        </p:nvGrpSpPr>
        <p:grpSpPr>
          <a:xfrm>
            <a:off x="2656879" y="1908499"/>
            <a:ext cx="556298" cy="295007"/>
            <a:chOff x="2656879" y="1908499"/>
            <a:chExt cx="556298" cy="295007"/>
          </a:xfrm>
        </p:grpSpPr>
        <p:sp>
          <p:nvSpPr>
            <p:cNvPr id="132" name="Shape"/>
            <p:cNvSpPr/>
            <p:nvPr/>
          </p:nvSpPr>
          <p:spPr>
            <a:xfrm>
              <a:off x="2656879" y="1908499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3" name="SR MGR, GC - WMNS, ,MERCH - LIS FW Henson Alexander Joseph"/>
            <p:cNvSpPr/>
            <p:nvPr/>
          </p:nvSpPr>
          <p:spPr>
            <a:xfrm>
              <a:off x="2693404" y="1930976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SR MGR, GC - WMNS MERCH - LIS FW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Henson Alexander Joseph</a:t>
              </a:r>
            </a:p>
          </p:txBody>
        </p:sp>
        <p:sp>
          <p:nvSpPr>
            <p:cNvPr id="264" name="Shape"/>
            <p:cNvSpPr/>
            <p:nvPr/>
          </p:nvSpPr>
          <p:spPr>
            <a:xfrm>
              <a:off x="2665308" y="2119218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5" name="Band (CLT Group)"/>
            <p:cNvSpPr/>
            <p:nvPr/>
          </p:nvSpPr>
          <p:spPr>
            <a:xfrm>
              <a:off x="2701832" y="2133266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6" name="U"/>
            <p:cNvSpPr/>
            <p:nvPr/>
          </p:nvSpPr>
          <p:spPr>
            <a:xfrm>
              <a:off x="3137318" y="2133266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7" name="Group"/>
          <p:cNvGrpSpPr/>
          <p:nvPr/>
        </p:nvGrpSpPr>
        <p:grpSpPr>
          <a:xfrm>
            <a:off x="2656879" y="2237221"/>
            <a:ext cx="556298" cy="295007"/>
            <a:chOff x="2656879" y="2237221"/>
            <a:chExt cx="556298" cy="295007"/>
          </a:xfrm>
        </p:grpSpPr>
        <p:sp>
          <p:nvSpPr>
            <p:cNvPr id="134" name="Shape"/>
            <p:cNvSpPr/>
            <p:nvPr/>
          </p:nvSpPr>
          <p:spPr>
            <a:xfrm>
              <a:off x="2656879" y="2237221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8" name="MGR, GC - WMNS, ,MERCH - LIS FW Ling Ching Wei"/>
            <p:cNvSpPr/>
            <p:nvPr/>
          </p:nvSpPr>
          <p:spPr>
            <a:xfrm>
              <a:off x="2693404" y="2259697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MGR, GC - WMNS MERCH - LIS FW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Ling Ching Wei</a:t>
              </a:r>
            </a:p>
          </p:txBody>
        </p:sp>
        <p:sp>
          <p:nvSpPr>
            <p:cNvPr id="269" name="Shape"/>
            <p:cNvSpPr/>
            <p:nvPr/>
          </p:nvSpPr>
          <p:spPr>
            <a:xfrm>
              <a:off x="2665308" y="2447939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0" name="Band (CLT Group)"/>
            <p:cNvSpPr/>
            <p:nvPr/>
          </p:nvSpPr>
          <p:spPr>
            <a:xfrm>
              <a:off x="2701832" y="2461987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1" name="U"/>
            <p:cNvSpPr/>
            <p:nvPr/>
          </p:nvSpPr>
          <p:spPr>
            <a:xfrm>
              <a:off x="3137318" y="2461987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2" name="Group"/>
          <p:cNvGrpSpPr/>
          <p:nvPr/>
        </p:nvGrpSpPr>
        <p:grpSpPr>
          <a:xfrm>
            <a:off x="3230034" y="1517967"/>
            <a:ext cx="556298" cy="295007"/>
            <a:chOff x="3230034" y="1517967"/>
            <a:chExt cx="556298" cy="295007"/>
          </a:xfrm>
        </p:grpSpPr>
        <p:sp>
          <p:nvSpPr>
            <p:cNvPr id="136" name="Shape"/>
            <p:cNvSpPr/>
            <p:nvPr/>
          </p:nvSpPr>
          <p:spPr>
            <a:xfrm>
              <a:off x="3230034" y="1517967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3" name="DIR, GC - WMNS, ,MERCH - SP AP Open Position"/>
            <p:cNvSpPr/>
            <p:nvPr/>
          </p:nvSpPr>
          <p:spPr>
            <a:xfrm>
              <a:off x="3266559" y="1540444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DIR, GC - WMNS MERCH - SP AP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74" name="Shape"/>
            <p:cNvSpPr/>
            <p:nvPr/>
          </p:nvSpPr>
          <p:spPr>
            <a:xfrm>
              <a:off x="3238463" y="1728686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5" name="Band (CLT Group)"/>
            <p:cNvSpPr/>
            <p:nvPr/>
          </p:nvSpPr>
          <p:spPr>
            <a:xfrm>
              <a:off x="3274988" y="1742734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6" name="E"/>
            <p:cNvSpPr/>
            <p:nvPr/>
          </p:nvSpPr>
          <p:spPr>
            <a:xfrm>
              <a:off x="3710473" y="1742734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77" name="Group"/>
          <p:cNvGrpSpPr/>
          <p:nvPr/>
        </p:nvGrpSpPr>
        <p:grpSpPr>
          <a:xfrm>
            <a:off x="3319941" y="1846689"/>
            <a:ext cx="556298" cy="345579"/>
            <a:chOff x="3319941" y="1846689"/>
            <a:chExt cx="556298" cy="345579"/>
          </a:xfrm>
        </p:grpSpPr>
        <p:sp>
          <p:nvSpPr>
            <p:cNvPr id="138" name="Shape"/>
            <p:cNvSpPr/>
            <p:nvPr/>
          </p:nvSpPr>
          <p:spPr>
            <a:xfrm>
              <a:off x="3319941" y="1846689"/>
              <a:ext cx="556298" cy="345579"/>
            </a:xfrm>
            <a:custGeom>
              <a:avLst>
                <a:gd name="adj" fmla="val 2440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8" name="SR MGR, GC - WMNS, ,MERCH - SP AP Scamman Kimberly Oie-,Wah"/>
            <p:cNvSpPr/>
            <p:nvPr/>
          </p:nvSpPr>
          <p:spPr>
            <a:xfrm>
              <a:off x="3356465" y="1869165"/>
              <a:ext cx="483249" cy="2247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SR MGR, GC - WMNS MERCH - SP AP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Scamman Kimberly Oie-Wah</a:t>
              </a:r>
            </a:p>
          </p:txBody>
        </p:sp>
        <p:sp>
          <p:nvSpPr>
            <p:cNvPr id="279" name="Shape"/>
            <p:cNvSpPr/>
            <p:nvPr/>
          </p:nvSpPr>
          <p:spPr>
            <a:xfrm>
              <a:off x="3328370" y="2107980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0" name="Band (CLT Group)"/>
            <p:cNvSpPr/>
            <p:nvPr/>
          </p:nvSpPr>
          <p:spPr>
            <a:xfrm>
              <a:off x="3364894" y="2122028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1" name="U"/>
            <p:cNvSpPr/>
            <p:nvPr/>
          </p:nvSpPr>
          <p:spPr>
            <a:xfrm>
              <a:off x="3800380" y="2122028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2" name="Group"/>
          <p:cNvGrpSpPr/>
          <p:nvPr/>
        </p:nvGrpSpPr>
        <p:grpSpPr>
          <a:xfrm>
            <a:off x="3893096" y="1517967"/>
            <a:ext cx="556298" cy="295007"/>
            <a:chOff x="3893096" y="1517967"/>
            <a:chExt cx="556298" cy="295007"/>
          </a:xfrm>
        </p:grpSpPr>
        <p:sp>
          <p:nvSpPr>
            <p:cNvPr id="140" name="Shape"/>
            <p:cNvSpPr/>
            <p:nvPr/>
          </p:nvSpPr>
          <p:spPr>
            <a:xfrm>
              <a:off x="3893096" y="1517967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3" name="DIR, GC - MERCH, ,LIS AP Zhang Jacqueline"/>
            <p:cNvSpPr/>
            <p:nvPr/>
          </p:nvSpPr>
          <p:spPr>
            <a:xfrm>
              <a:off x="3929621" y="1540444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DIR, GC - MERCH LIS AP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Zhang Jacqueline</a:t>
              </a:r>
            </a:p>
          </p:txBody>
        </p:sp>
        <p:sp>
          <p:nvSpPr>
            <p:cNvPr id="284" name="Shape"/>
            <p:cNvSpPr/>
            <p:nvPr/>
          </p:nvSpPr>
          <p:spPr>
            <a:xfrm>
              <a:off x="3901525" y="1728686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5" name="Band (CLT Group)"/>
            <p:cNvSpPr/>
            <p:nvPr/>
          </p:nvSpPr>
          <p:spPr>
            <a:xfrm>
              <a:off x="3938049" y="1742734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6" name="E"/>
            <p:cNvSpPr/>
            <p:nvPr/>
          </p:nvSpPr>
          <p:spPr>
            <a:xfrm>
              <a:off x="4373535" y="1742734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87" name="Group"/>
          <p:cNvGrpSpPr/>
          <p:nvPr/>
        </p:nvGrpSpPr>
        <p:grpSpPr>
          <a:xfrm>
            <a:off x="3983003" y="1846689"/>
            <a:ext cx="556298" cy="295007"/>
            <a:chOff x="3983003" y="1846689"/>
            <a:chExt cx="556298" cy="295007"/>
          </a:xfrm>
        </p:grpSpPr>
        <p:sp>
          <p:nvSpPr>
            <p:cNvPr id="142" name="Shape"/>
            <p:cNvSpPr/>
            <p:nvPr/>
          </p:nvSpPr>
          <p:spPr>
            <a:xfrm>
              <a:off x="3983003" y="1846689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8" name="MGR, GC - WMNS, ,MERCH - LIS AP Nie ChenJia"/>
            <p:cNvSpPr/>
            <p:nvPr/>
          </p:nvSpPr>
          <p:spPr>
            <a:xfrm>
              <a:off x="4019527" y="1869165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MGR, GC - WMNS MERCH - LIS AP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Nie ChenJia</a:t>
              </a:r>
            </a:p>
          </p:txBody>
        </p:sp>
        <p:sp>
          <p:nvSpPr>
            <p:cNvPr id="289" name="Shape"/>
            <p:cNvSpPr/>
            <p:nvPr/>
          </p:nvSpPr>
          <p:spPr>
            <a:xfrm>
              <a:off x="3991431" y="2057407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0" name="Band (CLT Group)"/>
            <p:cNvSpPr/>
            <p:nvPr/>
          </p:nvSpPr>
          <p:spPr>
            <a:xfrm>
              <a:off x="4027956" y="2071455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1" name="U"/>
            <p:cNvSpPr/>
            <p:nvPr/>
          </p:nvSpPr>
          <p:spPr>
            <a:xfrm>
              <a:off x="4463441" y="2071455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2" name="Group"/>
          <p:cNvGrpSpPr/>
          <p:nvPr/>
        </p:nvGrpSpPr>
        <p:grpSpPr>
          <a:xfrm>
            <a:off x="3983003" y="2175410"/>
            <a:ext cx="556298" cy="295007"/>
            <a:chOff x="3983003" y="2175410"/>
            <a:chExt cx="556298" cy="295007"/>
          </a:xfrm>
        </p:grpSpPr>
        <p:sp>
          <p:nvSpPr>
            <p:cNvPr id="144" name="Shape"/>
            <p:cNvSpPr/>
            <p:nvPr/>
          </p:nvSpPr>
          <p:spPr>
            <a:xfrm>
              <a:off x="3983003" y="2175410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2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3" name="GC - WMNS MERCH, ,ASST MGR - LIS AP Wang JinPu"/>
            <p:cNvSpPr/>
            <p:nvPr/>
          </p:nvSpPr>
          <p:spPr>
            <a:xfrm>
              <a:off x="4019527" y="2197886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GC - WMNS MERCH ASST MGR - LIS AP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Wang JinPu</a:t>
              </a:r>
            </a:p>
          </p:txBody>
        </p:sp>
        <p:sp>
          <p:nvSpPr>
            <p:cNvPr id="294" name="Shape"/>
            <p:cNvSpPr/>
            <p:nvPr/>
          </p:nvSpPr>
          <p:spPr>
            <a:xfrm>
              <a:off x="3991431" y="2386129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5" name="Band (CLT Group)"/>
            <p:cNvSpPr/>
            <p:nvPr/>
          </p:nvSpPr>
          <p:spPr>
            <a:xfrm>
              <a:off x="4027956" y="2400177"/>
              <a:ext cx="4382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6" name="L"/>
            <p:cNvSpPr/>
            <p:nvPr/>
          </p:nvSpPr>
          <p:spPr>
            <a:xfrm>
              <a:off x="4466251" y="2400177"/>
              <a:ext cx="280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97" name="Group"/>
          <p:cNvGrpSpPr/>
          <p:nvPr/>
        </p:nvGrpSpPr>
        <p:grpSpPr>
          <a:xfrm>
            <a:off x="5241696" y="1133054"/>
            <a:ext cx="556298" cy="295007"/>
            <a:chOff x="5241696" y="1133054"/>
            <a:chExt cx="556298" cy="295007"/>
          </a:xfrm>
        </p:grpSpPr>
        <p:sp>
          <p:nvSpPr>
            <p:cNvPr id="146" name="Shape"/>
            <p:cNvSpPr/>
            <p:nvPr/>
          </p:nvSpPr>
          <p:spPr>
            <a:xfrm>
              <a:off x="5241696" y="1133054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5620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8" name="VP, GC - WOMENS, ,MARKETING Zhao Yi"/>
            <p:cNvSpPr/>
            <p:nvPr/>
          </p:nvSpPr>
          <p:spPr>
            <a:xfrm>
              <a:off x="5278221" y="1155531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 dirty="0">
                  <a:solidFill>
                    <a:srgbClr val="282828"/>
                  </a:solidFill>
                </a:rPr>
                <a:t>VP, GC - WOMENS MARKETING</a:t>
              </a:r>
            </a:p>
            <a:p>
              <a:pPr algn="l"/>
              <a:r>
                <a:rPr lang="en-GB" sz="300" dirty="0">
                  <a:solidFill>
                    <a:srgbClr val="282828"/>
                  </a:solidFill>
                </a:rPr>
                <a:t>Zhao Yi</a:t>
              </a:r>
            </a:p>
          </p:txBody>
        </p:sp>
        <p:sp>
          <p:nvSpPr>
            <p:cNvPr id="299" name="Shape"/>
            <p:cNvSpPr/>
            <p:nvPr/>
          </p:nvSpPr>
          <p:spPr>
            <a:xfrm>
              <a:off x="5250125" y="1343773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0" name="Band (CLT Group)"/>
            <p:cNvSpPr/>
            <p:nvPr/>
          </p:nvSpPr>
          <p:spPr>
            <a:xfrm>
              <a:off x="5286649" y="1357821"/>
              <a:ext cx="393342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1" name="CLT"/>
            <p:cNvSpPr/>
            <p:nvPr/>
          </p:nvSpPr>
          <p:spPr>
            <a:xfrm>
              <a:off x="5679991" y="1357821"/>
              <a:ext cx="73050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302" name="Group"/>
          <p:cNvGrpSpPr/>
          <p:nvPr/>
        </p:nvGrpSpPr>
        <p:grpSpPr>
          <a:xfrm>
            <a:off x="4601111" y="1517967"/>
            <a:ext cx="556298" cy="356818"/>
            <a:chOff x="4601111" y="1517967"/>
            <a:chExt cx="556298" cy="356818"/>
          </a:xfrm>
        </p:grpSpPr>
        <p:sp>
          <p:nvSpPr>
            <p:cNvPr id="148" name="Shape"/>
            <p:cNvSpPr/>
            <p:nvPr/>
          </p:nvSpPr>
          <p:spPr>
            <a:xfrm>
              <a:off x="4601111" y="1517967"/>
              <a:ext cx="556298" cy="3568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620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3" name="SR., ,ADMINISTRATIVE, ,ASSISTANT Zhu Stefanie"/>
            <p:cNvSpPr/>
            <p:nvPr/>
          </p:nvSpPr>
          <p:spPr>
            <a:xfrm>
              <a:off x="4637636" y="1540444"/>
              <a:ext cx="483249" cy="23600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Zhu Stefanie</a:t>
              </a:r>
            </a:p>
          </p:txBody>
        </p:sp>
        <p:sp>
          <p:nvSpPr>
            <p:cNvPr id="304" name="Shape"/>
            <p:cNvSpPr/>
            <p:nvPr/>
          </p:nvSpPr>
          <p:spPr>
            <a:xfrm>
              <a:off x="4609540" y="1790497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5" name="Band (CLT Group)"/>
            <p:cNvSpPr/>
            <p:nvPr/>
          </p:nvSpPr>
          <p:spPr>
            <a:xfrm>
              <a:off x="4646064" y="1804545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6" name="A"/>
            <p:cNvSpPr/>
            <p:nvPr/>
          </p:nvSpPr>
          <p:spPr>
            <a:xfrm>
              <a:off x="5081550" y="1804545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307" name="Group"/>
          <p:cNvGrpSpPr/>
          <p:nvPr/>
        </p:nvGrpSpPr>
        <p:grpSpPr>
          <a:xfrm>
            <a:off x="5219219" y="1517967"/>
            <a:ext cx="556298" cy="356818"/>
            <a:chOff x="5219219" y="1517967"/>
            <a:chExt cx="556298" cy="356818"/>
          </a:xfrm>
        </p:grpSpPr>
        <p:sp>
          <p:nvSpPr>
            <p:cNvPr id="150" name="Shape"/>
            <p:cNvSpPr/>
            <p:nvPr/>
          </p:nvSpPr>
          <p:spPr>
            <a:xfrm>
              <a:off x="5219219" y="1517967"/>
              <a:ext cx="556298" cy="3568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620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8" name="SR DIR, GC-,WOMENS BRAND, ,MKTG - SPORT ONeill Elizabeth Jean"/>
            <p:cNvSpPr/>
            <p:nvPr/>
          </p:nvSpPr>
          <p:spPr>
            <a:xfrm>
              <a:off x="5255744" y="1540444"/>
              <a:ext cx="483249" cy="23600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SR DIR, GC-WOMENS BRAND MKTG - SPORT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ONeill Elizabeth Jean</a:t>
              </a:r>
            </a:p>
          </p:txBody>
        </p:sp>
        <p:sp>
          <p:nvSpPr>
            <p:cNvPr id="309" name="Shape"/>
            <p:cNvSpPr/>
            <p:nvPr/>
          </p:nvSpPr>
          <p:spPr>
            <a:xfrm>
              <a:off x="5227648" y="1790497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0" name="Band (CLT Group)"/>
            <p:cNvSpPr/>
            <p:nvPr/>
          </p:nvSpPr>
          <p:spPr>
            <a:xfrm>
              <a:off x="5264173" y="1804545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1" name="S"/>
            <p:cNvSpPr/>
            <p:nvPr/>
          </p:nvSpPr>
          <p:spPr>
            <a:xfrm>
              <a:off x="5699658" y="1804545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12" name="Group"/>
          <p:cNvGrpSpPr/>
          <p:nvPr/>
        </p:nvGrpSpPr>
        <p:grpSpPr>
          <a:xfrm>
            <a:off x="5309126" y="1908499"/>
            <a:ext cx="556298" cy="295007"/>
            <a:chOff x="5309126" y="1908499"/>
            <a:chExt cx="556298" cy="295007"/>
          </a:xfrm>
        </p:grpSpPr>
        <p:sp>
          <p:nvSpPr>
            <p:cNvPr id="152" name="Shape"/>
            <p:cNvSpPr/>
            <p:nvPr/>
          </p:nvSpPr>
          <p:spPr>
            <a:xfrm>
              <a:off x="5309126" y="1908499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3" name="DIR, GC - WMNS, ,BRAND MKTG - SP Lee Chung Yi"/>
            <p:cNvSpPr/>
            <p:nvPr/>
          </p:nvSpPr>
          <p:spPr>
            <a:xfrm>
              <a:off x="5345651" y="1930976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DIR, GC - WMNS BRAND MKTG - SP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Lee Chung Yi</a:t>
              </a:r>
            </a:p>
          </p:txBody>
        </p:sp>
        <p:sp>
          <p:nvSpPr>
            <p:cNvPr id="314" name="Shape"/>
            <p:cNvSpPr/>
            <p:nvPr/>
          </p:nvSpPr>
          <p:spPr>
            <a:xfrm>
              <a:off x="5317555" y="2119218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5" name="Band (CLT Group)"/>
            <p:cNvSpPr/>
            <p:nvPr/>
          </p:nvSpPr>
          <p:spPr>
            <a:xfrm>
              <a:off x="5354079" y="2133266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6" name="E"/>
            <p:cNvSpPr/>
            <p:nvPr/>
          </p:nvSpPr>
          <p:spPr>
            <a:xfrm>
              <a:off x="5789565" y="2133266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17" name="Group"/>
          <p:cNvGrpSpPr/>
          <p:nvPr/>
        </p:nvGrpSpPr>
        <p:grpSpPr>
          <a:xfrm>
            <a:off x="5309126" y="2237221"/>
            <a:ext cx="556298" cy="295007"/>
            <a:chOff x="5309126" y="2237221"/>
            <a:chExt cx="556298" cy="295007"/>
          </a:xfrm>
        </p:grpSpPr>
        <p:sp>
          <p:nvSpPr>
            <p:cNvPr id="154" name="Shape"/>
            <p:cNvSpPr/>
            <p:nvPr/>
          </p:nvSpPr>
          <p:spPr>
            <a:xfrm>
              <a:off x="5309126" y="2237221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8" name="DIR, GC - WMNS, ,BRAND MKTG - SP Gao Xing"/>
            <p:cNvSpPr/>
            <p:nvPr/>
          </p:nvSpPr>
          <p:spPr>
            <a:xfrm>
              <a:off x="5345651" y="2259697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DIR, GC - WMNS BRAND MKTG - SP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Gao Xing</a:t>
              </a:r>
            </a:p>
          </p:txBody>
        </p:sp>
        <p:sp>
          <p:nvSpPr>
            <p:cNvPr id="319" name="Shape"/>
            <p:cNvSpPr/>
            <p:nvPr/>
          </p:nvSpPr>
          <p:spPr>
            <a:xfrm>
              <a:off x="5317555" y="2447939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0" name="Band (CLT Group)"/>
            <p:cNvSpPr/>
            <p:nvPr/>
          </p:nvSpPr>
          <p:spPr>
            <a:xfrm>
              <a:off x="5354079" y="2461987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1" name="E"/>
            <p:cNvSpPr/>
            <p:nvPr/>
          </p:nvSpPr>
          <p:spPr>
            <a:xfrm>
              <a:off x="5789565" y="2461987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22" name="Group"/>
          <p:cNvGrpSpPr/>
          <p:nvPr/>
        </p:nvGrpSpPr>
        <p:grpSpPr>
          <a:xfrm>
            <a:off x="5309126" y="2565942"/>
            <a:ext cx="556298" cy="295007"/>
            <a:chOff x="5309126" y="2565942"/>
            <a:chExt cx="556298" cy="295007"/>
          </a:xfrm>
        </p:grpSpPr>
        <p:sp>
          <p:nvSpPr>
            <p:cNvPr id="156" name="Shape"/>
            <p:cNvSpPr/>
            <p:nvPr/>
          </p:nvSpPr>
          <p:spPr>
            <a:xfrm>
              <a:off x="5309126" y="2565942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3" name="DIR, GC - WMNS, ,BRAND MKTG - SP Open Position"/>
            <p:cNvSpPr/>
            <p:nvPr/>
          </p:nvSpPr>
          <p:spPr>
            <a:xfrm>
              <a:off x="5345651" y="2588419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DIR, GC - WMNS BRAND MKTG - SP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24" name="Shape"/>
            <p:cNvSpPr/>
            <p:nvPr/>
          </p:nvSpPr>
          <p:spPr>
            <a:xfrm>
              <a:off x="5317555" y="2776661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5" name="Band (CLT Group)"/>
            <p:cNvSpPr/>
            <p:nvPr/>
          </p:nvSpPr>
          <p:spPr>
            <a:xfrm>
              <a:off x="5354079" y="2790709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6" name="E"/>
            <p:cNvSpPr/>
            <p:nvPr/>
          </p:nvSpPr>
          <p:spPr>
            <a:xfrm>
              <a:off x="5789565" y="2790709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27" name="Group"/>
          <p:cNvGrpSpPr/>
          <p:nvPr/>
        </p:nvGrpSpPr>
        <p:grpSpPr>
          <a:xfrm>
            <a:off x="5309126" y="2894663"/>
            <a:ext cx="556298" cy="356818"/>
            <a:chOff x="5309126" y="2894663"/>
            <a:chExt cx="556298" cy="356818"/>
          </a:xfrm>
        </p:grpSpPr>
        <p:sp>
          <p:nvSpPr>
            <p:cNvPr id="158" name="Shape"/>
            <p:cNvSpPr/>
            <p:nvPr/>
          </p:nvSpPr>
          <p:spPr>
            <a:xfrm>
              <a:off x="5309126" y="2894663"/>
              <a:ext cx="556298" cy="3568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2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8" name="GC - WMNS BRAND, ,MKTG ASSISTANT, ,MGR - SP Zhang XueYing"/>
            <p:cNvSpPr/>
            <p:nvPr/>
          </p:nvSpPr>
          <p:spPr>
            <a:xfrm>
              <a:off x="5345651" y="2917140"/>
              <a:ext cx="483249" cy="23600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GC - WMNS BRAND MKTG ASSISTANT MGR - SP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Zhang XueYing</a:t>
              </a:r>
            </a:p>
          </p:txBody>
        </p:sp>
        <p:sp>
          <p:nvSpPr>
            <p:cNvPr id="329" name="Shape"/>
            <p:cNvSpPr/>
            <p:nvPr/>
          </p:nvSpPr>
          <p:spPr>
            <a:xfrm>
              <a:off x="5317555" y="3167193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0" name="Band (CLT Group)"/>
            <p:cNvSpPr/>
            <p:nvPr/>
          </p:nvSpPr>
          <p:spPr>
            <a:xfrm>
              <a:off x="5354079" y="3181241"/>
              <a:ext cx="4382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1" name="L"/>
            <p:cNvSpPr/>
            <p:nvPr/>
          </p:nvSpPr>
          <p:spPr>
            <a:xfrm>
              <a:off x="5792374" y="3181241"/>
              <a:ext cx="280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32" name="Group"/>
          <p:cNvGrpSpPr/>
          <p:nvPr/>
        </p:nvGrpSpPr>
        <p:grpSpPr>
          <a:xfrm>
            <a:off x="5309126" y="3285195"/>
            <a:ext cx="556298" cy="295007"/>
            <a:chOff x="5309126" y="3285195"/>
            <a:chExt cx="556298" cy="295007"/>
          </a:xfrm>
        </p:grpSpPr>
        <p:sp>
          <p:nvSpPr>
            <p:cNvPr id="160" name="Shape"/>
            <p:cNvSpPr/>
            <p:nvPr/>
          </p:nvSpPr>
          <p:spPr>
            <a:xfrm>
              <a:off x="5309126" y="3285195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3" name="MGR, GC - WMNS, ,BRAND MKTG - SP Zhu WenXuan Jude"/>
            <p:cNvSpPr/>
            <p:nvPr/>
          </p:nvSpPr>
          <p:spPr>
            <a:xfrm>
              <a:off x="5345651" y="3307672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MGR, GC - WMNS BRAND MKTG - SP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Zhu WenXuan Jude</a:t>
              </a:r>
            </a:p>
          </p:txBody>
        </p:sp>
        <p:sp>
          <p:nvSpPr>
            <p:cNvPr id="334" name="Shape"/>
            <p:cNvSpPr/>
            <p:nvPr/>
          </p:nvSpPr>
          <p:spPr>
            <a:xfrm>
              <a:off x="5317555" y="3495914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5" name="Band (CLT Group)"/>
            <p:cNvSpPr/>
            <p:nvPr/>
          </p:nvSpPr>
          <p:spPr>
            <a:xfrm>
              <a:off x="5354079" y="3509962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6" name="U"/>
            <p:cNvSpPr/>
            <p:nvPr/>
          </p:nvSpPr>
          <p:spPr>
            <a:xfrm>
              <a:off x="5789565" y="3509962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37" name="Group"/>
          <p:cNvGrpSpPr/>
          <p:nvPr/>
        </p:nvGrpSpPr>
        <p:grpSpPr>
          <a:xfrm>
            <a:off x="5309126" y="3613917"/>
            <a:ext cx="556298" cy="295007"/>
            <a:chOff x="5309126" y="3613917"/>
            <a:chExt cx="556298" cy="295007"/>
          </a:xfrm>
        </p:grpSpPr>
        <p:sp>
          <p:nvSpPr>
            <p:cNvPr id="162" name="Shape"/>
            <p:cNvSpPr/>
            <p:nvPr/>
          </p:nvSpPr>
          <p:spPr>
            <a:xfrm>
              <a:off x="5309126" y="3613917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8" name="SR MGR, GC - WMNS, ,BRAND MKTG - SP Open Position"/>
            <p:cNvSpPr/>
            <p:nvPr/>
          </p:nvSpPr>
          <p:spPr>
            <a:xfrm>
              <a:off x="5345651" y="3636393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SR MGR, GC - WMNS BRAND MKTG - SP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39" name="Shape"/>
            <p:cNvSpPr/>
            <p:nvPr/>
          </p:nvSpPr>
          <p:spPr>
            <a:xfrm>
              <a:off x="5317555" y="3824635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0" name="Band (CLT Group)"/>
            <p:cNvSpPr/>
            <p:nvPr/>
          </p:nvSpPr>
          <p:spPr>
            <a:xfrm>
              <a:off x="5354079" y="3838683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1" name="U"/>
            <p:cNvSpPr/>
            <p:nvPr/>
          </p:nvSpPr>
          <p:spPr>
            <a:xfrm>
              <a:off x="5789565" y="3838683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42" name="Group"/>
          <p:cNvGrpSpPr/>
          <p:nvPr/>
        </p:nvGrpSpPr>
        <p:grpSpPr>
          <a:xfrm>
            <a:off x="5309126" y="3942638"/>
            <a:ext cx="556298" cy="295007"/>
            <a:chOff x="5309126" y="3942638"/>
            <a:chExt cx="556298" cy="295007"/>
          </a:xfrm>
        </p:grpSpPr>
        <p:sp>
          <p:nvSpPr>
            <p:cNvPr id="164" name="Shape"/>
            <p:cNvSpPr/>
            <p:nvPr/>
          </p:nvSpPr>
          <p:spPr>
            <a:xfrm>
              <a:off x="5309126" y="3942638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3" name="MGR, GC - WMNS, ,BRAND MKTG - SP Cui YunTing"/>
            <p:cNvSpPr/>
            <p:nvPr/>
          </p:nvSpPr>
          <p:spPr>
            <a:xfrm>
              <a:off x="5345651" y="3965115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MGR, GC - WMNS BRAND MKTG - SP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Cui YunTing</a:t>
              </a:r>
            </a:p>
          </p:txBody>
        </p:sp>
        <p:sp>
          <p:nvSpPr>
            <p:cNvPr id="344" name="Shape"/>
            <p:cNvSpPr/>
            <p:nvPr/>
          </p:nvSpPr>
          <p:spPr>
            <a:xfrm>
              <a:off x="5317555" y="4153357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5" name="Band (CLT Group)"/>
            <p:cNvSpPr/>
            <p:nvPr/>
          </p:nvSpPr>
          <p:spPr>
            <a:xfrm>
              <a:off x="5354079" y="4167405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6" name="U"/>
            <p:cNvSpPr/>
            <p:nvPr/>
          </p:nvSpPr>
          <p:spPr>
            <a:xfrm>
              <a:off x="5789565" y="4167405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47" name="Group"/>
          <p:cNvGrpSpPr/>
          <p:nvPr/>
        </p:nvGrpSpPr>
        <p:grpSpPr>
          <a:xfrm>
            <a:off x="5882281" y="1517967"/>
            <a:ext cx="556298" cy="356818"/>
            <a:chOff x="5882281" y="1517967"/>
            <a:chExt cx="556298" cy="356818"/>
          </a:xfrm>
        </p:grpSpPr>
        <p:sp>
          <p:nvSpPr>
            <p:cNvPr id="166" name="Shape"/>
            <p:cNvSpPr/>
            <p:nvPr/>
          </p:nvSpPr>
          <p:spPr>
            <a:xfrm>
              <a:off x="5882281" y="1517967"/>
              <a:ext cx="556298" cy="3568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620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8" name="SR DIR, GC-,WOMENS BRAND, ,MKTG - LIS Lam Yun Yu"/>
            <p:cNvSpPr/>
            <p:nvPr/>
          </p:nvSpPr>
          <p:spPr>
            <a:xfrm>
              <a:off x="5918806" y="1540444"/>
              <a:ext cx="483249" cy="23600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SR DIR, GC-WOMENS BRAND MKTG - LIS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Lam Yun Yu</a:t>
              </a:r>
            </a:p>
          </p:txBody>
        </p:sp>
        <p:sp>
          <p:nvSpPr>
            <p:cNvPr id="349" name="Shape"/>
            <p:cNvSpPr/>
            <p:nvPr/>
          </p:nvSpPr>
          <p:spPr>
            <a:xfrm>
              <a:off x="5890710" y="1790497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0" name="Band (CLT Group)"/>
            <p:cNvSpPr/>
            <p:nvPr/>
          </p:nvSpPr>
          <p:spPr>
            <a:xfrm>
              <a:off x="5927234" y="1804545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1" name="S"/>
            <p:cNvSpPr/>
            <p:nvPr/>
          </p:nvSpPr>
          <p:spPr>
            <a:xfrm>
              <a:off x="6362720" y="1804545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52" name="Group"/>
          <p:cNvGrpSpPr/>
          <p:nvPr/>
        </p:nvGrpSpPr>
        <p:grpSpPr>
          <a:xfrm>
            <a:off x="5972188" y="1908499"/>
            <a:ext cx="556298" cy="295007"/>
            <a:chOff x="5972188" y="1908499"/>
            <a:chExt cx="556298" cy="295007"/>
          </a:xfrm>
        </p:grpSpPr>
        <p:sp>
          <p:nvSpPr>
            <p:cNvPr id="168" name="Shape"/>
            <p:cNvSpPr/>
            <p:nvPr/>
          </p:nvSpPr>
          <p:spPr>
            <a:xfrm>
              <a:off x="5972188" y="1908499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3" name="GC - WMNS BRAND, ,MKTG - SL Lin Yen-Ting"/>
            <p:cNvSpPr/>
            <p:nvPr/>
          </p:nvSpPr>
          <p:spPr>
            <a:xfrm>
              <a:off x="6008712" y="1930976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GC - WMNS BRAND MKTG - SL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Lin Yen-Ting</a:t>
              </a:r>
            </a:p>
          </p:txBody>
        </p:sp>
        <p:sp>
          <p:nvSpPr>
            <p:cNvPr id="354" name="Shape"/>
            <p:cNvSpPr/>
            <p:nvPr/>
          </p:nvSpPr>
          <p:spPr>
            <a:xfrm>
              <a:off x="5980617" y="2119218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5" name="Band (CLT Group)"/>
            <p:cNvSpPr/>
            <p:nvPr/>
          </p:nvSpPr>
          <p:spPr>
            <a:xfrm>
              <a:off x="6017141" y="2133266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6" name="U"/>
            <p:cNvSpPr/>
            <p:nvPr/>
          </p:nvSpPr>
          <p:spPr>
            <a:xfrm>
              <a:off x="6452627" y="2133266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57" name="Group"/>
          <p:cNvGrpSpPr/>
          <p:nvPr/>
        </p:nvGrpSpPr>
        <p:grpSpPr>
          <a:xfrm>
            <a:off x="5972188" y="2237221"/>
            <a:ext cx="556298" cy="295007"/>
            <a:chOff x="5972188" y="2237221"/>
            <a:chExt cx="556298" cy="295007"/>
          </a:xfrm>
        </p:grpSpPr>
        <p:sp>
          <p:nvSpPr>
            <p:cNvPr id="170" name="Shape"/>
            <p:cNvSpPr/>
            <p:nvPr/>
          </p:nvSpPr>
          <p:spPr>
            <a:xfrm>
              <a:off x="5972188" y="2237221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8" name="GC - WMNS BRAND, ,MKTG - SL Gu Lika"/>
            <p:cNvSpPr/>
            <p:nvPr/>
          </p:nvSpPr>
          <p:spPr>
            <a:xfrm>
              <a:off x="6008712" y="2259697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GC - WMNS BRAND MKTG - SL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Gu Lika</a:t>
              </a:r>
            </a:p>
          </p:txBody>
        </p:sp>
        <p:sp>
          <p:nvSpPr>
            <p:cNvPr id="359" name="Shape"/>
            <p:cNvSpPr/>
            <p:nvPr/>
          </p:nvSpPr>
          <p:spPr>
            <a:xfrm>
              <a:off x="5980617" y="2447939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0" name="Band (CLT Group)"/>
            <p:cNvSpPr/>
            <p:nvPr/>
          </p:nvSpPr>
          <p:spPr>
            <a:xfrm>
              <a:off x="6017141" y="2461987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1" name="E"/>
            <p:cNvSpPr/>
            <p:nvPr/>
          </p:nvSpPr>
          <p:spPr>
            <a:xfrm>
              <a:off x="6452627" y="2461987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62" name="Group"/>
          <p:cNvGrpSpPr/>
          <p:nvPr/>
        </p:nvGrpSpPr>
        <p:grpSpPr>
          <a:xfrm>
            <a:off x="5972188" y="2565942"/>
            <a:ext cx="556298" cy="356818"/>
            <a:chOff x="5972188" y="2565942"/>
            <a:chExt cx="556298" cy="356818"/>
          </a:xfrm>
        </p:grpSpPr>
        <p:sp>
          <p:nvSpPr>
            <p:cNvPr id="172" name="Shape"/>
            <p:cNvSpPr/>
            <p:nvPr/>
          </p:nvSpPr>
          <p:spPr>
            <a:xfrm>
              <a:off x="5972188" y="2565942"/>
              <a:ext cx="556298" cy="3568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2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3" name="GC - WMNS BRAND, ,MKTG SUPERVISOR, ,- SL Wang SiJia"/>
            <p:cNvSpPr/>
            <p:nvPr/>
          </p:nvSpPr>
          <p:spPr>
            <a:xfrm>
              <a:off x="6008712" y="2588419"/>
              <a:ext cx="483249" cy="23600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GC - WMNS BRAND MKTG SUPERVISOR - SL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Wang SiJia</a:t>
              </a:r>
            </a:p>
          </p:txBody>
        </p:sp>
        <p:sp>
          <p:nvSpPr>
            <p:cNvPr id="364" name="Shape"/>
            <p:cNvSpPr/>
            <p:nvPr/>
          </p:nvSpPr>
          <p:spPr>
            <a:xfrm>
              <a:off x="5980617" y="2838472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5" name="Band (CLT Group)"/>
            <p:cNvSpPr/>
            <p:nvPr/>
          </p:nvSpPr>
          <p:spPr>
            <a:xfrm>
              <a:off x="6017141" y="2852519"/>
              <a:ext cx="4382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6" name="L"/>
            <p:cNvSpPr/>
            <p:nvPr/>
          </p:nvSpPr>
          <p:spPr>
            <a:xfrm>
              <a:off x="6455436" y="2852519"/>
              <a:ext cx="2809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67" name="Group"/>
          <p:cNvGrpSpPr/>
          <p:nvPr/>
        </p:nvGrpSpPr>
        <p:grpSpPr>
          <a:xfrm>
            <a:off x="5972188" y="2956474"/>
            <a:ext cx="556298" cy="295007"/>
            <a:chOff x="5972188" y="2956474"/>
            <a:chExt cx="556298" cy="295007"/>
          </a:xfrm>
        </p:grpSpPr>
        <p:sp>
          <p:nvSpPr>
            <p:cNvPr id="174" name="Shape"/>
            <p:cNvSpPr/>
            <p:nvPr/>
          </p:nvSpPr>
          <p:spPr>
            <a:xfrm>
              <a:off x="5972188" y="2956474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8" name="SR MGR, GC - WMNS, ,BRAND MKTG - SL Yang Miao"/>
            <p:cNvSpPr/>
            <p:nvPr/>
          </p:nvSpPr>
          <p:spPr>
            <a:xfrm>
              <a:off x="6008712" y="2978951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SR MGR, GC - WMNS BRAND MKTG - SL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Yang Miao</a:t>
              </a:r>
            </a:p>
          </p:txBody>
        </p:sp>
        <p:sp>
          <p:nvSpPr>
            <p:cNvPr id="369" name="Shape"/>
            <p:cNvSpPr/>
            <p:nvPr/>
          </p:nvSpPr>
          <p:spPr>
            <a:xfrm>
              <a:off x="5980617" y="3167193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0" name="Band (CLT Group)"/>
            <p:cNvSpPr/>
            <p:nvPr/>
          </p:nvSpPr>
          <p:spPr>
            <a:xfrm>
              <a:off x="6017141" y="3181241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1" name="U"/>
            <p:cNvSpPr/>
            <p:nvPr/>
          </p:nvSpPr>
          <p:spPr>
            <a:xfrm>
              <a:off x="6452627" y="3181241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72" name="Group"/>
          <p:cNvGrpSpPr/>
          <p:nvPr/>
        </p:nvGrpSpPr>
        <p:grpSpPr>
          <a:xfrm>
            <a:off x="5972188" y="3285195"/>
            <a:ext cx="556298" cy="295007"/>
            <a:chOff x="5972188" y="3285195"/>
            <a:chExt cx="556298" cy="295007"/>
          </a:xfrm>
        </p:grpSpPr>
        <p:sp>
          <p:nvSpPr>
            <p:cNvPr id="176" name="Shape"/>
            <p:cNvSpPr/>
            <p:nvPr/>
          </p:nvSpPr>
          <p:spPr>
            <a:xfrm>
              <a:off x="5972188" y="3285195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3" name="MGR, GC - WMNS, ,BRAND MKTG - SL Hua Qing"/>
            <p:cNvSpPr/>
            <p:nvPr/>
          </p:nvSpPr>
          <p:spPr>
            <a:xfrm>
              <a:off x="6008712" y="3307672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MGR, GC - WMNS BRAND MKTG - SL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Hua Qing</a:t>
              </a:r>
            </a:p>
          </p:txBody>
        </p:sp>
        <p:sp>
          <p:nvSpPr>
            <p:cNvPr id="374" name="Shape"/>
            <p:cNvSpPr/>
            <p:nvPr/>
          </p:nvSpPr>
          <p:spPr>
            <a:xfrm>
              <a:off x="5980617" y="3495914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5" name="Band (CLT Group)"/>
            <p:cNvSpPr/>
            <p:nvPr/>
          </p:nvSpPr>
          <p:spPr>
            <a:xfrm>
              <a:off x="6017141" y="3509962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6" name="U"/>
            <p:cNvSpPr/>
            <p:nvPr/>
          </p:nvSpPr>
          <p:spPr>
            <a:xfrm>
              <a:off x="6452627" y="3509962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77" name="Group"/>
          <p:cNvGrpSpPr/>
          <p:nvPr/>
        </p:nvGrpSpPr>
        <p:grpSpPr>
          <a:xfrm>
            <a:off x="5972188" y="3613917"/>
            <a:ext cx="556298" cy="295007"/>
            <a:chOff x="5972188" y="3613917"/>
            <a:chExt cx="556298" cy="295007"/>
          </a:xfrm>
        </p:grpSpPr>
        <p:sp>
          <p:nvSpPr>
            <p:cNvPr id="178" name="Shape"/>
            <p:cNvSpPr/>
            <p:nvPr/>
          </p:nvSpPr>
          <p:spPr>
            <a:xfrm>
              <a:off x="5972188" y="3613917"/>
              <a:ext cx="556298" cy="29500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8" name="GC - WMNS BRAND, ,MKTG MGR - SL Wang Ti"/>
            <p:cNvSpPr/>
            <p:nvPr/>
          </p:nvSpPr>
          <p:spPr>
            <a:xfrm>
              <a:off x="6008712" y="3636393"/>
              <a:ext cx="483249" cy="1741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GC - WMNS BRAND MKTG MGR - SL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Wang Ti</a:t>
              </a:r>
            </a:p>
          </p:txBody>
        </p:sp>
        <p:sp>
          <p:nvSpPr>
            <p:cNvPr id="379" name="Shape"/>
            <p:cNvSpPr/>
            <p:nvPr/>
          </p:nvSpPr>
          <p:spPr>
            <a:xfrm>
              <a:off x="5980617" y="3824635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0" name="Band (CLT Group)"/>
            <p:cNvSpPr/>
            <p:nvPr/>
          </p:nvSpPr>
          <p:spPr>
            <a:xfrm>
              <a:off x="6017141" y="3838683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1" name="U"/>
            <p:cNvSpPr/>
            <p:nvPr/>
          </p:nvSpPr>
          <p:spPr>
            <a:xfrm>
              <a:off x="6452627" y="3838683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82" name="Group"/>
          <p:cNvGrpSpPr/>
          <p:nvPr/>
        </p:nvGrpSpPr>
        <p:grpSpPr>
          <a:xfrm>
            <a:off x="6500390" y="1133054"/>
            <a:ext cx="556298" cy="356818"/>
            <a:chOff x="6500390" y="1133054"/>
            <a:chExt cx="556298" cy="356818"/>
          </a:xfrm>
        </p:grpSpPr>
        <p:sp>
          <p:nvSpPr>
            <p:cNvPr id="180" name="Shape"/>
            <p:cNvSpPr/>
            <p:nvPr/>
          </p:nvSpPr>
          <p:spPr>
            <a:xfrm>
              <a:off x="6500390" y="1133054"/>
              <a:ext cx="556298" cy="3568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95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3" name="GC WOMENS, ,INSIGHTS, ,DIRECTOR Ou Jia Wei Garrie"/>
            <p:cNvSpPr/>
            <p:nvPr/>
          </p:nvSpPr>
          <p:spPr>
            <a:xfrm>
              <a:off x="6536914" y="1155531"/>
              <a:ext cx="483249" cy="23600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GC WOMENS INSIGHTS DIRECTOR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Ou Jia Wei Garrie</a:t>
              </a:r>
            </a:p>
          </p:txBody>
        </p:sp>
        <p:sp>
          <p:nvSpPr>
            <p:cNvPr id="384" name="Shape"/>
            <p:cNvSpPr/>
            <p:nvPr/>
          </p:nvSpPr>
          <p:spPr>
            <a:xfrm>
              <a:off x="6508818" y="1405584"/>
              <a:ext cx="539441" cy="7585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5" name="Band (CLT Group)"/>
            <p:cNvSpPr/>
            <p:nvPr/>
          </p:nvSpPr>
          <p:spPr>
            <a:xfrm>
              <a:off x="6545343" y="1419632"/>
              <a:ext cx="43548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6" name="E"/>
            <p:cNvSpPr/>
            <p:nvPr/>
          </p:nvSpPr>
          <p:spPr>
            <a:xfrm>
              <a:off x="6980828" y="1419632"/>
              <a:ext cx="30906" cy="47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Consumer Construct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WOMENS - GC, VP/GM, GC - KIDS and INP: VP/GM - GC MENS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GC - KIDS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479748" y="-55305"/>
            <a:ext cx="134185" cy="249584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1" idx="3"/>
            <a:endCxn id="104" idx="0"/>
          </p:cNvCxnSpPr>
          <p:nvPr/>
        </p:nvCxnSpPr>
        <p:spPr>
          <a:xfrm rot="5400000">
            <a:off x="2971759" y="436706"/>
            <a:ext cx="134185" cy="151181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1800995" y="1844530"/>
            <a:ext cx="284025" cy="7156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4" idx="4"/>
            <a:endCxn id="108" idx="5"/>
          </p:cNvCxnSpPr>
          <p:nvPr/>
        </p:nvCxnSpPr>
        <p:spPr>
          <a:xfrm rot="16200000" flipH="1">
            <a:off x="1539335" y="2106191"/>
            <a:ext cx="807347" cy="7156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4" idx="4"/>
            <a:endCxn id="110" idx="5"/>
          </p:cNvCxnSpPr>
          <p:nvPr/>
        </p:nvCxnSpPr>
        <p:spPr>
          <a:xfrm rot="16200000" flipH="1">
            <a:off x="1277674" y="2367852"/>
            <a:ext cx="1330668" cy="7156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4" idx="4"/>
            <a:endCxn id="112" idx="5"/>
          </p:cNvCxnSpPr>
          <p:nvPr/>
        </p:nvCxnSpPr>
        <p:spPr>
          <a:xfrm rot="16200000" flipH="1">
            <a:off x="1016013" y="2629513"/>
            <a:ext cx="1853990" cy="7156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4" idx="4"/>
            <a:endCxn id="114" idx="5"/>
          </p:cNvCxnSpPr>
          <p:nvPr/>
        </p:nvCxnSpPr>
        <p:spPr>
          <a:xfrm rot="16200000" flipH="1">
            <a:off x="754352" y="2891173"/>
            <a:ext cx="2377311" cy="7156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04" idx="4"/>
            <a:endCxn id="116" idx="5"/>
          </p:cNvCxnSpPr>
          <p:nvPr/>
        </p:nvCxnSpPr>
        <p:spPr>
          <a:xfrm rot="16200000" flipH="1">
            <a:off x="492692" y="3152834"/>
            <a:ext cx="2900633" cy="7156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01" idx="3"/>
            <a:endCxn id="118" idx="0"/>
          </p:cNvCxnSpPr>
          <p:nvPr/>
        </p:nvCxnSpPr>
        <p:spPr>
          <a:xfrm rot="5400000">
            <a:off x="3499554" y="964501"/>
            <a:ext cx="134185" cy="4562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8" idx="4"/>
            <a:endCxn id="120" idx="5"/>
          </p:cNvCxnSpPr>
          <p:nvPr/>
        </p:nvCxnSpPr>
        <p:spPr>
          <a:xfrm rot="16200000" flipH="1">
            <a:off x="2831983" y="1869131"/>
            <a:ext cx="333227" cy="7156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20" idx="4"/>
            <a:endCxn id="122" idx="5"/>
          </p:cNvCxnSpPr>
          <p:nvPr/>
        </p:nvCxnSpPr>
        <p:spPr>
          <a:xfrm rot="16200000" flipH="1">
            <a:off x="2999714" y="2466254"/>
            <a:ext cx="284025" cy="7156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8" idx="4"/>
            <a:endCxn id="124" idx="5"/>
          </p:cNvCxnSpPr>
          <p:nvPr/>
        </p:nvCxnSpPr>
        <p:spPr>
          <a:xfrm rot="16200000" flipH="1">
            <a:off x="2259461" y="2441654"/>
            <a:ext cx="1478272" cy="7156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4" idx="4"/>
            <a:endCxn id="126" idx="5"/>
          </p:cNvCxnSpPr>
          <p:nvPr/>
        </p:nvCxnSpPr>
        <p:spPr>
          <a:xfrm rot="16200000" flipH="1">
            <a:off x="2999714" y="3611299"/>
            <a:ext cx="284025" cy="7156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01" idx="3"/>
            <a:endCxn id="128" idx="0"/>
          </p:cNvCxnSpPr>
          <p:nvPr/>
        </p:nvCxnSpPr>
        <p:spPr>
          <a:xfrm rot="16200000" flipH="1">
            <a:off x="3991565" y="928718"/>
            <a:ext cx="134185" cy="5277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01" idx="3"/>
            <a:endCxn id="130" idx="0"/>
          </p:cNvCxnSpPr>
          <p:nvPr/>
        </p:nvCxnSpPr>
        <p:spPr>
          <a:xfrm rot="16200000" flipH="1">
            <a:off x="4483577" y="436706"/>
            <a:ext cx="134185" cy="151181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4775429" y="1992134"/>
            <a:ext cx="382428" cy="7156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01" idx="3"/>
            <a:endCxn id="134" idx="0"/>
          </p:cNvCxnSpPr>
          <p:nvPr/>
        </p:nvCxnSpPr>
        <p:spPr>
          <a:xfrm rot="16200000" flipH="1">
            <a:off x="4975588" y="-55305"/>
            <a:ext cx="134185" cy="249584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136" name="Group"/>
          <p:cNvGrpSpPr/>
          <p:nvPr/>
        </p:nvGrpSpPr>
        <p:grpSpPr>
          <a:xfrm>
            <a:off x="3351950" y="749805"/>
            <a:ext cx="885621" cy="371246"/>
            <a:chOff x="3351950" y="749805"/>
            <a:chExt cx="885621" cy="371246"/>
          </a:xfrm>
        </p:grpSpPr>
        <p:sp>
          <p:nvSpPr>
            <p:cNvPr id="101" name="Shape"/>
            <p:cNvSpPr/>
            <p:nvPr/>
          </p:nvSpPr>
          <p:spPr>
            <a:xfrm>
              <a:off x="3351950" y="749805"/>
              <a:ext cx="885621" cy="3712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8946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7" name="VP/GM, GC - KIDS Hu ZhiFeng"/>
            <p:cNvSpPr/>
            <p:nvPr/>
          </p:nvSpPr>
          <p:spPr>
            <a:xfrm>
              <a:off x="3410097" y="785587"/>
              <a:ext cx="769328" cy="17891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VP/GM, GC - KIDS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Hu ZhiFeng</a:t>
              </a:r>
            </a:p>
          </p:txBody>
        </p:sp>
        <p:sp>
          <p:nvSpPr>
            <p:cNvPr id="138" name="Shape"/>
            <p:cNvSpPr/>
            <p:nvPr/>
          </p:nvSpPr>
          <p:spPr>
            <a:xfrm>
              <a:off x="3365369" y="986865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9" name="Band (CLT Group)"/>
            <p:cNvSpPr/>
            <p:nvPr/>
          </p:nvSpPr>
          <p:spPr>
            <a:xfrm>
              <a:off x="3423515" y="1009229"/>
              <a:ext cx="626197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0" name="CLT"/>
            <p:cNvSpPr/>
            <p:nvPr/>
          </p:nvSpPr>
          <p:spPr>
            <a:xfrm>
              <a:off x="4049712" y="1009229"/>
              <a:ext cx="116294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41" name="Group"/>
          <p:cNvGrpSpPr/>
          <p:nvPr/>
        </p:nvGrpSpPr>
        <p:grpSpPr>
          <a:xfrm>
            <a:off x="856109" y="1264180"/>
            <a:ext cx="885621" cy="469648"/>
            <a:chOff x="856109" y="1264180"/>
            <a:chExt cx="885621" cy="469648"/>
          </a:xfrm>
        </p:grpSpPr>
        <p:sp>
          <p:nvSpPr>
            <p:cNvPr id="102" name="Shape"/>
            <p:cNvSpPr/>
            <p:nvPr/>
          </p:nvSpPr>
          <p:spPr>
            <a:xfrm>
              <a:off x="856109" y="1264180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8946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2" name="EXECUTIVE, ,ASSISTANT Zhao ZhiQi"/>
            <p:cNvSpPr/>
            <p:nvPr/>
          </p:nvSpPr>
          <p:spPr>
            <a:xfrm>
              <a:off x="914256" y="1299963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Zhao ZhiQi</a:t>
              </a:r>
            </a:p>
          </p:txBody>
        </p:sp>
        <p:sp>
          <p:nvSpPr>
            <p:cNvPr id="143" name="Shape"/>
            <p:cNvSpPr/>
            <p:nvPr/>
          </p:nvSpPr>
          <p:spPr>
            <a:xfrm>
              <a:off x="869528" y="1599643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4" name="Band (CLT Group)"/>
            <p:cNvSpPr/>
            <p:nvPr/>
          </p:nvSpPr>
          <p:spPr>
            <a:xfrm>
              <a:off x="927675" y="1622007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5" name="A"/>
            <p:cNvSpPr/>
            <p:nvPr/>
          </p:nvSpPr>
          <p:spPr>
            <a:xfrm>
              <a:off x="1620964" y="1622007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46" name="Group"/>
          <p:cNvGrpSpPr/>
          <p:nvPr/>
        </p:nvGrpSpPr>
        <p:grpSpPr>
          <a:xfrm>
            <a:off x="1840133" y="1264180"/>
            <a:ext cx="885621" cy="469648"/>
            <a:chOff x="1840133" y="1264180"/>
            <a:chExt cx="885621" cy="469648"/>
          </a:xfrm>
        </p:grpSpPr>
        <p:sp>
          <p:nvSpPr>
            <p:cNvPr id="104" name="Shape"/>
            <p:cNvSpPr/>
            <p:nvPr/>
          </p:nvSpPr>
          <p:spPr>
            <a:xfrm>
              <a:off x="1840133" y="1264180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94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7" name="SR DIR, GC - KIDS, ,BRAND MARKETING Chow Cheng-Shen"/>
            <p:cNvSpPr/>
            <p:nvPr/>
          </p:nvSpPr>
          <p:spPr>
            <a:xfrm>
              <a:off x="1898279" y="1299963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EEEEEE"/>
                  </a:solidFill>
                </a:rPr>
                <a:t>SR DIR, GC - KIDS BRAND MARKETING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Chow Cheng-Shen</a:t>
              </a:r>
            </a:p>
          </p:txBody>
        </p:sp>
        <p:sp>
          <p:nvSpPr>
            <p:cNvPr id="148" name="Shape"/>
            <p:cNvSpPr/>
            <p:nvPr/>
          </p:nvSpPr>
          <p:spPr>
            <a:xfrm>
              <a:off x="1853551" y="1599643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9" name="Band (CLT Group)"/>
            <p:cNvSpPr/>
            <p:nvPr/>
          </p:nvSpPr>
          <p:spPr>
            <a:xfrm>
              <a:off x="1911698" y="1622007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0" name="S"/>
            <p:cNvSpPr/>
            <p:nvPr/>
          </p:nvSpPr>
          <p:spPr>
            <a:xfrm>
              <a:off x="2604987" y="1622007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51" name="Group"/>
          <p:cNvGrpSpPr/>
          <p:nvPr/>
        </p:nvGrpSpPr>
        <p:grpSpPr>
          <a:xfrm>
            <a:off x="1983263" y="1787502"/>
            <a:ext cx="885621" cy="469648"/>
            <a:chOff x="1983263" y="1787502"/>
            <a:chExt cx="885621" cy="469648"/>
          </a:xfrm>
        </p:grpSpPr>
        <p:sp>
          <p:nvSpPr>
            <p:cNvPr id="106" name="Shape"/>
            <p:cNvSpPr/>
            <p:nvPr/>
          </p:nvSpPr>
          <p:spPr>
            <a:xfrm>
              <a:off x="1983263" y="1787502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94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2" name="DIR, GC - BRAND, ,MKTG - KIDS Yang Yin"/>
            <p:cNvSpPr/>
            <p:nvPr/>
          </p:nvSpPr>
          <p:spPr>
            <a:xfrm>
              <a:off x="2041410" y="1823284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DIR, GC - BRAND MKTG - KIDS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Yang Yin</a:t>
              </a:r>
            </a:p>
          </p:txBody>
        </p:sp>
        <p:sp>
          <p:nvSpPr>
            <p:cNvPr id="153" name="Shape"/>
            <p:cNvSpPr/>
            <p:nvPr/>
          </p:nvSpPr>
          <p:spPr>
            <a:xfrm>
              <a:off x="1996682" y="2122964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4" name="Band (CLT Group)"/>
            <p:cNvSpPr/>
            <p:nvPr/>
          </p:nvSpPr>
          <p:spPr>
            <a:xfrm>
              <a:off x="2054829" y="2145328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5" name="E"/>
            <p:cNvSpPr/>
            <p:nvPr/>
          </p:nvSpPr>
          <p:spPr>
            <a:xfrm>
              <a:off x="2748118" y="2145328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56" name="Group"/>
          <p:cNvGrpSpPr/>
          <p:nvPr/>
        </p:nvGrpSpPr>
        <p:grpSpPr>
          <a:xfrm>
            <a:off x="1983263" y="2310823"/>
            <a:ext cx="885621" cy="469648"/>
            <a:chOff x="1983263" y="2310823"/>
            <a:chExt cx="885621" cy="469648"/>
          </a:xfrm>
        </p:grpSpPr>
        <p:sp>
          <p:nvSpPr>
            <p:cNvPr id="108" name="Shape"/>
            <p:cNvSpPr/>
            <p:nvPr/>
          </p:nvSpPr>
          <p:spPr>
            <a:xfrm>
              <a:off x="1983263" y="2310823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94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7" name="DIR, GC - BRAND, ,MKTG - KIDS Open Position"/>
            <p:cNvSpPr/>
            <p:nvPr/>
          </p:nvSpPr>
          <p:spPr>
            <a:xfrm>
              <a:off x="2041410" y="2346606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DIR, GC - BRAND MKTG - KIDS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58" name="Shape"/>
            <p:cNvSpPr/>
            <p:nvPr/>
          </p:nvSpPr>
          <p:spPr>
            <a:xfrm>
              <a:off x="1996682" y="2646286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9" name="Band (CLT Group)"/>
            <p:cNvSpPr/>
            <p:nvPr/>
          </p:nvSpPr>
          <p:spPr>
            <a:xfrm>
              <a:off x="2054829" y="2668650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0" name="E"/>
            <p:cNvSpPr/>
            <p:nvPr/>
          </p:nvSpPr>
          <p:spPr>
            <a:xfrm>
              <a:off x="2748118" y="2668650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61" name="Group"/>
          <p:cNvGrpSpPr/>
          <p:nvPr/>
        </p:nvGrpSpPr>
        <p:grpSpPr>
          <a:xfrm>
            <a:off x="1983263" y="2834145"/>
            <a:ext cx="885621" cy="469648"/>
            <a:chOff x="1983263" y="2834145"/>
            <a:chExt cx="885621" cy="469648"/>
          </a:xfrm>
        </p:grpSpPr>
        <p:sp>
          <p:nvSpPr>
            <p:cNvPr id="110" name="Shape"/>
            <p:cNvSpPr/>
            <p:nvPr/>
          </p:nvSpPr>
          <p:spPr>
            <a:xfrm>
              <a:off x="1983263" y="2834145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8946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2" name="GC - BRAND MKTG, ,SUPERVISOR - KIDS Song YiTing"/>
            <p:cNvSpPr/>
            <p:nvPr/>
          </p:nvSpPr>
          <p:spPr>
            <a:xfrm>
              <a:off x="2041410" y="2869927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EEEEEE"/>
                  </a:solidFill>
                </a:rPr>
                <a:t>GC - BRAND MKTG SUPERVISOR - KIDS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Song YiTing</a:t>
              </a:r>
            </a:p>
          </p:txBody>
        </p:sp>
        <p:sp>
          <p:nvSpPr>
            <p:cNvPr id="163" name="Shape"/>
            <p:cNvSpPr/>
            <p:nvPr/>
          </p:nvSpPr>
          <p:spPr>
            <a:xfrm>
              <a:off x="1996682" y="3169607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4" name="Band (CLT Group)"/>
            <p:cNvSpPr/>
            <p:nvPr/>
          </p:nvSpPr>
          <p:spPr>
            <a:xfrm>
              <a:off x="2054829" y="3191971"/>
              <a:ext cx="69776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5" name="L"/>
            <p:cNvSpPr/>
            <p:nvPr/>
          </p:nvSpPr>
          <p:spPr>
            <a:xfrm>
              <a:off x="2752590" y="3191971"/>
              <a:ext cx="44729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66" name="Group"/>
          <p:cNvGrpSpPr/>
          <p:nvPr/>
        </p:nvGrpSpPr>
        <p:grpSpPr>
          <a:xfrm>
            <a:off x="1983263" y="3357466"/>
            <a:ext cx="885621" cy="469648"/>
            <a:chOff x="1983263" y="3357466"/>
            <a:chExt cx="885621" cy="469648"/>
          </a:xfrm>
        </p:grpSpPr>
        <p:sp>
          <p:nvSpPr>
            <p:cNvPr id="112" name="Shape"/>
            <p:cNvSpPr/>
            <p:nvPr/>
          </p:nvSpPr>
          <p:spPr>
            <a:xfrm>
              <a:off x="1983263" y="3357466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8946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7" name="GC - BRAND MKTG, ,SUPERVISOR -KIDS Open Position"/>
            <p:cNvSpPr/>
            <p:nvPr/>
          </p:nvSpPr>
          <p:spPr>
            <a:xfrm>
              <a:off x="2041410" y="3393249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EEEEEE"/>
                  </a:solidFill>
                </a:rPr>
                <a:t>GC - BRAND MKTG SUPERVISOR -KIDS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68" name="Shape"/>
            <p:cNvSpPr/>
            <p:nvPr/>
          </p:nvSpPr>
          <p:spPr>
            <a:xfrm>
              <a:off x="1996682" y="3692929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9" name="Band (CLT Group)"/>
            <p:cNvSpPr/>
            <p:nvPr/>
          </p:nvSpPr>
          <p:spPr>
            <a:xfrm>
              <a:off x="2054829" y="3715293"/>
              <a:ext cx="69776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0" name="L"/>
            <p:cNvSpPr/>
            <p:nvPr/>
          </p:nvSpPr>
          <p:spPr>
            <a:xfrm>
              <a:off x="2752590" y="3715293"/>
              <a:ext cx="44729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71" name="Group"/>
          <p:cNvGrpSpPr/>
          <p:nvPr/>
        </p:nvGrpSpPr>
        <p:grpSpPr>
          <a:xfrm>
            <a:off x="1983263" y="3880788"/>
            <a:ext cx="885621" cy="469648"/>
            <a:chOff x="1983263" y="3880788"/>
            <a:chExt cx="885621" cy="469648"/>
          </a:xfrm>
        </p:grpSpPr>
        <p:sp>
          <p:nvSpPr>
            <p:cNvPr id="114" name="Shape"/>
            <p:cNvSpPr/>
            <p:nvPr/>
          </p:nvSpPr>
          <p:spPr>
            <a:xfrm>
              <a:off x="1983263" y="3880788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94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2" name="SR MGR, GC -, ,BRAND MKTG - KIDS Wei Vivi"/>
            <p:cNvSpPr/>
            <p:nvPr/>
          </p:nvSpPr>
          <p:spPr>
            <a:xfrm>
              <a:off x="2041410" y="3916570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SR MGR, GC - BRAND MKTG - KIDS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Wei Vivi</a:t>
              </a:r>
            </a:p>
          </p:txBody>
        </p:sp>
        <p:sp>
          <p:nvSpPr>
            <p:cNvPr id="173" name="Shape"/>
            <p:cNvSpPr/>
            <p:nvPr/>
          </p:nvSpPr>
          <p:spPr>
            <a:xfrm>
              <a:off x="1996682" y="4216250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4" name="Band (CLT Group)"/>
            <p:cNvSpPr/>
            <p:nvPr/>
          </p:nvSpPr>
          <p:spPr>
            <a:xfrm>
              <a:off x="2054829" y="4238614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5" name="U"/>
            <p:cNvSpPr/>
            <p:nvPr/>
          </p:nvSpPr>
          <p:spPr>
            <a:xfrm>
              <a:off x="2748118" y="4238614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76" name="Group"/>
          <p:cNvGrpSpPr/>
          <p:nvPr/>
        </p:nvGrpSpPr>
        <p:grpSpPr>
          <a:xfrm>
            <a:off x="1983263" y="4404109"/>
            <a:ext cx="885621" cy="469648"/>
            <a:chOff x="1983263" y="4404109"/>
            <a:chExt cx="885621" cy="469648"/>
          </a:xfrm>
        </p:grpSpPr>
        <p:sp>
          <p:nvSpPr>
            <p:cNvPr id="116" name="Shape"/>
            <p:cNvSpPr/>
            <p:nvPr/>
          </p:nvSpPr>
          <p:spPr>
            <a:xfrm>
              <a:off x="1983263" y="4404109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94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7" name="SR MGR, GC -, ,BRAND MKTG - KIDS Wang Sean"/>
            <p:cNvSpPr/>
            <p:nvPr/>
          </p:nvSpPr>
          <p:spPr>
            <a:xfrm>
              <a:off x="2041410" y="4439892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SR MGR, GC - BRAND MKTG - KIDS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Wang Sean</a:t>
              </a:r>
            </a:p>
          </p:txBody>
        </p:sp>
        <p:sp>
          <p:nvSpPr>
            <p:cNvPr id="178" name="Shape"/>
            <p:cNvSpPr/>
            <p:nvPr/>
          </p:nvSpPr>
          <p:spPr>
            <a:xfrm>
              <a:off x="1996682" y="4739571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9" name="Band (CLT Group)"/>
            <p:cNvSpPr/>
            <p:nvPr/>
          </p:nvSpPr>
          <p:spPr>
            <a:xfrm>
              <a:off x="2054829" y="4761936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0" name="U"/>
            <p:cNvSpPr/>
            <p:nvPr/>
          </p:nvSpPr>
          <p:spPr>
            <a:xfrm>
              <a:off x="2748118" y="4761936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81" name="Group"/>
          <p:cNvGrpSpPr/>
          <p:nvPr/>
        </p:nvGrpSpPr>
        <p:grpSpPr>
          <a:xfrm>
            <a:off x="2895721" y="1264180"/>
            <a:ext cx="885621" cy="469648"/>
            <a:chOff x="2895721" y="1264180"/>
            <a:chExt cx="885621" cy="469648"/>
          </a:xfrm>
        </p:grpSpPr>
        <p:sp>
          <p:nvSpPr>
            <p:cNvPr id="118" name="Shape"/>
            <p:cNvSpPr/>
            <p:nvPr/>
          </p:nvSpPr>
          <p:spPr>
            <a:xfrm>
              <a:off x="2895721" y="1264180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94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2" name="SR DIR, GC - KIDS, ,MERCH Lee Nga Yi Luvi"/>
            <p:cNvSpPr/>
            <p:nvPr/>
          </p:nvSpPr>
          <p:spPr>
            <a:xfrm>
              <a:off x="2953868" y="1299963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EEEEEE"/>
                  </a:solidFill>
                </a:rPr>
                <a:t>SR DIR, GC - KIDS MERCH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Lee Nga Yi Luvi</a:t>
              </a:r>
            </a:p>
          </p:txBody>
        </p:sp>
        <p:sp>
          <p:nvSpPr>
            <p:cNvPr id="183" name="Shape"/>
            <p:cNvSpPr/>
            <p:nvPr/>
          </p:nvSpPr>
          <p:spPr>
            <a:xfrm>
              <a:off x="2909140" y="1599643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4" name="Band (CLT Group)"/>
            <p:cNvSpPr/>
            <p:nvPr/>
          </p:nvSpPr>
          <p:spPr>
            <a:xfrm>
              <a:off x="2967286" y="1622007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5" name="S"/>
            <p:cNvSpPr/>
            <p:nvPr/>
          </p:nvSpPr>
          <p:spPr>
            <a:xfrm>
              <a:off x="3660576" y="1622007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86" name="Group"/>
          <p:cNvGrpSpPr/>
          <p:nvPr/>
        </p:nvGrpSpPr>
        <p:grpSpPr>
          <a:xfrm>
            <a:off x="3038852" y="1787502"/>
            <a:ext cx="885621" cy="568050"/>
            <a:chOff x="3038852" y="1787502"/>
            <a:chExt cx="885621" cy="568050"/>
          </a:xfrm>
        </p:grpSpPr>
        <p:sp>
          <p:nvSpPr>
            <p:cNvPr id="120" name="Shape"/>
            <p:cNvSpPr/>
            <p:nvPr/>
          </p:nvSpPr>
          <p:spPr>
            <a:xfrm>
              <a:off x="3038852" y="1787502"/>
              <a:ext cx="885621" cy="56805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94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7" name="DIR, GC - GENDER, ,MERCH - KIDS LIS, ,FW Yang Xu"/>
            <p:cNvSpPr/>
            <p:nvPr/>
          </p:nvSpPr>
          <p:spPr>
            <a:xfrm>
              <a:off x="3096999" y="1823284"/>
              <a:ext cx="769328" cy="3757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DIR, GC - GENDER MERCH - KIDS LIS FW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Yang Xu</a:t>
              </a:r>
            </a:p>
          </p:txBody>
        </p:sp>
        <p:sp>
          <p:nvSpPr>
            <p:cNvPr id="188" name="Shape"/>
            <p:cNvSpPr/>
            <p:nvPr/>
          </p:nvSpPr>
          <p:spPr>
            <a:xfrm>
              <a:off x="3052270" y="2221367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9" name="Band (CLT Group)"/>
            <p:cNvSpPr/>
            <p:nvPr/>
          </p:nvSpPr>
          <p:spPr>
            <a:xfrm>
              <a:off x="3110417" y="2243731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0" name="E"/>
            <p:cNvSpPr/>
            <p:nvPr/>
          </p:nvSpPr>
          <p:spPr>
            <a:xfrm>
              <a:off x="3803706" y="2243731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91" name="Group"/>
          <p:cNvGrpSpPr/>
          <p:nvPr/>
        </p:nvGrpSpPr>
        <p:grpSpPr>
          <a:xfrm>
            <a:off x="3181982" y="2409226"/>
            <a:ext cx="885621" cy="469648"/>
            <a:chOff x="3181982" y="2409226"/>
            <a:chExt cx="885621" cy="469648"/>
          </a:xfrm>
        </p:grpSpPr>
        <p:sp>
          <p:nvSpPr>
            <p:cNvPr id="122" name="Shape"/>
            <p:cNvSpPr/>
            <p:nvPr/>
          </p:nvSpPr>
          <p:spPr>
            <a:xfrm>
              <a:off x="3181982" y="2409226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94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2" name="SR MGR, GC - KIDS, ,MERCH LIS FW Open Position"/>
            <p:cNvSpPr/>
            <p:nvPr/>
          </p:nvSpPr>
          <p:spPr>
            <a:xfrm>
              <a:off x="3240129" y="2445008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SR MGR, GC - KIDS MERCH LIS FW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93" name="Shape"/>
            <p:cNvSpPr/>
            <p:nvPr/>
          </p:nvSpPr>
          <p:spPr>
            <a:xfrm>
              <a:off x="3195401" y="2744688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4" name="Band (CLT Group)"/>
            <p:cNvSpPr/>
            <p:nvPr/>
          </p:nvSpPr>
          <p:spPr>
            <a:xfrm>
              <a:off x="3253548" y="2767052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5" name="U"/>
            <p:cNvSpPr/>
            <p:nvPr/>
          </p:nvSpPr>
          <p:spPr>
            <a:xfrm>
              <a:off x="3946837" y="2767052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96" name="Group"/>
          <p:cNvGrpSpPr/>
          <p:nvPr/>
        </p:nvGrpSpPr>
        <p:grpSpPr>
          <a:xfrm>
            <a:off x="3038852" y="2932547"/>
            <a:ext cx="885621" cy="568050"/>
            <a:chOff x="3038852" y="2932547"/>
            <a:chExt cx="885621" cy="568050"/>
          </a:xfrm>
        </p:grpSpPr>
        <p:sp>
          <p:nvSpPr>
            <p:cNvPr id="124" name="Shape"/>
            <p:cNvSpPr/>
            <p:nvPr/>
          </p:nvSpPr>
          <p:spPr>
            <a:xfrm>
              <a:off x="3038852" y="2932547"/>
              <a:ext cx="885621" cy="56805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94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7" name="SR CONSUMER, ,MERCH MGR- KIDS, ,APPAREL Wang Amanda"/>
            <p:cNvSpPr/>
            <p:nvPr/>
          </p:nvSpPr>
          <p:spPr>
            <a:xfrm>
              <a:off x="3096999" y="2968330"/>
              <a:ext cx="769328" cy="3757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SR CONSUMER MERCH MGR- KIDS APPAREL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Wang Amanda</a:t>
              </a:r>
            </a:p>
          </p:txBody>
        </p:sp>
        <p:sp>
          <p:nvSpPr>
            <p:cNvPr id="198" name="Shape"/>
            <p:cNvSpPr/>
            <p:nvPr/>
          </p:nvSpPr>
          <p:spPr>
            <a:xfrm>
              <a:off x="3052270" y="3366412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9" name="Band (CLT Group)"/>
            <p:cNvSpPr/>
            <p:nvPr/>
          </p:nvSpPr>
          <p:spPr>
            <a:xfrm>
              <a:off x="3110417" y="3388776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0" name="U"/>
            <p:cNvSpPr/>
            <p:nvPr/>
          </p:nvSpPr>
          <p:spPr>
            <a:xfrm>
              <a:off x="3803706" y="3388776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1" name="Group"/>
          <p:cNvGrpSpPr/>
          <p:nvPr/>
        </p:nvGrpSpPr>
        <p:grpSpPr>
          <a:xfrm>
            <a:off x="3181982" y="3554271"/>
            <a:ext cx="885621" cy="469648"/>
            <a:chOff x="3181982" y="3554271"/>
            <a:chExt cx="885621" cy="469648"/>
          </a:xfrm>
        </p:grpSpPr>
        <p:sp>
          <p:nvSpPr>
            <p:cNvPr id="126" name="Shape"/>
            <p:cNvSpPr/>
            <p:nvPr/>
          </p:nvSpPr>
          <p:spPr>
            <a:xfrm>
              <a:off x="3181982" y="3554271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94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2" name="MGR, GC - KIDS, ,MERCH APP Open Position"/>
            <p:cNvSpPr/>
            <p:nvPr/>
          </p:nvSpPr>
          <p:spPr>
            <a:xfrm>
              <a:off x="3240129" y="3590053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MGR, GC - KIDS MERCH APP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03" name="Shape"/>
            <p:cNvSpPr/>
            <p:nvPr/>
          </p:nvSpPr>
          <p:spPr>
            <a:xfrm>
              <a:off x="3195401" y="3889733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4" name="Band (CLT Group)"/>
            <p:cNvSpPr/>
            <p:nvPr/>
          </p:nvSpPr>
          <p:spPr>
            <a:xfrm>
              <a:off x="3253548" y="3912097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5" name="U"/>
            <p:cNvSpPr/>
            <p:nvPr/>
          </p:nvSpPr>
          <p:spPr>
            <a:xfrm>
              <a:off x="3946837" y="3912097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6" name="Group"/>
          <p:cNvGrpSpPr/>
          <p:nvPr/>
        </p:nvGrpSpPr>
        <p:grpSpPr>
          <a:xfrm>
            <a:off x="3879744" y="1264180"/>
            <a:ext cx="885621" cy="469648"/>
            <a:chOff x="3879744" y="1264180"/>
            <a:chExt cx="885621" cy="469648"/>
          </a:xfrm>
        </p:grpSpPr>
        <p:sp>
          <p:nvSpPr>
            <p:cNvPr id="128" name="Shape"/>
            <p:cNvSpPr/>
            <p:nvPr/>
          </p:nvSpPr>
          <p:spPr>
            <a:xfrm>
              <a:off x="3879744" y="1264180"/>
              <a:ext cx="885621" cy="46964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94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7" name="GC KIDS INSIGHTS, ,DIRECTOR Chen Ying Angela"/>
            <p:cNvSpPr/>
            <p:nvPr/>
          </p:nvSpPr>
          <p:spPr>
            <a:xfrm>
              <a:off x="3937891" y="1299963"/>
              <a:ext cx="769328" cy="27731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GC KIDS INSIGHTS DIRECTOR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Chen Ying Angela</a:t>
              </a:r>
            </a:p>
          </p:txBody>
        </p:sp>
        <p:sp>
          <p:nvSpPr>
            <p:cNvPr id="208" name="Shape"/>
            <p:cNvSpPr/>
            <p:nvPr/>
          </p:nvSpPr>
          <p:spPr>
            <a:xfrm>
              <a:off x="3893163" y="1599643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9" name="Band (CLT Group)"/>
            <p:cNvSpPr/>
            <p:nvPr/>
          </p:nvSpPr>
          <p:spPr>
            <a:xfrm>
              <a:off x="3951310" y="1622007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0" name="E"/>
            <p:cNvSpPr/>
            <p:nvPr/>
          </p:nvSpPr>
          <p:spPr>
            <a:xfrm>
              <a:off x="4644599" y="1622007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1" name="Group"/>
          <p:cNvGrpSpPr/>
          <p:nvPr/>
        </p:nvGrpSpPr>
        <p:grpSpPr>
          <a:xfrm>
            <a:off x="4863768" y="1264180"/>
            <a:ext cx="885621" cy="568050"/>
            <a:chOff x="4863768" y="1264180"/>
            <a:chExt cx="885621" cy="568050"/>
          </a:xfrm>
        </p:grpSpPr>
        <p:sp>
          <p:nvSpPr>
            <p:cNvPr id="130" name="Shape"/>
            <p:cNvSpPr/>
            <p:nvPr/>
          </p:nvSpPr>
          <p:spPr>
            <a:xfrm>
              <a:off x="4863768" y="1264180"/>
              <a:ext cx="885621" cy="56805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94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2" name="TEAM, ,SPORTS&amp;amp;LICENSED, ,BUSINESS LEAD-GC Li Lillian"/>
            <p:cNvSpPr/>
            <p:nvPr/>
          </p:nvSpPr>
          <p:spPr>
            <a:xfrm>
              <a:off x="4921914" y="1299963"/>
              <a:ext cx="769328" cy="3757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EEEEEE"/>
                  </a:solidFill>
                </a:rPr>
                <a:t>TEAM SPORTS&amp;LICENSED BUSINESS LEAD-GC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Li Lillian</a:t>
              </a:r>
            </a:p>
          </p:txBody>
        </p:sp>
        <p:sp>
          <p:nvSpPr>
            <p:cNvPr id="213" name="Shape"/>
            <p:cNvSpPr/>
            <p:nvPr/>
          </p:nvSpPr>
          <p:spPr>
            <a:xfrm>
              <a:off x="4877186" y="1698045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4" name="Band (CLT Group)"/>
            <p:cNvSpPr/>
            <p:nvPr/>
          </p:nvSpPr>
          <p:spPr>
            <a:xfrm>
              <a:off x="4935333" y="1720409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5" name="S"/>
            <p:cNvSpPr/>
            <p:nvPr/>
          </p:nvSpPr>
          <p:spPr>
            <a:xfrm>
              <a:off x="5628622" y="1720409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16" name="Group"/>
          <p:cNvGrpSpPr/>
          <p:nvPr/>
        </p:nvGrpSpPr>
        <p:grpSpPr>
          <a:xfrm>
            <a:off x="5006898" y="1885904"/>
            <a:ext cx="885621" cy="666453"/>
            <a:chOff x="5006898" y="1885904"/>
            <a:chExt cx="885621" cy="666453"/>
          </a:xfrm>
        </p:grpSpPr>
        <p:sp>
          <p:nvSpPr>
            <p:cNvPr id="132" name="Shape"/>
            <p:cNvSpPr/>
            <p:nvPr/>
          </p:nvSpPr>
          <p:spPr>
            <a:xfrm>
              <a:off x="5006898" y="1885904"/>
              <a:ext cx="885621" cy="66645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94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7" name="PRODUCT MERCH, ,DIR-TEAM, ,SPORTS&amp;amp;LICENSE, ,GC Yang Ivan"/>
            <p:cNvSpPr/>
            <p:nvPr/>
          </p:nvSpPr>
          <p:spPr>
            <a:xfrm>
              <a:off x="5065045" y="1921687"/>
              <a:ext cx="769328" cy="4741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PRODUCT MERCH DIR-TEAM SPORTS&amp;LICENSE GC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Yang Ivan</a:t>
              </a:r>
            </a:p>
          </p:txBody>
        </p:sp>
        <p:sp>
          <p:nvSpPr>
            <p:cNvPr id="218" name="Shape"/>
            <p:cNvSpPr/>
            <p:nvPr/>
          </p:nvSpPr>
          <p:spPr>
            <a:xfrm>
              <a:off x="5020317" y="2418171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9" name="Band (CLT Group)"/>
            <p:cNvSpPr/>
            <p:nvPr/>
          </p:nvSpPr>
          <p:spPr>
            <a:xfrm>
              <a:off x="5078464" y="2440535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0" name="E"/>
            <p:cNvSpPr/>
            <p:nvPr/>
          </p:nvSpPr>
          <p:spPr>
            <a:xfrm>
              <a:off x="5771753" y="2440535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1" name="Group"/>
          <p:cNvGrpSpPr/>
          <p:nvPr/>
        </p:nvGrpSpPr>
        <p:grpSpPr>
          <a:xfrm>
            <a:off x="5847791" y="1264180"/>
            <a:ext cx="885621" cy="568050"/>
            <a:chOff x="5847791" y="1264180"/>
            <a:chExt cx="885621" cy="568050"/>
          </a:xfrm>
        </p:grpSpPr>
        <p:sp>
          <p:nvSpPr>
            <p:cNvPr id="134" name="Shape"/>
            <p:cNvSpPr/>
            <p:nvPr/>
          </p:nvSpPr>
          <p:spPr>
            <a:xfrm>
              <a:off x="5847791" y="1264180"/>
              <a:ext cx="885621" cy="56805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156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94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2" name="TMP: GC KIDS, ,INSIGHTS, ,DIRECTOR Zhang Steven Shuyi"/>
            <p:cNvSpPr/>
            <p:nvPr/>
          </p:nvSpPr>
          <p:spPr>
            <a:xfrm>
              <a:off x="5905938" y="1299963"/>
              <a:ext cx="769328" cy="3757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90" b="1">
                  <a:solidFill>
                    <a:srgbClr val="282828"/>
                  </a:solidFill>
                </a:rPr>
                <a:t>TMP: GC KIDS INSIGHTS DIRECTOR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Zhang Steven Shuyi</a:t>
              </a:r>
            </a:p>
          </p:txBody>
        </p:sp>
        <p:sp>
          <p:nvSpPr>
            <p:cNvPr id="223" name="Shape"/>
            <p:cNvSpPr/>
            <p:nvPr/>
          </p:nvSpPr>
          <p:spPr>
            <a:xfrm>
              <a:off x="5861209" y="1698045"/>
              <a:ext cx="858784" cy="12076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4" name="Band (CLT Group)"/>
            <p:cNvSpPr/>
            <p:nvPr/>
          </p:nvSpPr>
          <p:spPr>
            <a:xfrm>
              <a:off x="5919356" y="1720409"/>
              <a:ext cx="693290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5" name="E"/>
            <p:cNvSpPr/>
            <p:nvPr/>
          </p:nvSpPr>
          <p:spPr>
            <a:xfrm>
              <a:off x="6612645" y="1720409"/>
              <a:ext cx="49202" cy="7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5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Consumer Construct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WOMENS - GC, VP/GM, GC - KIDS and INP: VP/GM - GC MENS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INP: VP/GM - GC MENS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3204553" y="-171006"/>
            <a:ext cx="86584" cy="253688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1" idx="3"/>
            <a:endCxn id="104" idx="0"/>
          </p:cNvCxnSpPr>
          <p:nvPr/>
        </p:nvCxnSpPr>
        <p:spPr>
          <a:xfrm rot="5400000">
            <a:off x="3522024" y="146466"/>
            <a:ext cx="86584" cy="190194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3"/>
            <a:endCxn id="106" idx="0"/>
          </p:cNvCxnSpPr>
          <p:nvPr/>
        </p:nvCxnSpPr>
        <p:spPr>
          <a:xfrm rot="5400000">
            <a:off x="1532057" y="453835"/>
            <a:ext cx="86584" cy="207799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4" idx="3"/>
            <a:endCxn id="108" idx="0"/>
          </p:cNvCxnSpPr>
          <p:nvPr/>
        </p:nvCxnSpPr>
        <p:spPr>
          <a:xfrm rot="5400000">
            <a:off x="1849528" y="771307"/>
            <a:ext cx="86584" cy="144305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844443" y="1929355"/>
            <a:ext cx="215015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8" idx="4"/>
            <a:endCxn id="112" idx="5"/>
          </p:cNvCxnSpPr>
          <p:nvPr/>
        </p:nvCxnSpPr>
        <p:spPr>
          <a:xfrm rot="16200000" flipH="1">
            <a:off x="659733" y="2114065"/>
            <a:ext cx="584436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8" idx="4"/>
            <a:endCxn id="114" idx="5"/>
          </p:cNvCxnSpPr>
          <p:nvPr/>
        </p:nvCxnSpPr>
        <p:spPr>
          <a:xfrm rot="16200000" flipH="1">
            <a:off x="490896" y="2282902"/>
            <a:ext cx="922110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04" idx="3"/>
            <a:endCxn id="116" idx="0"/>
          </p:cNvCxnSpPr>
          <p:nvPr/>
        </p:nvCxnSpPr>
        <p:spPr>
          <a:xfrm rot="5400000">
            <a:off x="2190088" y="1111867"/>
            <a:ext cx="86584" cy="76193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6" idx="4"/>
            <a:endCxn id="118" idx="5"/>
          </p:cNvCxnSpPr>
          <p:nvPr/>
        </p:nvCxnSpPr>
        <p:spPr>
          <a:xfrm rot="16200000" flipH="1">
            <a:off x="1541437" y="1913481"/>
            <a:ext cx="183268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6" idx="4"/>
            <a:endCxn id="120" idx="5"/>
          </p:cNvCxnSpPr>
          <p:nvPr/>
        </p:nvCxnSpPr>
        <p:spPr>
          <a:xfrm rot="16200000" flipH="1">
            <a:off x="1372600" y="2082318"/>
            <a:ext cx="520942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6" idx="4"/>
            <a:endCxn id="122" idx="5"/>
          </p:cNvCxnSpPr>
          <p:nvPr/>
        </p:nvCxnSpPr>
        <p:spPr>
          <a:xfrm rot="16200000" flipH="1">
            <a:off x="1203763" y="2251155"/>
            <a:ext cx="858616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04" idx="3"/>
            <a:endCxn id="124" idx="0"/>
          </p:cNvCxnSpPr>
          <p:nvPr/>
        </p:nvCxnSpPr>
        <p:spPr>
          <a:xfrm rot="5400000">
            <a:off x="2530648" y="1452427"/>
            <a:ext cx="86584" cy="8081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4" idx="4"/>
            <a:endCxn id="126" idx="5"/>
          </p:cNvCxnSpPr>
          <p:nvPr/>
        </p:nvCxnSpPr>
        <p:spPr>
          <a:xfrm rot="16200000" flipH="1">
            <a:off x="2222557" y="1913481"/>
            <a:ext cx="183268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4" idx="4"/>
            <a:endCxn id="128" idx="5"/>
          </p:cNvCxnSpPr>
          <p:nvPr/>
        </p:nvCxnSpPr>
        <p:spPr>
          <a:xfrm rot="16200000" flipH="1">
            <a:off x="2053720" y="2082318"/>
            <a:ext cx="520942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4" idx="4"/>
            <a:endCxn id="130" idx="5"/>
          </p:cNvCxnSpPr>
          <p:nvPr/>
        </p:nvCxnSpPr>
        <p:spPr>
          <a:xfrm rot="16200000" flipH="1">
            <a:off x="1884883" y="2251155"/>
            <a:ext cx="858616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04" idx="3"/>
            <a:endCxn id="132" idx="0"/>
          </p:cNvCxnSpPr>
          <p:nvPr/>
        </p:nvCxnSpPr>
        <p:spPr>
          <a:xfrm rot="16200000" flipH="1">
            <a:off x="2871208" y="1192677"/>
            <a:ext cx="86584" cy="60031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2" idx="4"/>
            <a:endCxn id="134" idx="5"/>
          </p:cNvCxnSpPr>
          <p:nvPr/>
        </p:nvCxnSpPr>
        <p:spPr>
          <a:xfrm rot="16200000" flipH="1">
            <a:off x="2903677" y="1913481"/>
            <a:ext cx="183268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2" idx="4"/>
            <a:endCxn id="136" idx="5"/>
          </p:cNvCxnSpPr>
          <p:nvPr/>
        </p:nvCxnSpPr>
        <p:spPr>
          <a:xfrm rot="16200000" flipH="1">
            <a:off x="2734840" y="2082318"/>
            <a:ext cx="520942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2" idx="4"/>
            <a:endCxn id="138" idx="5"/>
          </p:cNvCxnSpPr>
          <p:nvPr/>
        </p:nvCxnSpPr>
        <p:spPr>
          <a:xfrm rot="16200000" flipH="1">
            <a:off x="2550129" y="2267029"/>
            <a:ext cx="890363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2" idx="4"/>
            <a:endCxn id="140" idx="5"/>
          </p:cNvCxnSpPr>
          <p:nvPr/>
        </p:nvCxnSpPr>
        <p:spPr>
          <a:xfrm rot="16200000" flipH="1">
            <a:off x="2365419" y="2451739"/>
            <a:ext cx="1259784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04" idx="3"/>
            <a:endCxn id="142" idx="0"/>
          </p:cNvCxnSpPr>
          <p:nvPr/>
        </p:nvCxnSpPr>
        <p:spPr>
          <a:xfrm rot="16200000" flipH="1">
            <a:off x="3610050" y="453835"/>
            <a:ext cx="86584" cy="207799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2" idx="3"/>
            <a:endCxn id="144" idx="0"/>
          </p:cNvCxnSpPr>
          <p:nvPr/>
        </p:nvCxnSpPr>
        <p:spPr>
          <a:xfrm rot="5400000">
            <a:off x="4273853" y="1513035"/>
            <a:ext cx="86584" cy="75038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4" idx="4"/>
            <a:endCxn id="146" idx="5"/>
          </p:cNvCxnSpPr>
          <p:nvPr/>
        </p:nvCxnSpPr>
        <p:spPr>
          <a:xfrm rot="16200000" flipH="1">
            <a:off x="3630974" y="2308877"/>
            <a:ext cx="183268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4" idx="4"/>
            <a:endCxn id="148" idx="5"/>
          </p:cNvCxnSpPr>
          <p:nvPr/>
        </p:nvCxnSpPr>
        <p:spPr>
          <a:xfrm rot="16200000" flipH="1">
            <a:off x="3462137" y="2477714"/>
            <a:ext cx="520942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8" idx="4"/>
            <a:endCxn id="150" idx="5"/>
          </p:cNvCxnSpPr>
          <p:nvPr/>
        </p:nvCxnSpPr>
        <p:spPr>
          <a:xfrm rot="16200000" flipH="1">
            <a:off x="3723329" y="2984225"/>
            <a:ext cx="183268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44" idx="4"/>
            <a:endCxn id="152" idx="5"/>
          </p:cNvCxnSpPr>
          <p:nvPr/>
        </p:nvCxnSpPr>
        <p:spPr>
          <a:xfrm rot="16200000" flipH="1">
            <a:off x="3124463" y="2815388"/>
            <a:ext cx="1196290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44" idx="4"/>
            <a:endCxn id="154" idx="5"/>
          </p:cNvCxnSpPr>
          <p:nvPr/>
        </p:nvCxnSpPr>
        <p:spPr>
          <a:xfrm rot="16200000" flipH="1">
            <a:off x="2955626" y="2984225"/>
            <a:ext cx="1533964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44" idx="4"/>
            <a:endCxn id="156" idx="5"/>
          </p:cNvCxnSpPr>
          <p:nvPr/>
        </p:nvCxnSpPr>
        <p:spPr>
          <a:xfrm rot="16200000" flipH="1">
            <a:off x="2802663" y="3137188"/>
            <a:ext cx="1839890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44" idx="4"/>
            <a:endCxn id="158" idx="5"/>
          </p:cNvCxnSpPr>
          <p:nvPr/>
        </p:nvCxnSpPr>
        <p:spPr>
          <a:xfrm rot="16200000" flipH="1">
            <a:off x="2649700" y="3290152"/>
            <a:ext cx="2145817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8" idx="4"/>
            <a:endCxn id="160" idx="5"/>
          </p:cNvCxnSpPr>
          <p:nvPr/>
        </p:nvCxnSpPr>
        <p:spPr>
          <a:xfrm rot="16200000" flipH="1">
            <a:off x="3723329" y="4609100"/>
            <a:ext cx="183268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42" idx="3"/>
            <a:endCxn id="162" idx="0"/>
          </p:cNvCxnSpPr>
          <p:nvPr/>
        </p:nvCxnSpPr>
        <p:spPr>
          <a:xfrm rot="16200000" flipH="1">
            <a:off x="4660591" y="1876684"/>
            <a:ext cx="86584" cy="2308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2" idx="4"/>
            <a:endCxn id="164" idx="5"/>
          </p:cNvCxnSpPr>
          <p:nvPr/>
        </p:nvCxnSpPr>
        <p:spPr>
          <a:xfrm rot="16200000" flipH="1">
            <a:off x="4388576" y="2324751"/>
            <a:ext cx="215015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2" idx="4"/>
            <a:endCxn id="166" idx="5"/>
          </p:cNvCxnSpPr>
          <p:nvPr/>
        </p:nvCxnSpPr>
        <p:spPr>
          <a:xfrm rot="16200000" flipH="1">
            <a:off x="4203865" y="2509461"/>
            <a:ext cx="584436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66" idx="4"/>
            <a:endCxn id="168" idx="5"/>
          </p:cNvCxnSpPr>
          <p:nvPr/>
        </p:nvCxnSpPr>
        <p:spPr>
          <a:xfrm rot="16200000" flipH="1">
            <a:off x="4496805" y="3047719"/>
            <a:ext cx="183268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6" idx="4"/>
            <a:endCxn id="170" idx="5"/>
          </p:cNvCxnSpPr>
          <p:nvPr/>
        </p:nvCxnSpPr>
        <p:spPr>
          <a:xfrm rot="16200000" flipH="1">
            <a:off x="4327968" y="3216556"/>
            <a:ext cx="520942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62" idx="4"/>
            <a:endCxn id="172" idx="5"/>
          </p:cNvCxnSpPr>
          <p:nvPr/>
        </p:nvCxnSpPr>
        <p:spPr>
          <a:xfrm rot="16200000" flipH="1">
            <a:off x="3697355" y="3015972"/>
            <a:ext cx="1597458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42" idx="3"/>
            <a:endCxn id="174" idx="0"/>
          </p:cNvCxnSpPr>
          <p:nvPr/>
        </p:nvCxnSpPr>
        <p:spPr>
          <a:xfrm rot="16200000" flipH="1">
            <a:off x="5024240" y="1513035"/>
            <a:ext cx="86584" cy="75038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01" idx="3"/>
            <a:endCxn id="176" idx="0"/>
          </p:cNvCxnSpPr>
          <p:nvPr/>
        </p:nvCxnSpPr>
        <p:spPr>
          <a:xfrm rot="16200000" flipH="1">
            <a:off x="5423965" y="146466"/>
            <a:ext cx="86584" cy="190194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6" idx="3"/>
            <a:endCxn id="178" idx="0"/>
          </p:cNvCxnSpPr>
          <p:nvPr/>
        </p:nvCxnSpPr>
        <p:spPr>
          <a:xfrm rot="5400000">
            <a:off x="6204655" y="1322552"/>
            <a:ext cx="86584" cy="34056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8" idx="4"/>
            <a:endCxn id="180" idx="5"/>
          </p:cNvCxnSpPr>
          <p:nvPr/>
        </p:nvCxnSpPr>
        <p:spPr>
          <a:xfrm rot="16200000" flipH="1">
            <a:off x="5766689" y="1976976"/>
            <a:ext cx="183268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8" idx="4"/>
            <a:endCxn id="182" idx="5"/>
          </p:cNvCxnSpPr>
          <p:nvPr/>
        </p:nvCxnSpPr>
        <p:spPr>
          <a:xfrm rot="16200000" flipH="1">
            <a:off x="5597852" y="2145813"/>
            <a:ext cx="520942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78" idx="4"/>
            <a:endCxn id="184" idx="5"/>
          </p:cNvCxnSpPr>
          <p:nvPr/>
        </p:nvCxnSpPr>
        <p:spPr>
          <a:xfrm rot="16200000" flipH="1">
            <a:off x="5413142" y="2330523"/>
            <a:ext cx="890363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78" idx="4"/>
            <a:endCxn id="186" idx="5"/>
          </p:cNvCxnSpPr>
          <p:nvPr/>
        </p:nvCxnSpPr>
        <p:spPr>
          <a:xfrm rot="16200000" flipH="1">
            <a:off x="5212558" y="2531107"/>
            <a:ext cx="1291531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78" idx="4"/>
            <a:endCxn id="188" idx="5"/>
          </p:cNvCxnSpPr>
          <p:nvPr/>
        </p:nvCxnSpPr>
        <p:spPr>
          <a:xfrm rot="16200000" flipH="1">
            <a:off x="5027847" y="2715818"/>
            <a:ext cx="1660952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78" idx="4"/>
            <a:endCxn id="190" idx="5"/>
          </p:cNvCxnSpPr>
          <p:nvPr/>
        </p:nvCxnSpPr>
        <p:spPr>
          <a:xfrm rot="16200000" flipH="1">
            <a:off x="4859010" y="2884655"/>
            <a:ext cx="1998626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78" idx="4"/>
            <a:endCxn id="192" idx="5"/>
          </p:cNvCxnSpPr>
          <p:nvPr/>
        </p:nvCxnSpPr>
        <p:spPr>
          <a:xfrm rot="16200000" flipH="1">
            <a:off x="4690174" y="3053492"/>
            <a:ext cx="2336300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78" idx="4"/>
            <a:endCxn id="194" idx="5"/>
          </p:cNvCxnSpPr>
          <p:nvPr/>
        </p:nvCxnSpPr>
        <p:spPr>
          <a:xfrm rot="16200000" flipH="1">
            <a:off x="4521337" y="3222328"/>
            <a:ext cx="2673974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76" idx="3"/>
            <a:endCxn id="196" idx="0"/>
          </p:cNvCxnSpPr>
          <p:nvPr/>
        </p:nvCxnSpPr>
        <p:spPr>
          <a:xfrm rot="16200000" flipH="1">
            <a:off x="6545215" y="1322552"/>
            <a:ext cx="86584" cy="34056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96" idx="4"/>
            <a:endCxn id="198" idx="5"/>
          </p:cNvCxnSpPr>
          <p:nvPr/>
        </p:nvCxnSpPr>
        <p:spPr>
          <a:xfrm rot="16200000" flipH="1">
            <a:off x="6431936" y="1992849"/>
            <a:ext cx="215015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96" idx="4"/>
            <a:endCxn id="200" idx="5"/>
          </p:cNvCxnSpPr>
          <p:nvPr/>
        </p:nvCxnSpPr>
        <p:spPr>
          <a:xfrm rot="16200000" flipH="1">
            <a:off x="6247225" y="2177560"/>
            <a:ext cx="584436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196" idx="4"/>
            <a:endCxn id="202" idx="5"/>
          </p:cNvCxnSpPr>
          <p:nvPr/>
        </p:nvCxnSpPr>
        <p:spPr>
          <a:xfrm rot="16200000" flipH="1">
            <a:off x="6078388" y="2346397"/>
            <a:ext cx="922110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196" idx="4"/>
            <a:endCxn id="204" idx="5"/>
          </p:cNvCxnSpPr>
          <p:nvPr/>
        </p:nvCxnSpPr>
        <p:spPr>
          <a:xfrm rot="16200000" flipH="1">
            <a:off x="5893678" y="2531107"/>
            <a:ext cx="1291531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196" idx="4"/>
            <a:endCxn id="206" idx="5"/>
          </p:cNvCxnSpPr>
          <p:nvPr/>
        </p:nvCxnSpPr>
        <p:spPr>
          <a:xfrm rot="16200000" flipH="1">
            <a:off x="5708967" y="2715818"/>
            <a:ext cx="1660952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196" idx="4"/>
            <a:endCxn id="208" idx="5"/>
          </p:cNvCxnSpPr>
          <p:nvPr/>
        </p:nvCxnSpPr>
        <p:spPr>
          <a:xfrm rot="16200000" flipH="1">
            <a:off x="5540130" y="2884655"/>
            <a:ext cx="1998626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196" idx="4"/>
            <a:endCxn id="210" idx="5"/>
          </p:cNvCxnSpPr>
          <p:nvPr/>
        </p:nvCxnSpPr>
        <p:spPr>
          <a:xfrm rot="16200000" flipH="1">
            <a:off x="5371294" y="3053492"/>
            <a:ext cx="2336300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196" idx="4"/>
            <a:endCxn id="212" idx="5"/>
          </p:cNvCxnSpPr>
          <p:nvPr/>
        </p:nvCxnSpPr>
        <p:spPr>
          <a:xfrm rot="16200000" flipH="1">
            <a:off x="5202457" y="3222328"/>
            <a:ext cx="2673974" cy="4617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101" idx="3"/>
            <a:endCxn id="214" idx="0"/>
          </p:cNvCxnSpPr>
          <p:nvPr/>
        </p:nvCxnSpPr>
        <p:spPr>
          <a:xfrm rot="16200000" flipH="1">
            <a:off x="5741436" y="-171006"/>
            <a:ext cx="86584" cy="253688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216" name="Group"/>
          <p:cNvGrpSpPr/>
          <p:nvPr/>
        </p:nvGrpSpPr>
        <p:grpSpPr>
          <a:xfrm>
            <a:off x="4230562" y="748218"/>
            <a:ext cx="571449" cy="303041"/>
            <a:chOff x="4230562" y="748218"/>
            <a:chExt cx="571449" cy="303041"/>
          </a:xfrm>
        </p:grpSpPr>
        <p:sp>
          <p:nvSpPr>
            <p:cNvPr id="101" name="Shape"/>
            <p:cNvSpPr/>
            <p:nvPr/>
          </p:nvSpPr>
          <p:spPr>
            <a:xfrm>
              <a:off x="4230562" y="748218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577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7" name="INP: VP/GM - GC, ,MENS Lim Carol"/>
            <p:cNvSpPr/>
            <p:nvPr/>
          </p:nvSpPr>
          <p:spPr>
            <a:xfrm>
              <a:off x="4268081" y="771307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INP: VP/GM - GC MENS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Lim Carol</a:t>
              </a:r>
            </a:p>
          </p:txBody>
        </p:sp>
        <p:sp>
          <p:nvSpPr>
            <p:cNvPr id="218" name="Shape"/>
            <p:cNvSpPr/>
            <p:nvPr/>
          </p:nvSpPr>
          <p:spPr>
            <a:xfrm>
              <a:off x="4239220" y="964675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9" name="Band (CLT Group)"/>
            <p:cNvSpPr/>
            <p:nvPr/>
          </p:nvSpPr>
          <p:spPr>
            <a:xfrm>
              <a:off x="4276739" y="979106"/>
              <a:ext cx="404055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0" name="CLT"/>
            <p:cNvSpPr/>
            <p:nvPr/>
          </p:nvSpPr>
          <p:spPr>
            <a:xfrm>
              <a:off x="4680794" y="979106"/>
              <a:ext cx="75039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221" name="Group"/>
          <p:cNvGrpSpPr/>
          <p:nvPr/>
        </p:nvGrpSpPr>
        <p:grpSpPr>
          <a:xfrm>
            <a:off x="1693679" y="1143614"/>
            <a:ext cx="571449" cy="303041"/>
            <a:chOff x="1693679" y="1143614"/>
            <a:chExt cx="571449" cy="303041"/>
          </a:xfrm>
        </p:grpSpPr>
        <p:sp>
          <p:nvSpPr>
            <p:cNvPr id="102" name="Shape"/>
            <p:cNvSpPr/>
            <p:nvPr/>
          </p:nvSpPr>
          <p:spPr>
            <a:xfrm>
              <a:off x="1693679" y="1143614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2" name="EXECUTIVE, ,ASSISTANT Yu Virginia"/>
            <p:cNvSpPr/>
            <p:nvPr/>
          </p:nvSpPr>
          <p:spPr>
            <a:xfrm>
              <a:off x="1731198" y="1166703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Yu Virginia</a:t>
              </a:r>
            </a:p>
          </p:txBody>
        </p:sp>
        <p:sp>
          <p:nvSpPr>
            <p:cNvPr id="223" name="Shape"/>
            <p:cNvSpPr/>
            <p:nvPr/>
          </p:nvSpPr>
          <p:spPr>
            <a:xfrm>
              <a:off x="1702337" y="1360071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4" name="Band (CLT Group)"/>
            <p:cNvSpPr/>
            <p:nvPr/>
          </p:nvSpPr>
          <p:spPr>
            <a:xfrm>
              <a:off x="1739856" y="137450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5" name="A"/>
            <p:cNvSpPr/>
            <p:nvPr/>
          </p:nvSpPr>
          <p:spPr>
            <a:xfrm>
              <a:off x="2187202" y="137450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26" name="Group"/>
          <p:cNvGrpSpPr/>
          <p:nvPr/>
        </p:nvGrpSpPr>
        <p:grpSpPr>
          <a:xfrm>
            <a:off x="2328621" y="1143614"/>
            <a:ext cx="571449" cy="303041"/>
            <a:chOff x="2328621" y="1143614"/>
            <a:chExt cx="571449" cy="303041"/>
          </a:xfrm>
        </p:grpSpPr>
        <p:sp>
          <p:nvSpPr>
            <p:cNvPr id="104" name="Shape"/>
            <p:cNvSpPr/>
            <p:nvPr/>
          </p:nvSpPr>
          <p:spPr>
            <a:xfrm>
              <a:off x="2328621" y="1143614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577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7" name="VP, GC - MENS, ,MERCHANDISING Chen Kao-Li Ari"/>
            <p:cNvSpPr/>
            <p:nvPr/>
          </p:nvSpPr>
          <p:spPr>
            <a:xfrm>
              <a:off x="2366140" y="1166703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VP, GC - MENS MERCHANDISING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Chen Kao-Li Ari</a:t>
              </a:r>
            </a:p>
          </p:txBody>
        </p:sp>
        <p:sp>
          <p:nvSpPr>
            <p:cNvPr id="228" name="Shape"/>
            <p:cNvSpPr/>
            <p:nvPr/>
          </p:nvSpPr>
          <p:spPr>
            <a:xfrm>
              <a:off x="2337279" y="1360071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9" name="Band (CLT Group)"/>
            <p:cNvSpPr/>
            <p:nvPr/>
          </p:nvSpPr>
          <p:spPr>
            <a:xfrm>
              <a:off x="2374799" y="1374502"/>
              <a:ext cx="404055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0" name="CLT"/>
            <p:cNvSpPr/>
            <p:nvPr/>
          </p:nvSpPr>
          <p:spPr>
            <a:xfrm>
              <a:off x="2778853" y="1374502"/>
              <a:ext cx="75039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231" name="Group"/>
          <p:cNvGrpSpPr/>
          <p:nvPr/>
        </p:nvGrpSpPr>
        <p:grpSpPr>
          <a:xfrm>
            <a:off x="250628" y="1539010"/>
            <a:ext cx="571449" cy="366535"/>
            <a:chOff x="250628" y="1539010"/>
            <a:chExt cx="571449" cy="366535"/>
          </a:xfrm>
        </p:grpSpPr>
        <p:sp>
          <p:nvSpPr>
            <p:cNvPr id="106" name="Shape"/>
            <p:cNvSpPr/>
            <p:nvPr/>
          </p:nvSpPr>
          <p:spPr>
            <a:xfrm>
              <a:off x="250628" y="1539010"/>
              <a:ext cx="571449" cy="36653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2" name="SR., ,ADMINISTRATIVE, ,ASSISTANT Zhao Sabrina"/>
            <p:cNvSpPr/>
            <p:nvPr/>
          </p:nvSpPr>
          <p:spPr>
            <a:xfrm>
              <a:off x="288147" y="1562099"/>
              <a:ext cx="496410" cy="242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Zhao Sabrina</a:t>
              </a:r>
            </a:p>
          </p:txBody>
        </p:sp>
        <p:sp>
          <p:nvSpPr>
            <p:cNvPr id="233" name="Shape"/>
            <p:cNvSpPr/>
            <p:nvPr/>
          </p:nvSpPr>
          <p:spPr>
            <a:xfrm>
              <a:off x="259286" y="1818962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4" name="Band (CLT Group)"/>
            <p:cNvSpPr/>
            <p:nvPr/>
          </p:nvSpPr>
          <p:spPr>
            <a:xfrm>
              <a:off x="296805" y="183339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5" name="A"/>
            <p:cNvSpPr/>
            <p:nvPr/>
          </p:nvSpPr>
          <p:spPr>
            <a:xfrm>
              <a:off x="744151" y="183339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36" name="Group"/>
          <p:cNvGrpSpPr/>
          <p:nvPr/>
        </p:nvGrpSpPr>
        <p:grpSpPr>
          <a:xfrm>
            <a:off x="885570" y="1539010"/>
            <a:ext cx="571449" cy="303041"/>
            <a:chOff x="885570" y="1539010"/>
            <a:chExt cx="571449" cy="303041"/>
          </a:xfrm>
        </p:grpSpPr>
        <p:sp>
          <p:nvSpPr>
            <p:cNvPr id="108" name="Shape"/>
            <p:cNvSpPr/>
            <p:nvPr/>
          </p:nvSpPr>
          <p:spPr>
            <a:xfrm>
              <a:off x="885570" y="1539010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77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7" name="SR DIR, GC - MENS, ,MERCH - SP FW Wang Icy"/>
            <p:cNvSpPr/>
            <p:nvPr/>
          </p:nvSpPr>
          <p:spPr>
            <a:xfrm>
              <a:off x="923089" y="1562099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SR DIR, GC - MENS MERCH - SP FW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Wang Icy</a:t>
              </a:r>
            </a:p>
          </p:txBody>
        </p:sp>
        <p:sp>
          <p:nvSpPr>
            <p:cNvPr id="238" name="Shape"/>
            <p:cNvSpPr/>
            <p:nvPr/>
          </p:nvSpPr>
          <p:spPr>
            <a:xfrm>
              <a:off x="894228" y="175546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9" name="Band (CLT Group)"/>
            <p:cNvSpPr/>
            <p:nvPr/>
          </p:nvSpPr>
          <p:spPr>
            <a:xfrm>
              <a:off x="931748" y="1769898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0" name="S"/>
            <p:cNvSpPr/>
            <p:nvPr/>
          </p:nvSpPr>
          <p:spPr>
            <a:xfrm>
              <a:off x="1379093" y="1769898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41" name="Group"/>
          <p:cNvGrpSpPr/>
          <p:nvPr/>
        </p:nvGrpSpPr>
        <p:grpSpPr>
          <a:xfrm>
            <a:off x="977925" y="1876684"/>
            <a:ext cx="571449" cy="366535"/>
            <a:chOff x="977925" y="1876684"/>
            <a:chExt cx="571449" cy="366535"/>
          </a:xfrm>
        </p:grpSpPr>
        <p:sp>
          <p:nvSpPr>
            <p:cNvPr id="110" name="Shape"/>
            <p:cNvSpPr/>
            <p:nvPr/>
          </p:nvSpPr>
          <p:spPr>
            <a:xfrm>
              <a:off x="977925" y="1876684"/>
              <a:ext cx="571449" cy="36653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2" name="GC - MENS MERCH, ,SUPERVISOR - SP, ,FW Song Angu"/>
            <p:cNvSpPr/>
            <p:nvPr/>
          </p:nvSpPr>
          <p:spPr>
            <a:xfrm>
              <a:off x="1015445" y="1899772"/>
              <a:ext cx="496410" cy="242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GC - MENS MERCH SUPERVISOR - SP FW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Song Angu</a:t>
              </a:r>
            </a:p>
          </p:txBody>
        </p:sp>
        <p:sp>
          <p:nvSpPr>
            <p:cNvPr id="243" name="Shape"/>
            <p:cNvSpPr/>
            <p:nvPr/>
          </p:nvSpPr>
          <p:spPr>
            <a:xfrm>
              <a:off x="986584" y="2156635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4" name="Band (CLT Group)"/>
            <p:cNvSpPr/>
            <p:nvPr/>
          </p:nvSpPr>
          <p:spPr>
            <a:xfrm>
              <a:off x="1024103" y="2171066"/>
              <a:ext cx="45023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5" name="L"/>
            <p:cNvSpPr/>
            <p:nvPr/>
          </p:nvSpPr>
          <p:spPr>
            <a:xfrm>
              <a:off x="1474335" y="2171066"/>
              <a:ext cx="2886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46" name="Group"/>
          <p:cNvGrpSpPr/>
          <p:nvPr/>
        </p:nvGrpSpPr>
        <p:grpSpPr>
          <a:xfrm>
            <a:off x="977925" y="2277852"/>
            <a:ext cx="571449" cy="303041"/>
            <a:chOff x="977925" y="2277852"/>
            <a:chExt cx="571449" cy="303041"/>
          </a:xfrm>
        </p:grpSpPr>
        <p:sp>
          <p:nvSpPr>
            <p:cNvPr id="112" name="Shape"/>
            <p:cNvSpPr/>
            <p:nvPr/>
          </p:nvSpPr>
          <p:spPr>
            <a:xfrm>
              <a:off x="977925" y="2277852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7" name="SR MGR, GC- MENS, ,MERCH - SP Huang Sifan Ivy"/>
            <p:cNvSpPr/>
            <p:nvPr/>
          </p:nvSpPr>
          <p:spPr>
            <a:xfrm>
              <a:off x="1015445" y="2300941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GC- MENS MERCH - SP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Huang Sifan Ivy</a:t>
              </a:r>
            </a:p>
          </p:txBody>
        </p:sp>
        <p:sp>
          <p:nvSpPr>
            <p:cNvPr id="248" name="Shape"/>
            <p:cNvSpPr/>
            <p:nvPr/>
          </p:nvSpPr>
          <p:spPr>
            <a:xfrm>
              <a:off x="986584" y="2494309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9" name="Band (CLT Group)"/>
            <p:cNvSpPr/>
            <p:nvPr/>
          </p:nvSpPr>
          <p:spPr>
            <a:xfrm>
              <a:off x="1024103" y="2508740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0" name="U"/>
            <p:cNvSpPr/>
            <p:nvPr/>
          </p:nvSpPr>
          <p:spPr>
            <a:xfrm>
              <a:off x="1471449" y="2508740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1" name="Group"/>
          <p:cNvGrpSpPr/>
          <p:nvPr/>
        </p:nvGrpSpPr>
        <p:grpSpPr>
          <a:xfrm>
            <a:off x="977925" y="2615526"/>
            <a:ext cx="571449" cy="303041"/>
            <a:chOff x="977925" y="2615526"/>
            <a:chExt cx="571449" cy="303041"/>
          </a:xfrm>
        </p:grpSpPr>
        <p:sp>
          <p:nvSpPr>
            <p:cNvPr id="114" name="Shape"/>
            <p:cNvSpPr/>
            <p:nvPr/>
          </p:nvSpPr>
          <p:spPr>
            <a:xfrm>
              <a:off x="977925" y="2615526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2" name="DIR, GC - MENS, ,MERCH - SP FW Kwok Zhen Ming Michael"/>
            <p:cNvSpPr/>
            <p:nvPr/>
          </p:nvSpPr>
          <p:spPr>
            <a:xfrm>
              <a:off x="1015445" y="2638614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DIR, GC - MENS MERCH - SP FW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Kwok Zhen Ming Michael</a:t>
              </a:r>
            </a:p>
          </p:txBody>
        </p:sp>
        <p:sp>
          <p:nvSpPr>
            <p:cNvPr id="253" name="Shape"/>
            <p:cNvSpPr/>
            <p:nvPr/>
          </p:nvSpPr>
          <p:spPr>
            <a:xfrm>
              <a:off x="986584" y="2831983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4" name="Band (CLT Group)"/>
            <p:cNvSpPr/>
            <p:nvPr/>
          </p:nvSpPr>
          <p:spPr>
            <a:xfrm>
              <a:off x="1024103" y="2846414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5" name="E"/>
            <p:cNvSpPr/>
            <p:nvPr/>
          </p:nvSpPr>
          <p:spPr>
            <a:xfrm>
              <a:off x="1471449" y="2846414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6" name="Group"/>
          <p:cNvGrpSpPr/>
          <p:nvPr/>
        </p:nvGrpSpPr>
        <p:grpSpPr>
          <a:xfrm>
            <a:off x="1566690" y="1539010"/>
            <a:ext cx="571449" cy="303041"/>
            <a:chOff x="1566690" y="1539010"/>
            <a:chExt cx="571449" cy="303041"/>
          </a:xfrm>
        </p:grpSpPr>
        <p:sp>
          <p:nvSpPr>
            <p:cNvPr id="116" name="Shape"/>
            <p:cNvSpPr/>
            <p:nvPr/>
          </p:nvSpPr>
          <p:spPr>
            <a:xfrm>
              <a:off x="1566690" y="1539010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77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7" name="SR DIR, GC - MENS, ,MERCH - LIS AP Open Position"/>
            <p:cNvSpPr/>
            <p:nvPr/>
          </p:nvSpPr>
          <p:spPr>
            <a:xfrm>
              <a:off x="1604209" y="1562099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SR DIR, GC - MENS MERCH - LIS AP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258" name="Shape"/>
            <p:cNvSpPr/>
            <p:nvPr/>
          </p:nvSpPr>
          <p:spPr>
            <a:xfrm>
              <a:off x="1575348" y="175546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9" name="Band (CLT Group)"/>
            <p:cNvSpPr/>
            <p:nvPr/>
          </p:nvSpPr>
          <p:spPr>
            <a:xfrm>
              <a:off x="1612868" y="1769898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0" name="S"/>
            <p:cNvSpPr/>
            <p:nvPr/>
          </p:nvSpPr>
          <p:spPr>
            <a:xfrm>
              <a:off x="2060213" y="1769898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61" name="Group"/>
          <p:cNvGrpSpPr/>
          <p:nvPr/>
        </p:nvGrpSpPr>
        <p:grpSpPr>
          <a:xfrm>
            <a:off x="1659045" y="1876684"/>
            <a:ext cx="571449" cy="303041"/>
            <a:chOff x="1659045" y="1876684"/>
            <a:chExt cx="571449" cy="303041"/>
          </a:xfrm>
        </p:grpSpPr>
        <p:sp>
          <p:nvSpPr>
            <p:cNvPr id="118" name="Shape"/>
            <p:cNvSpPr/>
            <p:nvPr/>
          </p:nvSpPr>
          <p:spPr>
            <a:xfrm>
              <a:off x="1659045" y="1876684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2" name="MGR, GC - MENS, ,MERCH - LIS AP Kan Weing Xi"/>
            <p:cNvSpPr/>
            <p:nvPr/>
          </p:nvSpPr>
          <p:spPr>
            <a:xfrm>
              <a:off x="1696565" y="1899772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MENS MERCH - LIS AP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Kan Weing Xi</a:t>
              </a:r>
            </a:p>
          </p:txBody>
        </p:sp>
        <p:sp>
          <p:nvSpPr>
            <p:cNvPr id="263" name="Shape"/>
            <p:cNvSpPr/>
            <p:nvPr/>
          </p:nvSpPr>
          <p:spPr>
            <a:xfrm>
              <a:off x="1667704" y="2093141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4" name="Band (CLT Group)"/>
            <p:cNvSpPr/>
            <p:nvPr/>
          </p:nvSpPr>
          <p:spPr>
            <a:xfrm>
              <a:off x="1705223" y="210757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5" name="U"/>
            <p:cNvSpPr/>
            <p:nvPr/>
          </p:nvSpPr>
          <p:spPr>
            <a:xfrm>
              <a:off x="2152569" y="210757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6" name="Group"/>
          <p:cNvGrpSpPr/>
          <p:nvPr/>
        </p:nvGrpSpPr>
        <p:grpSpPr>
          <a:xfrm>
            <a:off x="1659045" y="2214357"/>
            <a:ext cx="571449" cy="303041"/>
            <a:chOff x="1659045" y="2214357"/>
            <a:chExt cx="571449" cy="303041"/>
          </a:xfrm>
        </p:grpSpPr>
        <p:sp>
          <p:nvSpPr>
            <p:cNvPr id="120" name="Shape"/>
            <p:cNvSpPr/>
            <p:nvPr/>
          </p:nvSpPr>
          <p:spPr>
            <a:xfrm>
              <a:off x="1659045" y="2214357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7" name="SR MGR, GC - MENS, ,MERCH - LIS AP Ding Dan Dennis"/>
            <p:cNvSpPr/>
            <p:nvPr/>
          </p:nvSpPr>
          <p:spPr>
            <a:xfrm>
              <a:off x="1696565" y="2237446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GC - MENS MERCH - LIS AP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Ding Dan Dennis</a:t>
              </a:r>
            </a:p>
          </p:txBody>
        </p:sp>
        <p:sp>
          <p:nvSpPr>
            <p:cNvPr id="268" name="Shape"/>
            <p:cNvSpPr/>
            <p:nvPr/>
          </p:nvSpPr>
          <p:spPr>
            <a:xfrm>
              <a:off x="1667704" y="2430815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9" name="Band (CLT Group)"/>
            <p:cNvSpPr/>
            <p:nvPr/>
          </p:nvSpPr>
          <p:spPr>
            <a:xfrm>
              <a:off x="1705223" y="2445246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0" name="U"/>
            <p:cNvSpPr/>
            <p:nvPr/>
          </p:nvSpPr>
          <p:spPr>
            <a:xfrm>
              <a:off x="2152569" y="2445246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1" name="Group"/>
          <p:cNvGrpSpPr/>
          <p:nvPr/>
        </p:nvGrpSpPr>
        <p:grpSpPr>
          <a:xfrm>
            <a:off x="1659045" y="2552031"/>
            <a:ext cx="571449" cy="303041"/>
            <a:chOff x="1659045" y="2552031"/>
            <a:chExt cx="571449" cy="303041"/>
          </a:xfrm>
        </p:grpSpPr>
        <p:sp>
          <p:nvSpPr>
            <p:cNvPr id="122" name="Shape"/>
            <p:cNvSpPr/>
            <p:nvPr/>
          </p:nvSpPr>
          <p:spPr>
            <a:xfrm>
              <a:off x="1659045" y="2552031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2" name="SR MGR, GC - MENS, ,MERCH - LIS AP Tang LiHeng"/>
            <p:cNvSpPr/>
            <p:nvPr/>
          </p:nvSpPr>
          <p:spPr>
            <a:xfrm>
              <a:off x="1696565" y="2575120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GC - MENS MERCH - LIS AP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Tang LiHeng</a:t>
              </a:r>
            </a:p>
          </p:txBody>
        </p:sp>
        <p:sp>
          <p:nvSpPr>
            <p:cNvPr id="273" name="Shape"/>
            <p:cNvSpPr/>
            <p:nvPr/>
          </p:nvSpPr>
          <p:spPr>
            <a:xfrm>
              <a:off x="1667704" y="2768489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4" name="Band (CLT Group)"/>
            <p:cNvSpPr/>
            <p:nvPr/>
          </p:nvSpPr>
          <p:spPr>
            <a:xfrm>
              <a:off x="1705223" y="2782919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5" name="U"/>
            <p:cNvSpPr/>
            <p:nvPr/>
          </p:nvSpPr>
          <p:spPr>
            <a:xfrm>
              <a:off x="2152569" y="2782919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6" name="Group"/>
          <p:cNvGrpSpPr/>
          <p:nvPr/>
        </p:nvGrpSpPr>
        <p:grpSpPr>
          <a:xfrm>
            <a:off x="2247810" y="1539010"/>
            <a:ext cx="571449" cy="303041"/>
            <a:chOff x="2247810" y="1539010"/>
            <a:chExt cx="571449" cy="303041"/>
          </a:xfrm>
        </p:grpSpPr>
        <p:sp>
          <p:nvSpPr>
            <p:cNvPr id="124" name="Shape"/>
            <p:cNvSpPr/>
            <p:nvPr/>
          </p:nvSpPr>
          <p:spPr>
            <a:xfrm>
              <a:off x="2247810" y="1539010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7" name="DIR, GC - MENS, ,MERCH SP AP Fei Candi"/>
            <p:cNvSpPr/>
            <p:nvPr/>
          </p:nvSpPr>
          <p:spPr>
            <a:xfrm>
              <a:off x="2285329" y="1562099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DIR, GC - MENS MERCH SP AP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Fei Candi</a:t>
              </a:r>
            </a:p>
          </p:txBody>
        </p:sp>
        <p:sp>
          <p:nvSpPr>
            <p:cNvPr id="278" name="Shape"/>
            <p:cNvSpPr/>
            <p:nvPr/>
          </p:nvSpPr>
          <p:spPr>
            <a:xfrm>
              <a:off x="2256468" y="175546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9" name="Band (CLT Group)"/>
            <p:cNvSpPr/>
            <p:nvPr/>
          </p:nvSpPr>
          <p:spPr>
            <a:xfrm>
              <a:off x="2293988" y="1769898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0" name="E"/>
            <p:cNvSpPr/>
            <p:nvPr/>
          </p:nvSpPr>
          <p:spPr>
            <a:xfrm>
              <a:off x="2741333" y="1769898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81" name="Group"/>
          <p:cNvGrpSpPr/>
          <p:nvPr/>
        </p:nvGrpSpPr>
        <p:grpSpPr>
          <a:xfrm>
            <a:off x="2340165" y="1876684"/>
            <a:ext cx="571449" cy="303041"/>
            <a:chOff x="2340165" y="1876684"/>
            <a:chExt cx="571449" cy="303041"/>
          </a:xfrm>
        </p:grpSpPr>
        <p:sp>
          <p:nvSpPr>
            <p:cNvPr id="126" name="Shape"/>
            <p:cNvSpPr/>
            <p:nvPr/>
          </p:nvSpPr>
          <p:spPr>
            <a:xfrm>
              <a:off x="2340165" y="1876684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2" name="MGR, GC - MENS, ,MERCH - SP AP Ma Chao Michael"/>
            <p:cNvSpPr/>
            <p:nvPr/>
          </p:nvSpPr>
          <p:spPr>
            <a:xfrm>
              <a:off x="2377685" y="1899772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MENS MERCH - SP AP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Ma Chao Michael</a:t>
              </a:r>
            </a:p>
          </p:txBody>
        </p:sp>
        <p:sp>
          <p:nvSpPr>
            <p:cNvPr id="283" name="Shape"/>
            <p:cNvSpPr/>
            <p:nvPr/>
          </p:nvSpPr>
          <p:spPr>
            <a:xfrm>
              <a:off x="2348824" y="2093141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4" name="Band (CLT Group)"/>
            <p:cNvSpPr/>
            <p:nvPr/>
          </p:nvSpPr>
          <p:spPr>
            <a:xfrm>
              <a:off x="2386343" y="210757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5" name="U"/>
            <p:cNvSpPr/>
            <p:nvPr/>
          </p:nvSpPr>
          <p:spPr>
            <a:xfrm>
              <a:off x="2833689" y="210757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6" name="Group"/>
          <p:cNvGrpSpPr/>
          <p:nvPr/>
        </p:nvGrpSpPr>
        <p:grpSpPr>
          <a:xfrm>
            <a:off x="2340165" y="2214357"/>
            <a:ext cx="571449" cy="303041"/>
            <a:chOff x="2340165" y="2214357"/>
            <a:chExt cx="571449" cy="303041"/>
          </a:xfrm>
        </p:grpSpPr>
        <p:sp>
          <p:nvSpPr>
            <p:cNvPr id="128" name="Shape"/>
            <p:cNvSpPr/>
            <p:nvPr/>
          </p:nvSpPr>
          <p:spPr>
            <a:xfrm>
              <a:off x="2340165" y="2214357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7" name="SR MGR, GC - MENS, ,MERCH - SP AP Shi Ryan"/>
            <p:cNvSpPr/>
            <p:nvPr/>
          </p:nvSpPr>
          <p:spPr>
            <a:xfrm>
              <a:off x="2377685" y="2237446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GC - MENS MERCH - SP AP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Shi Ryan</a:t>
              </a:r>
            </a:p>
          </p:txBody>
        </p:sp>
        <p:sp>
          <p:nvSpPr>
            <p:cNvPr id="288" name="Shape"/>
            <p:cNvSpPr/>
            <p:nvPr/>
          </p:nvSpPr>
          <p:spPr>
            <a:xfrm>
              <a:off x="2348824" y="2430815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9" name="Band (CLT Group)"/>
            <p:cNvSpPr/>
            <p:nvPr/>
          </p:nvSpPr>
          <p:spPr>
            <a:xfrm>
              <a:off x="2386343" y="2445246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0" name="U"/>
            <p:cNvSpPr/>
            <p:nvPr/>
          </p:nvSpPr>
          <p:spPr>
            <a:xfrm>
              <a:off x="2833689" y="2445246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1" name="Group"/>
          <p:cNvGrpSpPr/>
          <p:nvPr/>
        </p:nvGrpSpPr>
        <p:grpSpPr>
          <a:xfrm>
            <a:off x="2340165" y="2552031"/>
            <a:ext cx="571449" cy="303041"/>
            <a:chOff x="2340165" y="2552031"/>
            <a:chExt cx="571449" cy="303041"/>
          </a:xfrm>
        </p:grpSpPr>
        <p:sp>
          <p:nvSpPr>
            <p:cNvPr id="130" name="Shape"/>
            <p:cNvSpPr/>
            <p:nvPr/>
          </p:nvSpPr>
          <p:spPr>
            <a:xfrm>
              <a:off x="2340165" y="2552031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2" name="GC - MENS MERCH, ,MGR - SP AP Xu YiNing"/>
            <p:cNvSpPr/>
            <p:nvPr/>
          </p:nvSpPr>
          <p:spPr>
            <a:xfrm>
              <a:off x="2377685" y="2575120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GC - MENS MERCH MGR - SP AP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Xu YiNing</a:t>
              </a:r>
            </a:p>
          </p:txBody>
        </p:sp>
        <p:sp>
          <p:nvSpPr>
            <p:cNvPr id="293" name="Shape"/>
            <p:cNvSpPr/>
            <p:nvPr/>
          </p:nvSpPr>
          <p:spPr>
            <a:xfrm>
              <a:off x="2348824" y="2768489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4" name="Band (CLT Group)"/>
            <p:cNvSpPr/>
            <p:nvPr/>
          </p:nvSpPr>
          <p:spPr>
            <a:xfrm>
              <a:off x="2386343" y="2782919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5" name="U"/>
            <p:cNvSpPr/>
            <p:nvPr/>
          </p:nvSpPr>
          <p:spPr>
            <a:xfrm>
              <a:off x="2833689" y="2782919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6" name="Group"/>
          <p:cNvGrpSpPr/>
          <p:nvPr/>
        </p:nvGrpSpPr>
        <p:grpSpPr>
          <a:xfrm>
            <a:off x="2928930" y="1539010"/>
            <a:ext cx="571449" cy="303041"/>
            <a:chOff x="2928930" y="1539010"/>
            <a:chExt cx="571449" cy="303041"/>
          </a:xfrm>
        </p:grpSpPr>
        <p:sp>
          <p:nvSpPr>
            <p:cNvPr id="132" name="Shape"/>
            <p:cNvSpPr/>
            <p:nvPr/>
          </p:nvSpPr>
          <p:spPr>
            <a:xfrm>
              <a:off x="2928930" y="1539010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7" name="DIR, GC - MENS, ,MERCH LS FTW Xu Stray"/>
            <p:cNvSpPr/>
            <p:nvPr/>
          </p:nvSpPr>
          <p:spPr>
            <a:xfrm>
              <a:off x="2966449" y="1562099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DIR, GC - MENS MERCH LS FTW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Xu Stray</a:t>
              </a:r>
            </a:p>
          </p:txBody>
        </p:sp>
        <p:sp>
          <p:nvSpPr>
            <p:cNvPr id="298" name="Shape"/>
            <p:cNvSpPr/>
            <p:nvPr/>
          </p:nvSpPr>
          <p:spPr>
            <a:xfrm>
              <a:off x="2937588" y="175546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9" name="Band (CLT Group)"/>
            <p:cNvSpPr/>
            <p:nvPr/>
          </p:nvSpPr>
          <p:spPr>
            <a:xfrm>
              <a:off x="2975108" y="1769898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0" name="E"/>
            <p:cNvSpPr/>
            <p:nvPr/>
          </p:nvSpPr>
          <p:spPr>
            <a:xfrm>
              <a:off x="3422453" y="1769898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01" name="Group"/>
          <p:cNvGrpSpPr/>
          <p:nvPr/>
        </p:nvGrpSpPr>
        <p:grpSpPr>
          <a:xfrm>
            <a:off x="3021285" y="1876684"/>
            <a:ext cx="571449" cy="303041"/>
            <a:chOff x="3021285" y="1876684"/>
            <a:chExt cx="571449" cy="303041"/>
          </a:xfrm>
        </p:grpSpPr>
        <p:sp>
          <p:nvSpPr>
            <p:cNvPr id="134" name="Shape"/>
            <p:cNvSpPr/>
            <p:nvPr/>
          </p:nvSpPr>
          <p:spPr>
            <a:xfrm>
              <a:off x="3021285" y="1876684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2" name="MGR, GC - MENS, ,MERCH - LIS FW Tan Bruce"/>
            <p:cNvSpPr/>
            <p:nvPr/>
          </p:nvSpPr>
          <p:spPr>
            <a:xfrm>
              <a:off x="3058805" y="1899772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MENS MERCH - LIS FW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Tan Bruce</a:t>
              </a:r>
            </a:p>
          </p:txBody>
        </p:sp>
        <p:sp>
          <p:nvSpPr>
            <p:cNvPr id="303" name="Shape"/>
            <p:cNvSpPr/>
            <p:nvPr/>
          </p:nvSpPr>
          <p:spPr>
            <a:xfrm>
              <a:off x="3029944" y="2093141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4" name="Band (CLT Group)"/>
            <p:cNvSpPr/>
            <p:nvPr/>
          </p:nvSpPr>
          <p:spPr>
            <a:xfrm>
              <a:off x="3067463" y="210757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5" name="U"/>
            <p:cNvSpPr/>
            <p:nvPr/>
          </p:nvSpPr>
          <p:spPr>
            <a:xfrm>
              <a:off x="3514809" y="210757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6" name="Group"/>
          <p:cNvGrpSpPr/>
          <p:nvPr/>
        </p:nvGrpSpPr>
        <p:grpSpPr>
          <a:xfrm>
            <a:off x="3021285" y="2214357"/>
            <a:ext cx="571449" cy="303041"/>
            <a:chOff x="3021285" y="2214357"/>
            <a:chExt cx="571449" cy="303041"/>
          </a:xfrm>
        </p:grpSpPr>
        <p:sp>
          <p:nvSpPr>
            <p:cNvPr id="136" name="Shape"/>
            <p:cNvSpPr/>
            <p:nvPr/>
          </p:nvSpPr>
          <p:spPr>
            <a:xfrm>
              <a:off x="3021285" y="2214357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7" name="MGR, GC - MENS, ,MERCH - LIS FW Ren Zheng"/>
            <p:cNvSpPr/>
            <p:nvPr/>
          </p:nvSpPr>
          <p:spPr>
            <a:xfrm>
              <a:off x="3058805" y="2237446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MENS MERCH - LIS FW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Ren Zheng</a:t>
              </a:r>
            </a:p>
          </p:txBody>
        </p:sp>
        <p:sp>
          <p:nvSpPr>
            <p:cNvPr id="308" name="Shape"/>
            <p:cNvSpPr/>
            <p:nvPr/>
          </p:nvSpPr>
          <p:spPr>
            <a:xfrm>
              <a:off x="3029944" y="2430815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9" name="Band (CLT Group)"/>
            <p:cNvSpPr/>
            <p:nvPr/>
          </p:nvSpPr>
          <p:spPr>
            <a:xfrm>
              <a:off x="3067463" y="2445246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0" name="U"/>
            <p:cNvSpPr/>
            <p:nvPr/>
          </p:nvSpPr>
          <p:spPr>
            <a:xfrm>
              <a:off x="3514809" y="2445246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1" name="Group"/>
          <p:cNvGrpSpPr/>
          <p:nvPr/>
        </p:nvGrpSpPr>
        <p:grpSpPr>
          <a:xfrm>
            <a:off x="3021285" y="2552031"/>
            <a:ext cx="571449" cy="366535"/>
            <a:chOff x="3021285" y="2552031"/>
            <a:chExt cx="571449" cy="366535"/>
          </a:xfrm>
        </p:grpSpPr>
        <p:sp>
          <p:nvSpPr>
            <p:cNvPr id="138" name="Shape"/>
            <p:cNvSpPr/>
            <p:nvPr/>
          </p:nvSpPr>
          <p:spPr>
            <a:xfrm>
              <a:off x="3021285" y="2552031"/>
              <a:ext cx="571449" cy="36653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2" name="GC - MENS MERCH, ,SUPERVISOR - LIS, ,FW Zhong Ming"/>
            <p:cNvSpPr/>
            <p:nvPr/>
          </p:nvSpPr>
          <p:spPr>
            <a:xfrm>
              <a:off x="3058805" y="2575120"/>
              <a:ext cx="496410" cy="242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GC - MENS MERCH SUPERVISOR - LIS FW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Zhong Ming</a:t>
              </a:r>
            </a:p>
          </p:txBody>
        </p:sp>
        <p:sp>
          <p:nvSpPr>
            <p:cNvPr id="313" name="Shape"/>
            <p:cNvSpPr/>
            <p:nvPr/>
          </p:nvSpPr>
          <p:spPr>
            <a:xfrm>
              <a:off x="3029944" y="2831983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4" name="Band (CLT Group)"/>
            <p:cNvSpPr/>
            <p:nvPr/>
          </p:nvSpPr>
          <p:spPr>
            <a:xfrm>
              <a:off x="3067463" y="2846414"/>
              <a:ext cx="45023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5" name="L"/>
            <p:cNvSpPr/>
            <p:nvPr/>
          </p:nvSpPr>
          <p:spPr>
            <a:xfrm>
              <a:off x="3517695" y="2846414"/>
              <a:ext cx="2886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16" name="Group"/>
          <p:cNvGrpSpPr/>
          <p:nvPr/>
        </p:nvGrpSpPr>
        <p:grpSpPr>
          <a:xfrm>
            <a:off x="3021285" y="2953199"/>
            <a:ext cx="571449" cy="303041"/>
            <a:chOff x="3021285" y="2953199"/>
            <a:chExt cx="571449" cy="303041"/>
          </a:xfrm>
        </p:grpSpPr>
        <p:sp>
          <p:nvSpPr>
            <p:cNvPr id="140" name="Shape"/>
            <p:cNvSpPr/>
            <p:nvPr/>
          </p:nvSpPr>
          <p:spPr>
            <a:xfrm>
              <a:off x="3021285" y="2953199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7" name="GC - MENS MERCH, ,ASST MGR - LIS FW Shen Shu Yi Zoe"/>
            <p:cNvSpPr/>
            <p:nvPr/>
          </p:nvSpPr>
          <p:spPr>
            <a:xfrm>
              <a:off x="3058805" y="2976288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GC - MENS MERCH ASST MGR - LIS FW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Shen Shu Yi Zoe</a:t>
              </a:r>
            </a:p>
          </p:txBody>
        </p:sp>
        <p:sp>
          <p:nvSpPr>
            <p:cNvPr id="318" name="Shape"/>
            <p:cNvSpPr/>
            <p:nvPr/>
          </p:nvSpPr>
          <p:spPr>
            <a:xfrm>
              <a:off x="3029944" y="316965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9" name="Band (CLT Group)"/>
            <p:cNvSpPr/>
            <p:nvPr/>
          </p:nvSpPr>
          <p:spPr>
            <a:xfrm>
              <a:off x="3067463" y="3184088"/>
              <a:ext cx="45023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0" name="L"/>
            <p:cNvSpPr/>
            <p:nvPr/>
          </p:nvSpPr>
          <p:spPr>
            <a:xfrm>
              <a:off x="3517695" y="3184088"/>
              <a:ext cx="2886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21" name="Group"/>
          <p:cNvGrpSpPr/>
          <p:nvPr/>
        </p:nvGrpSpPr>
        <p:grpSpPr>
          <a:xfrm>
            <a:off x="4406614" y="1539010"/>
            <a:ext cx="571449" cy="303041"/>
            <a:chOff x="4406614" y="1539010"/>
            <a:chExt cx="571449" cy="303041"/>
          </a:xfrm>
        </p:grpSpPr>
        <p:sp>
          <p:nvSpPr>
            <p:cNvPr id="142" name="Shape"/>
            <p:cNvSpPr/>
            <p:nvPr/>
          </p:nvSpPr>
          <p:spPr>
            <a:xfrm>
              <a:off x="4406614" y="1539010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77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2" name="SR DIR, GC - MERCH, ,OPS Pan Jiuzhu Jewel"/>
            <p:cNvSpPr/>
            <p:nvPr/>
          </p:nvSpPr>
          <p:spPr>
            <a:xfrm>
              <a:off x="4444133" y="1562099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SR DIR, GC - MERCH OPS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Pan Jiuzhu Jewel</a:t>
              </a:r>
            </a:p>
          </p:txBody>
        </p:sp>
        <p:sp>
          <p:nvSpPr>
            <p:cNvPr id="323" name="Shape"/>
            <p:cNvSpPr/>
            <p:nvPr/>
          </p:nvSpPr>
          <p:spPr>
            <a:xfrm>
              <a:off x="4415272" y="175546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4" name="Band (CLT Group)"/>
            <p:cNvSpPr/>
            <p:nvPr/>
          </p:nvSpPr>
          <p:spPr>
            <a:xfrm>
              <a:off x="4452792" y="1769898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5" name="S"/>
            <p:cNvSpPr/>
            <p:nvPr/>
          </p:nvSpPr>
          <p:spPr>
            <a:xfrm>
              <a:off x="4900137" y="1769898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26" name="Group"/>
          <p:cNvGrpSpPr/>
          <p:nvPr/>
        </p:nvGrpSpPr>
        <p:grpSpPr>
          <a:xfrm>
            <a:off x="3656228" y="1934406"/>
            <a:ext cx="571449" cy="303041"/>
            <a:chOff x="3656228" y="1934406"/>
            <a:chExt cx="571449" cy="303041"/>
          </a:xfrm>
        </p:grpSpPr>
        <p:sp>
          <p:nvSpPr>
            <p:cNvPr id="144" name="Shape"/>
            <p:cNvSpPr/>
            <p:nvPr/>
          </p:nvSpPr>
          <p:spPr>
            <a:xfrm>
              <a:off x="3656228" y="1934406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7" name="GC CODE, ,DIRECTOR Wang Xiaoxi"/>
            <p:cNvSpPr/>
            <p:nvPr/>
          </p:nvSpPr>
          <p:spPr>
            <a:xfrm>
              <a:off x="3693747" y="1957494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GC CODE DIRECTOR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Wang Xiaoxi</a:t>
              </a:r>
            </a:p>
          </p:txBody>
        </p:sp>
        <p:sp>
          <p:nvSpPr>
            <p:cNvPr id="328" name="Shape"/>
            <p:cNvSpPr/>
            <p:nvPr/>
          </p:nvSpPr>
          <p:spPr>
            <a:xfrm>
              <a:off x="3664886" y="2150863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9" name="Band (CLT Group)"/>
            <p:cNvSpPr/>
            <p:nvPr/>
          </p:nvSpPr>
          <p:spPr>
            <a:xfrm>
              <a:off x="3702405" y="2165294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0" name="E"/>
            <p:cNvSpPr/>
            <p:nvPr/>
          </p:nvSpPr>
          <p:spPr>
            <a:xfrm>
              <a:off x="4149751" y="2165294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31" name="Group"/>
          <p:cNvGrpSpPr/>
          <p:nvPr/>
        </p:nvGrpSpPr>
        <p:grpSpPr>
          <a:xfrm>
            <a:off x="3748583" y="2272079"/>
            <a:ext cx="571449" cy="303041"/>
            <a:chOff x="3748583" y="2272079"/>
            <a:chExt cx="571449" cy="303041"/>
          </a:xfrm>
        </p:grpSpPr>
        <p:sp>
          <p:nvSpPr>
            <p:cNvPr id="146" name="Shape"/>
            <p:cNvSpPr/>
            <p:nvPr/>
          </p:nvSpPr>
          <p:spPr>
            <a:xfrm>
              <a:off x="3748583" y="2272079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2" name="MGR, GC - MERCH, ,OPS Lu Xi Jin Vincent"/>
            <p:cNvSpPr/>
            <p:nvPr/>
          </p:nvSpPr>
          <p:spPr>
            <a:xfrm>
              <a:off x="3786102" y="2295168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MERCH OPS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Lu Xi Jin Vincent</a:t>
              </a:r>
            </a:p>
          </p:txBody>
        </p:sp>
        <p:sp>
          <p:nvSpPr>
            <p:cNvPr id="333" name="Shape"/>
            <p:cNvSpPr/>
            <p:nvPr/>
          </p:nvSpPr>
          <p:spPr>
            <a:xfrm>
              <a:off x="3757241" y="248853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4" name="Band (CLT Group)"/>
            <p:cNvSpPr/>
            <p:nvPr/>
          </p:nvSpPr>
          <p:spPr>
            <a:xfrm>
              <a:off x="3794761" y="2502968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5" name="U"/>
            <p:cNvSpPr/>
            <p:nvPr/>
          </p:nvSpPr>
          <p:spPr>
            <a:xfrm>
              <a:off x="4242106" y="2502968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36" name="Group"/>
          <p:cNvGrpSpPr/>
          <p:nvPr/>
        </p:nvGrpSpPr>
        <p:grpSpPr>
          <a:xfrm>
            <a:off x="3748583" y="2609753"/>
            <a:ext cx="571449" cy="303041"/>
            <a:chOff x="3748583" y="2609753"/>
            <a:chExt cx="571449" cy="303041"/>
          </a:xfrm>
        </p:grpSpPr>
        <p:sp>
          <p:nvSpPr>
            <p:cNvPr id="148" name="Shape"/>
            <p:cNvSpPr/>
            <p:nvPr/>
          </p:nvSpPr>
          <p:spPr>
            <a:xfrm>
              <a:off x="3748583" y="2609753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7" name="SR MGR, GC -, ,MERCH OPS Xu Rui"/>
            <p:cNvSpPr/>
            <p:nvPr/>
          </p:nvSpPr>
          <p:spPr>
            <a:xfrm>
              <a:off x="3786102" y="2632842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GC - MERCH OPS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Xu Rui</a:t>
              </a:r>
            </a:p>
          </p:txBody>
        </p:sp>
        <p:sp>
          <p:nvSpPr>
            <p:cNvPr id="338" name="Shape"/>
            <p:cNvSpPr/>
            <p:nvPr/>
          </p:nvSpPr>
          <p:spPr>
            <a:xfrm>
              <a:off x="3757241" y="2826211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9" name="Band (CLT Group)"/>
            <p:cNvSpPr/>
            <p:nvPr/>
          </p:nvSpPr>
          <p:spPr>
            <a:xfrm>
              <a:off x="3794761" y="284064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0" name="U"/>
            <p:cNvSpPr/>
            <p:nvPr/>
          </p:nvSpPr>
          <p:spPr>
            <a:xfrm>
              <a:off x="4242106" y="284064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41" name="Group"/>
          <p:cNvGrpSpPr/>
          <p:nvPr/>
        </p:nvGrpSpPr>
        <p:grpSpPr>
          <a:xfrm>
            <a:off x="3840938" y="2947427"/>
            <a:ext cx="571449" cy="303041"/>
            <a:chOff x="3840938" y="2947427"/>
            <a:chExt cx="571449" cy="303041"/>
          </a:xfrm>
        </p:grpSpPr>
        <p:sp>
          <p:nvSpPr>
            <p:cNvPr id="150" name="Shape"/>
            <p:cNvSpPr/>
            <p:nvPr/>
          </p:nvSpPr>
          <p:spPr>
            <a:xfrm>
              <a:off x="3840938" y="2947427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2" name="MGR, GC - MERCH, ,OPS Mo Xiaoping Vic"/>
            <p:cNvSpPr/>
            <p:nvPr/>
          </p:nvSpPr>
          <p:spPr>
            <a:xfrm>
              <a:off x="3878457" y="2970516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MERCH OPS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Mo Xiaoping Vic</a:t>
              </a:r>
            </a:p>
          </p:txBody>
        </p:sp>
        <p:sp>
          <p:nvSpPr>
            <p:cNvPr id="343" name="Shape"/>
            <p:cNvSpPr/>
            <p:nvPr/>
          </p:nvSpPr>
          <p:spPr>
            <a:xfrm>
              <a:off x="3849596" y="3163885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4" name="Band (CLT Group)"/>
            <p:cNvSpPr/>
            <p:nvPr/>
          </p:nvSpPr>
          <p:spPr>
            <a:xfrm>
              <a:off x="3887116" y="3178315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5" name="U"/>
            <p:cNvSpPr/>
            <p:nvPr/>
          </p:nvSpPr>
          <p:spPr>
            <a:xfrm>
              <a:off x="4334462" y="3178315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46" name="Group"/>
          <p:cNvGrpSpPr/>
          <p:nvPr/>
        </p:nvGrpSpPr>
        <p:grpSpPr>
          <a:xfrm>
            <a:off x="3748583" y="3285101"/>
            <a:ext cx="571449" cy="303041"/>
            <a:chOff x="3748583" y="3285101"/>
            <a:chExt cx="571449" cy="303041"/>
          </a:xfrm>
        </p:grpSpPr>
        <p:sp>
          <p:nvSpPr>
            <p:cNvPr id="152" name="Shape"/>
            <p:cNvSpPr/>
            <p:nvPr/>
          </p:nvSpPr>
          <p:spPr>
            <a:xfrm>
              <a:off x="3748583" y="3285101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7" name="GC - MERCH OPS, ,ASST MGR Chen HuaZheng"/>
            <p:cNvSpPr/>
            <p:nvPr/>
          </p:nvSpPr>
          <p:spPr>
            <a:xfrm>
              <a:off x="3786102" y="3308190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GC - MERCH OPS ASST MGR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Chen HuaZheng</a:t>
              </a:r>
            </a:p>
          </p:txBody>
        </p:sp>
        <p:sp>
          <p:nvSpPr>
            <p:cNvPr id="348" name="Shape"/>
            <p:cNvSpPr/>
            <p:nvPr/>
          </p:nvSpPr>
          <p:spPr>
            <a:xfrm>
              <a:off x="3757241" y="3501559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9" name="Band (CLT Group)"/>
            <p:cNvSpPr/>
            <p:nvPr/>
          </p:nvSpPr>
          <p:spPr>
            <a:xfrm>
              <a:off x="3794761" y="3515989"/>
              <a:ext cx="45023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0" name="L"/>
            <p:cNvSpPr/>
            <p:nvPr/>
          </p:nvSpPr>
          <p:spPr>
            <a:xfrm>
              <a:off x="4244992" y="3515989"/>
              <a:ext cx="2886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51" name="Group"/>
          <p:cNvGrpSpPr/>
          <p:nvPr/>
        </p:nvGrpSpPr>
        <p:grpSpPr>
          <a:xfrm>
            <a:off x="3748583" y="3622775"/>
            <a:ext cx="571449" cy="303041"/>
            <a:chOff x="3748583" y="3622775"/>
            <a:chExt cx="571449" cy="303041"/>
          </a:xfrm>
        </p:grpSpPr>
        <p:sp>
          <p:nvSpPr>
            <p:cNvPr id="154" name="Shape"/>
            <p:cNvSpPr/>
            <p:nvPr/>
          </p:nvSpPr>
          <p:spPr>
            <a:xfrm>
              <a:off x="3748583" y="3622775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2" name="SR MGR, GC-, ,CONSUMER CODE Dong YingYing"/>
            <p:cNvSpPr/>
            <p:nvPr/>
          </p:nvSpPr>
          <p:spPr>
            <a:xfrm>
              <a:off x="3786102" y="3645864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GC- CONSUMER CODE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Dong YingYing</a:t>
              </a:r>
            </a:p>
          </p:txBody>
        </p:sp>
        <p:sp>
          <p:nvSpPr>
            <p:cNvPr id="353" name="Shape"/>
            <p:cNvSpPr/>
            <p:nvPr/>
          </p:nvSpPr>
          <p:spPr>
            <a:xfrm>
              <a:off x="3757241" y="3839233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4" name="Band (CLT Group)"/>
            <p:cNvSpPr/>
            <p:nvPr/>
          </p:nvSpPr>
          <p:spPr>
            <a:xfrm>
              <a:off x="3794761" y="3853663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5" name="U"/>
            <p:cNvSpPr/>
            <p:nvPr/>
          </p:nvSpPr>
          <p:spPr>
            <a:xfrm>
              <a:off x="4242106" y="3853663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56" name="Group"/>
          <p:cNvGrpSpPr/>
          <p:nvPr/>
        </p:nvGrpSpPr>
        <p:grpSpPr>
          <a:xfrm>
            <a:off x="3748583" y="3960449"/>
            <a:ext cx="571449" cy="239547"/>
            <a:chOff x="3748583" y="3960449"/>
            <a:chExt cx="571449" cy="239547"/>
          </a:xfrm>
        </p:grpSpPr>
        <p:sp>
          <p:nvSpPr>
            <p:cNvPr id="156" name="Shape"/>
            <p:cNvSpPr/>
            <p:nvPr/>
          </p:nvSpPr>
          <p:spPr>
            <a:xfrm>
              <a:off x="3748583" y="3960449"/>
              <a:ext cx="571449" cy="23954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7" name="GC CODE SR MGR Xu YinQi"/>
            <p:cNvSpPr/>
            <p:nvPr/>
          </p:nvSpPr>
          <p:spPr>
            <a:xfrm>
              <a:off x="3786102" y="3983538"/>
              <a:ext cx="496410" cy="11544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GC CODE SR MGR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Xu YinQi</a:t>
              </a:r>
            </a:p>
          </p:txBody>
        </p:sp>
        <p:sp>
          <p:nvSpPr>
            <p:cNvPr id="358" name="Shape"/>
            <p:cNvSpPr/>
            <p:nvPr/>
          </p:nvSpPr>
          <p:spPr>
            <a:xfrm>
              <a:off x="3757241" y="4113412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9" name="Band (CLT Group)"/>
            <p:cNvSpPr/>
            <p:nvPr/>
          </p:nvSpPr>
          <p:spPr>
            <a:xfrm>
              <a:off x="3794761" y="4127843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0" name="U"/>
            <p:cNvSpPr/>
            <p:nvPr/>
          </p:nvSpPr>
          <p:spPr>
            <a:xfrm>
              <a:off x="4242106" y="4127843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1" name="Group"/>
          <p:cNvGrpSpPr/>
          <p:nvPr/>
        </p:nvGrpSpPr>
        <p:grpSpPr>
          <a:xfrm>
            <a:off x="3748583" y="4234629"/>
            <a:ext cx="571449" cy="303041"/>
            <a:chOff x="3748583" y="4234629"/>
            <a:chExt cx="571449" cy="303041"/>
          </a:xfrm>
        </p:grpSpPr>
        <p:sp>
          <p:nvSpPr>
            <p:cNvPr id="158" name="Shape"/>
            <p:cNvSpPr/>
            <p:nvPr/>
          </p:nvSpPr>
          <p:spPr>
            <a:xfrm>
              <a:off x="3748583" y="4234629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2" name="SR MGR, GC -, ,MERCH OPS Open Position"/>
            <p:cNvSpPr/>
            <p:nvPr/>
          </p:nvSpPr>
          <p:spPr>
            <a:xfrm>
              <a:off x="3786102" y="4257717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GC - MERCH OPS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63" name="Shape"/>
            <p:cNvSpPr/>
            <p:nvPr/>
          </p:nvSpPr>
          <p:spPr>
            <a:xfrm>
              <a:off x="3757241" y="4451086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4" name="Band (CLT Group)"/>
            <p:cNvSpPr/>
            <p:nvPr/>
          </p:nvSpPr>
          <p:spPr>
            <a:xfrm>
              <a:off x="3794761" y="4465517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5" name="U"/>
            <p:cNvSpPr/>
            <p:nvPr/>
          </p:nvSpPr>
          <p:spPr>
            <a:xfrm>
              <a:off x="4242106" y="4465517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6" name="Group"/>
          <p:cNvGrpSpPr/>
          <p:nvPr/>
        </p:nvGrpSpPr>
        <p:grpSpPr>
          <a:xfrm>
            <a:off x="3840938" y="4572302"/>
            <a:ext cx="571449" cy="303041"/>
            <a:chOff x="3840938" y="4572302"/>
            <a:chExt cx="571449" cy="303041"/>
          </a:xfrm>
        </p:grpSpPr>
        <p:sp>
          <p:nvSpPr>
            <p:cNvPr id="160" name="Shape"/>
            <p:cNvSpPr/>
            <p:nvPr/>
          </p:nvSpPr>
          <p:spPr>
            <a:xfrm>
              <a:off x="3840938" y="4572302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7" name="SR MGR, GC -, ,MERCH OPS Open Position"/>
            <p:cNvSpPr/>
            <p:nvPr/>
          </p:nvSpPr>
          <p:spPr>
            <a:xfrm>
              <a:off x="3878457" y="4595391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GC - MERCH OPS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68" name="Shape"/>
            <p:cNvSpPr/>
            <p:nvPr/>
          </p:nvSpPr>
          <p:spPr>
            <a:xfrm>
              <a:off x="3849596" y="4788760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9" name="Band (CLT Group)"/>
            <p:cNvSpPr/>
            <p:nvPr/>
          </p:nvSpPr>
          <p:spPr>
            <a:xfrm>
              <a:off x="3887116" y="4803191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0" name="U"/>
            <p:cNvSpPr/>
            <p:nvPr/>
          </p:nvSpPr>
          <p:spPr>
            <a:xfrm>
              <a:off x="4334462" y="4803191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71" name="Group"/>
          <p:cNvGrpSpPr/>
          <p:nvPr/>
        </p:nvGrpSpPr>
        <p:grpSpPr>
          <a:xfrm>
            <a:off x="4429703" y="1934406"/>
            <a:ext cx="571449" cy="303041"/>
            <a:chOff x="4429703" y="1934406"/>
            <a:chExt cx="571449" cy="303041"/>
          </a:xfrm>
        </p:grpSpPr>
        <p:sp>
          <p:nvSpPr>
            <p:cNvPr id="162" name="Shape"/>
            <p:cNvSpPr/>
            <p:nvPr/>
          </p:nvSpPr>
          <p:spPr>
            <a:xfrm>
              <a:off x="4429703" y="1934406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2" name="DIR, GC - MERCH, ,OPS Lim Cecilia"/>
            <p:cNvSpPr/>
            <p:nvPr/>
          </p:nvSpPr>
          <p:spPr>
            <a:xfrm>
              <a:off x="4467222" y="1957494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DIR, GC - MERCH OPS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Lim Cecilia</a:t>
              </a:r>
            </a:p>
          </p:txBody>
        </p:sp>
        <p:sp>
          <p:nvSpPr>
            <p:cNvPr id="373" name="Shape"/>
            <p:cNvSpPr/>
            <p:nvPr/>
          </p:nvSpPr>
          <p:spPr>
            <a:xfrm>
              <a:off x="4438361" y="2150863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4" name="Band (CLT Group)"/>
            <p:cNvSpPr/>
            <p:nvPr/>
          </p:nvSpPr>
          <p:spPr>
            <a:xfrm>
              <a:off x="4475880" y="2165294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5" name="E"/>
            <p:cNvSpPr/>
            <p:nvPr/>
          </p:nvSpPr>
          <p:spPr>
            <a:xfrm>
              <a:off x="4923226" y="2165294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76" name="Group"/>
          <p:cNvGrpSpPr/>
          <p:nvPr/>
        </p:nvGrpSpPr>
        <p:grpSpPr>
          <a:xfrm>
            <a:off x="4522058" y="2272079"/>
            <a:ext cx="571449" cy="366535"/>
            <a:chOff x="4522058" y="2272079"/>
            <a:chExt cx="571449" cy="366535"/>
          </a:xfrm>
        </p:grpSpPr>
        <p:sp>
          <p:nvSpPr>
            <p:cNvPr id="164" name="Shape"/>
            <p:cNvSpPr/>
            <p:nvPr/>
          </p:nvSpPr>
          <p:spPr>
            <a:xfrm>
              <a:off x="4522058" y="2272079"/>
              <a:ext cx="571449" cy="36653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7" name="MGR, GC - TOOLS &amp;amp;, ,SYSTEM, ,CAPABILITY Fung Chun Nam"/>
            <p:cNvSpPr/>
            <p:nvPr/>
          </p:nvSpPr>
          <p:spPr>
            <a:xfrm>
              <a:off x="4559577" y="2295168"/>
              <a:ext cx="496410" cy="242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TOOLS &amp; SYSTEM CAPABILITY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Fung Chun Nam</a:t>
              </a:r>
            </a:p>
          </p:txBody>
        </p:sp>
        <p:sp>
          <p:nvSpPr>
            <p:cNvPr id="378" name="Shape"/>
            <p:cNvSpPr/>
            <p:nvPr/>
          </p:nvSpPr>
          <p:spPr>
            <a:xfrm>
              <a:off x="4530716" y="2552031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9" name="Band (CLT Group)"/>
            <p:cNvSpPr/>
            <p:nvPr/>
          </p:nvSpPr>
          <p:spPr>
            <a:xfrm>
              <a:off x="4568236" y="256646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0" name="U"/>
            <p:cNvSpPr/>
            <p:nvPr/>
          </p:nvSpPr>
          <p:spPr>
            <a:xfrm>
              <a:off x="5015581" y="256646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81" name="Group"/>
          <p:cNvGrpSpPr/>
          <p:nvPr/>
        </p:nvGrpSpPr>
        <p:grpSpPr>
          <a:xfrm>
            <a:off x="4522058" y="2673248"/>
            <a:ext cx="571449" cy="303041"/>
            <a:chOff x="4522058" y="2673248"/>
            <a:chExt cx="571449" cy="303041"/>
          </a:xfrm>
        </p:grpSpPr>
        <p:sp>
          <p:nvSpPr>
            <p:cNvPr id="166" name="Shape"/>
            <p:cNvSpPr/>
            <p:nvPr/>
          </p:nvSpPr>
          <p:spPr>
            <a:xfrm>
              <a:off x="4522058" y="2673248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2" name="MGR, GC -, ,PRODUCT INFO MGT Xu Rui"/>
            <p:cNvSpPr/>
            <p:nvPr/>
          </p:nvSpPr>
          <p:spPr>
            <a:xfrm>
              <a:off x="4559577" y="2696336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PRODUCT INFO MGT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Xu Rui</a:t>
              </a:r>
            </a:p>
          </p:txBody>
        </p:sp>
        <p:sp>
          <p:nvSpPr>
            <p:cNvPr id="383" name="Shape"/>
            <p:cNvSpPr/>
            <p:nvPr/>
          </p:nvSpPr>
          <p:spPr>
            <a:xfrm>
              <a:off x="4530716" y="2889705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4" name="Band (CLT Group)"/>
            <p:cNvSpPr/>
            <p:nvPr/>
          </p:nvSpPr>
          <p:spPr>
            <a:xfrm>
              <a:off x="4568236" y="2904136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5" name="U"/>
            <p:cNvSpPr/>
            <p:nvPr/>
          </p:nvSpPr>
          <p:spPr>
            <a:xfrm>
              <a:off x="5015581" y="2904136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86" name="Group"/>
          <p:cNvGrpSpPr/>
          <p:nvPr/>
        </p:nvGrpSpPr>
        <p:grpSpPr>
          <a:xfrm>
            <a:off x="4614413" y="3010922"/>
            <a:ext cx="571449" cy="303041"/>
            <a:chOff x="4614413" y="3010922"/>
            <a:chExt cx="571449" cy="303041"/>
          </a:xfrm>
        </p:grpSpPr>
        <p:sp>
          <p:nvSpPr>
            <p:cNvPr id="168" name="Shape"/>
            <p:cNvSpPr/>
            <p:nvPr/>
          </p:nvSpPr>
          <p:spPr>
            <a:xfrm>
              <a:off x="4614413" y="3010922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7" name="GC - PRODUCT INFO, ,MGT SUPERVISOR Lu YiWen"/>
            <p:cNvSpPr/>
            <p:nvPr/>
          </p:nvSpPr>
          <p:spPr>
            <a:xfrm>
              <a:off x="4651933" y="3034010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GC - PRODUCT INFO MGT SUPERVISOR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Lu YiWen</a:t>
              </a:r>
            </a:p>
          </p:txBody>
        </p:sp>
        <p:sp>
          <p:nvSpPr>
            <p:cNvPr id="388" name="Shape"/>
            <p:cNvSpPr/>
            <p:nvPr/>
          </p:nvSpPr>
          <p:spPr>
            <a:xfrm>
              <a:off x="4623072" y="3227379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9" name="Band (CLT Group)"/>
            <p:cNvSpPr/>
            <p:nvPr/>
          </p:nvSpPr>
          <p:spPr>
            <a:xfrm>
              <a:off x="4660591" y="3241810"/>
              <a:ext cx="45023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0" name="L"/>
            <p:cNvSpPr/>
            <p:nvPr/>
          </p:nvSpPr>
          <p:spPr>
            <a:xfrm>
              <a:off x="5110823" y="3241810"/>
              <a:ext cx="2886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91" name="Group"/>
          <p:cNvGrpSpPr/>
          <p:nvPr/>
        </p:nvGrpSpPr>
        <p:grpSpPr>
          <a:xfrm>
            <a:off x="4614413" y="3348595"/>
            <a:ext cx="571449" cy="303041"/>
            <a:chOff x="4614413" y="3348595"/>
            <a:chExt cx="571449" cy="303041"/>
          </a:xfrm>
        </p:grpSpPr>
        <p:sp>
          <p:nvSpPr>
            <p:cNvPr id="170" name="Shape"/>
            <p:cNvSpPr/>
            <p:nvPr/>
          </p:nvSpPr>
          <p:spPr>
            <a:xfrm>
              <a:off x="4614413" y="3348595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2" name="GC - PRODUCT INFO, ,MGT SUPERVISOR Cai SiYi"/>
            <p:cNvSpPr/>
            <p:nvPr/>
          </p:nvSpPr>
          <p:spPr>
            <a:xfrm>
              <a:off x="4651933" y="3371684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GC - PRODUCT INFO MGT SUPERVISOR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Cai SiYi</a:t>
              </a:r>
            </a:p>
          </p:txBody>
        </p:sp>
        <p:sp>
          <p:nvSpPr>
            <p:cNvPr id="393" name="Shape"/>
            <p:cNvSpPr/>
            <p:nvPr/>
          </p:nvSpPr>
          <p:spPr>
            <a:xfrm>
              <a:off x="4623072" y="3565053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4" name="Band (CLT Group)"/>
            <p:cNvSpPr/>
            <p:nvPr/>
          </p:nvSpPr>
          <p:spPr>
            <a:xfrm>
              <a:off x="4660591" y="3579484"/>
              <a:ext cx="45023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5" name="L"/>
            <p:cNvSpPr/>
            <p:nvPr/>
          </p:nvSpPr>
          <p:spPr>
            <a:xfrm>
              <a:off x="5110823" y="3579484"/>
              <a:ext cx="2886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96" name="Group"/>
          <p:cNvGrpSpPr/>
          <p:nvPr/>
        </p:nvGrpSpPr>
        <p:grpSpPr>
          <a:xfrm>
            <a:off x="4522058" y="3686269"/>
            <a:ext cx="571449" cy="303041"/>
            <a:chOff x="4522058" y="3686269"/>
            <a:chExt cx="571449" cy="303041"/>
          </a:xfrm>
        </p:grpSpPr>
        <p:sp>
          <p:nvSpPr>
            <p:cNvPr id="172" name="Shape"/>
            <p:cNvSpPr/>
            <p:nvPr/>
          </p:nvSpPr>
          <p:spPr>
            <a:xfrm>
              <a:off x="4522058" y="3686269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7" name="GC - PRODUCT INFO, ,MGT ASST MGT Zhang WenTing"/>
            <p:cNvSpPr/>
            <p:nvPr/>
          </p:nvSpPr>
          <p:spPr>
            <a:xfrm>
              <a:off x="4559577" y="3709358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GC - PRODUCT INFO MGT ASST MGT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Zhang WenTing</a:t>
              </a:r>
            </a:p>
          </p:txBody>
        </p:sp>
        <p:sp>
          <p:nvSpPr>
            <p:cNvPr id="398" name="Shape"/>
            <p:cNvSpPr/>
            <p:nvPr/>
          </p:nvSpPr>
          <p:spPr>
            <a:xfrm>
              <a:off x="4530716" y="390272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9" name="Band (CLT Group)"/>
            <p:cNvSpPr/>
            <p:nvPr/>
          </p:nvSpPr>
          <p:spPr>
            <a:xfrm>
              <a:off x="4568236" y="3917157"/>
              <a:ext cx="45023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0" name="L"/>
            <p:cNvSpPr/>
            <p:nvPr/>
          </p:nvSpPr>
          <p:spPr>
            <a:xfrm>
              <a:off x="5018468" y="3917157"/>
              <a:ext cx="2886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01" name="Group"/>
          <p:cNvGrpSpPr/>
          <p:nvPr/>
        </p:nvGrpSpPr>
        <p:grpSpPr>
          <a:xfrm>
            <a:off x="5157000" y="1934406"/>
            <a:ext cx="571449" cy="366535"/>
            <a:chOff x="5157000" y="1934406"/>
            <a:chExt cx="571449" cy="366535"/>
          </a:xfrm>
        </p:grpSpPr>
        <p:sp>
          <p:nvSpPr>
            <p:cNvPr id="174" name="Shape"/>
            <p:cNvSpPr/>
            <p:nvPr/>
          </p:nvSpPr>
          <p:spPr>
            <a:xfrm>
              <a:off x="5157000" y="1934406"/>
              <a:ext cx="571449" cy="36653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2" name="SEC GC, ,MERCHANDISING, ,BUSINESS LEAD Lee Peter Keng Lim"/>
            <p:cNvSpPr/>
            <p:nvPr/>
          </p:nvSpPr>
          <p:spPr>
            <a:xfrm>
              <a:off x="5194520" y="1957494"/>
              <a:ext cx="496410" cy="242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SEC GC MERCHANDISING BUSINESS LEAD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Lee Peter Keng Lim</a:t>
              </a:r>
            </a:p>
          </p:txBody>
        </p:sp>
        <p:sp>
          <p:nvSpPr>
            <p:cNvPr id="403" name="Shape"/>
            <p:cNvSpPr/>
            <p:nvPr/>
          </p:nvSpPr>
          <p:spPr>
            <a:xfrm>
              <a:off x="5165659" y="221435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4" name="Band (CLT Group)"/>
            <p:cNvSpPr/>
            <p:nvPr/>
          </p:nvSpPr>
          <p:spPr>
            <a:xfrm>
              <a:off x="5203178" y="2228788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5" name="E"/>
            <p:cNvSpPr/>
            <p:nvPr/>
          </p:nvSpPr>
          <p:spPr>
            <a:xfrm>
              <a:off x="5650524" y="2228788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06" name="Group"/>
          <p:cNvGrpSpPr/>
          <p:nvPr/>
        </p:nvGrpSpPr>
        <p:grpSpPr>
          <a:xfrm>
            <a:off x="6132503" y="1143614"/>
            <a:ext cx="571449" cy="303041"/>
            <a:chOff x="6132503" y="1143614"/>
            <a:chExt cx="571449" cy="303041"/>
          </a:xfrm>
        </p:grpSpPr>
        <p:sp>
          <p:nvSpPr>
            <p:cNvPr id="176" name="Shape"/>
            <p:cNvSpPr/>
            <p:nvPr/>
          </p:nvSpPr>
          <p:spPr>
            <a:xfrm>
              <a:off x="6132503" y="1143614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577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7" name="VP - GC MENS, ,MARKETING Open Position"/>
            <p:cNvSpPr/>
            <p:nvPr/>
          </p:nvSpPr>
          <p:spPr>
            <a:xfrm>
              <a:off x="6170022" y="1166703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VP - GC MENS MARKETING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08" name="Shape"/>
            <p:cNvSpPr/>
            <p:nvPr/>
          </p:nvSpPr>
          <p:spPr>
            <a:xfrm>
              <a:off x="6141161" y="1360071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9" name="Band (CLT Group)"/>
            <p:cNvSpPr/>
            <p:nvPr/>
          </p:nvSpPr>
          <p:spPr>
            <a:xfrm>
              <a:off x="6178680" y="1374502"/>
              <a:ext cx="404055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0" name="CLT"/>
            <p:cNvSpPr/>
            <p:nvPr/>
          </p:nvSpPr>
          <p:spPr>
            <a:xfrm>
              <a:off x="6582735" y="1374502"/>
              <a:ext cx="75039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11" name="Group"/>
          <p:cNvGrpSpPr/>
          <p:nvPr/>
        </p:nvGrpSpPr>
        <p:grpSpPr>
          <a:xfrm>
            <a:off x="5791943" y="1539010"/>
            <a:ext cx="571449" cy="366535"/>
            <a:chOff x="5791943" y="1539010"/>
            <a:chExt cx="571449" cy="366535"/>
          </a:xfrm>
        </p:grpSpPr>
        <p:sp>
          <p:nvSpPr>
            <p:cNvPr id="178" name="Shape"/>
            <p:cNvSpPr/>
            <p:nvPr/>
          </p:nvSpPr>
          <p:spPr>
            <a:xfrm>
              <a:off x="5791943" y="1539010"/>
              <a:ext cx="571449" cy="36653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77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2" name="SR DIR, GC-MENS, ,BRAND MKTG -, ,SPORT Lu Cathy"/>
            <p:cNvSpPr/>
            <p:nvPr/>
          </p:nvSpPr>
          <p:spPr>
            <a:xfrm>
              <a:off x="5829462" y="1562099"/>
              <a:ext cx="496410" cy="242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SR DIR, GC-MENS BRAND MKTG - SPORT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Lu Cathy</a:t>
              </a:r>
            </a:p>
          </p:txBody>
        </p:sp>
        <p:sp>
          <p:nvSpPr>
            <p:cNvPr id="413" name="Shape"/>
            <p:cNvSpPr/>
            <p:nvPr/>
          </p:nvSpPr>
          <p:spPr>
            <a:xfrm>
              <a:off x="5800601" y="1818962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4" name="Band (CLT Group)"/>
            <p:cNvSpPr/>
            <p:nvPr/>
          </p:nvSpPr>
          <p:spPr>
            <a:xfrm>
              <a:off x="5838120" y="183339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5" name="S"/>
            <p:cNvSpPr/>
            <p:nvPr/>
          </p:nvSpPr>
          <p:spPr>
            <a:xfrm>
              <a:off x="6285466" y="183339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16" name="Group"/>
          <p:cNvGrpSpPr/>
          <p:nvPr/>
        </p:nvGrpSpPr>
        <p:grpSpPr>
          <a:xfrm>
            <a:off x="5884298" y="1940178"/>
            <a:ext cx="571449" cy="303041"/>
            <a:chOff x="5884298" y="1940178"/>
            <a:chExt cx="571449" cy="303041"/>
          </a:xfrm>
        </p:grpSpPr>
        <p:sp>
          <p:nvSpPr>
            <p:cNvPr id="180" name="Shape"/>
            <p:cNvSpPr/>
            <p:nvPr/>
          </p:nvSpPr>
          <p:spPr>
            <a:xfrm>
              <a:off x="5884298" y="1940178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7" name="DIR, GC - MENS, ,BRAND MKTG - SP Dong Tao"/>
            <p:cNvSpPr/>
            <p:nvPr/>
          </p:nvSpPr>
          <p:spPr>
            <a:xfrm>
              <a:off x="5921817" y="1963267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DIR, GC - MENS BRAND MKTG - SP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Dong Tao</a:t>
              </a:r>
            </a:p>
          </p:txBody>
        </p:sp>
        <p:sp>
          <p:nvSpPr>
            <p:cNvPr id="418" name="Shape"/>
            <p:cNvSpPr/>
            <p:nvPr/>
          </p:nvSpPr>
          <p:spPr>
            <a:xfrm>
              <a:off x="5892956" y="2156635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9" name="Band (CLT Group)"/>
            <p:cNvSpPr/>
            <p:nvPr/>
          </p:nvSpPr>
          <p:spPr>
            <a:xfrm>
              <a:off x="5930476" y="2171066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0" name="E"/>
            <p:cNvSpPr/>
            <p:nvPr/>
          </p:nvSpPr>
          <p:spPr>
            <a:xfrm>
              <a:off x="6377821" y="2171066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21" name="Group"/>
          <p:cNvGrpSpPr/>
          <p:nvPr/>
        </p:nvGrpSpPr>
        <p:grpSpPr>
          <a:xfrm>
            <a:off x="5884298" y="2277852"/>
            <a:ext cx="571449" cy="303041"/>
            <a:chOff x="5884298" y="2277852"/>
            <a:chExt cx="571449" cy="303041"/>
          </a:xfrm>
        </p:grpSpPr>
        <p:sp>
          <p:nvSpPr>
            <p:cNvPr id="182" name="Shape"/>
            <p:cNvSpPr/>
            <p:nvPr/>
          </p:nvSpPr>
          <p:spPr>
            <a:xfrm>
              <a:off x="5884298" y="2277852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2" name="DIR, GC - MENS, ,BRAND MKTG - SP Gong Alan Thomas"/>
            <p:cNvSpPr/>
            <p:nvPr/>
          </p:nvSpPr>
          <p:spPr>
            <a:xfrm>
              <a:off x="5921817" y="2300941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DIR, GC - MENS BRAND MKTG - SP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Gong Alan Thomas</a:t>
              </a:r>
            </a:p>
          </p:txBody>
        </p:sp>
        <p:sp>
          <p:nvSpPr>
            <p:cNvPr id="423" name="Shape"/>
            <p:cNvSpPr/>
            <p:nvPr/>
          </p:nvSpPr>
          <p:spPr>
            <a:xfrm>
              <a:off x="5892956" y="2494309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4" name="Band (CLT Group)"/>
            <p:cNvSpPr/>
            <p:nvPr/>
          </p:nvSpPr>
          <p:spPr>
            <a:xfrm>
              <a:off x="5930476" y="2508740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5" name="E"/>
            <p:cNvSpPr/>
            <p:nvPr/>
          </p:nvSpPr>
          <p:spPr>
            <a:xfrm>
              <a:off x="6377821" y="2508740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26" name="Group"/>
          <p:cNvGrpSpPr/>
          <p:nvPr/>
        </p:nvGrpSpPr>
        <p:grpSpPr>
          <a:xfrm>
            <a:off x="5884298" y="2615526"/>
            <a:ext cx="571449" cy="366535"/>
            <a:chOff x="5884298" y="2615526"/>
            <a:chExt cx="571449" cy="366535"/>
          </a:xfrm>
        </p:grpSpPr>
        <p:sp>
          <p:nvSpPr>
            <p:cNvPr id="184" name="Shape"/>
            <p:cNvSpPr/>
            <p:nvPr/>
          </p:nvSpPr>
          <p:spPr>
            <a:xfrm>
              <a:off x="5884298" y="2615526"/>
              <a:ext cx="571449" cy="36653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7" name="DIR, GC-MENS, ,BRAND MKTG-,SPORT FAST/REACT Eldridge Christopher Ian"/>
            <p:cNvSpPr/>
            <p:nvPr/>
          </p:nvSpPr>
          <p:spPr>
            <a:xfrm>
              <a:off x="5921817" y="2638614"/>
              <a:ext cx="496410" cy="242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DIR, GC-MENS BRAND MKTG-SPORT FAST/REACT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Eldridge Christopher Ian</a:t>
              </a:r>
            </a:p>
          </p:txBody>
        </p:sp>
        <p:sp>
          <p:nvSpPr>
            <p:cNvPr id="428" name="Shape"/>
            <p:cNvSpPr/>
            <p:nvPr/>
          </p:nvSpPr>
          <p:spPr>
            <a:xfrm>
              <a:off x="5892956" y="289547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9" name="Band (CLT Group)"/>
            <p:cNvSpPr/>
            <p:nvPr/>
          </p:nvSpPr>
          <p:spPr>
            <a:xfrm>
              <a:off x="5930476" y="2909908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0" name="E"/>
            <p:cNvSpPr/>
            <p:nvPr/>
          </p:nvSpPr>
          <p:spPr>
            <a:xfrm>
              <a:off x="6377821" y="2909908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31" name="Group"/>
          <p:cNvGrpSpPr/>
          <p:nvPr/>
        </p:nvGrpSpPr>
        <p:grpSpPr>
          <a:xfrm>
            <a:off x="5884298" y="3016694"/>
            <a:ext cx="571449" cy="366535"/>
            <a:chOff x="5884298" y="3016694"/>
            <a:chExt cx="571449" cy="366535"/>
          </a:xfrm>
        </p:grpSpPr>
        <p:sp>
          <p:nvSpPr>
            <p:cNvPr id="186" name="Shape"/>
            <p:cNvSpPr/>
            <p:nvPr/>
          </p:nvSpPr>
          <p:spPr>
            <a:xfrm>
              <a:off x="5884298" y="3016694"/>
              <a:ext cx="571449" cy="36653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2" name="GC - MENS MKTG, ,BRAND, ,SUPERVISOR - SP Zhang YingShu"/>
            <p:cNvSpPr/>
            <p:nvPr/>
          </p:nvSpPr>
          <p:spPr>
            <a:xfrm>
              <a:off x="5921817" y="3039783"/>
              <a:ext cx="496410" cy="242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GC - MENS MKTG BRAND SUPERVISOR - SP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Zhang YingShu</a:t>
              </a:r>
            </a:p>
          </p:txBody>
        </p:sp>
        <p:sp>
          <p:nvSpPr>
            <p:cNvPr id="433" name="Shape"/>
            <p:cNvSpPr/>
            <p:nvPr/>
          </p:nvSpPr>
          <p:spPr>
            <a:xfrm>
              <a:off x="5892956" y="3296646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4" name="Band (CLT Group)"/>
            <p:cNvSpPr/>
            <p:nvPr/>
          </p:nvSpPr>
          <p:spPr>
            <a:xfrm>
              <a:off x="5930476" y="3311076"/>
              <a:ext cx="45023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5" name="L"/>
            <p:cNvSpPr/>
            <p:nvPr/>
          </p:nvSpPr>
          <p:spPr>
            <a:xfrm>
              <a:off x="6380708" y="3311076"/>
              <a:ext cx="2886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36" name="Group"/>
          <p:cNvGrpSpPr/>
          <p:nvPr/>
        </p:nvGrpSpPr>
        <p:grpSpPr>
          <a:xfrm>
            <a:off x="5884298" y="3417862"/>
            <a:ext cx="571449" cy="303041"/>
            <a:chOff x="5884298" y="3417862"/>
            <a:chExt cx="571449" cy="303041"/>
          </a:xfrm>
        </p:grpSpPr>
        <p:sp>
          <p:nvSpPr>
            <p:cNvPr id="188" name="Shape"/>
            <p:cNvSpPr/>
            <p:nvPr/>
          </p:nvSpPr>
          <p:spPr>
            <a:xfrm>
              <a:off x="5884298" y="3417862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7" name="MGR, GC - MENS, ,BRAND MKTG - SP Jiang Wei Xuan Lessie"/>
            <p:cNvSpPr/>
            <p:nvPr/>
          </p:nvSpPr>
          <p:spPr>
            <a:xfrm>
              <a:off x="5921817" y="3440951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MENS BRAND MKTG - SP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Jiang Wei Xuan Lessie</a:t>
              </a:r>
            </a:p>
          </p:txBody>
        </p:sp>
        <p:sp>
          <p:nvSpPr>
            <p:cNvPr id="438" name="Shape"/>
            <p:cNvSpPr/>
            <p:nvPr/>
          </p:nvSpPr>
          <p:spPr>
            <a:xfrm>
              <a:off x="5892956" y="3634319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9" name="Band (CLT Group)"/>
            <p:cNvSpPr/>
            <p:nvPr/>
          </p:nvSpPr>
          <p:spPr>
            <a:xfrm>
              <a:off x="5930476" y="3648750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0" name="U"/>
            <p:cNvSpPr/>
            <p:nvPr/>
          </p:nvSpPr>
          <p:spPr>
            <a:xfrm>
              <a:off x="6377821" y="3648750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41" name="Group"/>
          <p:cNvGrpSpPr/>
          <p:nvPr/>
        </p:nvGrpSpPr>
        <p:grpSpPr>
          <a:xfrm>
            <a:off x="5884298" y="3755536"/>
            <a:ext cx="571449" cy="303041"/>
            <a:chOff x="5884298" y="3755536"/>
            <a:chExt cx="571449" cy="303041"/>
          </a:xfrm>
        </p:grpSpPr>
        <p:sp>
          <p:nvSpPr>
            <p:cNvPr id="190" name="Shape"/>
            <p:cNvSpPr/>
            <p:nvPr/>
          </p:nvSpPr>
          <p:spPr>
            <a:xfrm>
              <a:off x="5884298" y="3755536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2" name="SR MGR, GC - MENS, ,BRAND MKTG - SP Mo Michael"/>
            <p:cNvSpPr/>
            <p:nvPr/>
          </p:nvSpPr>
          <p:spPr>
            <a:xfrm>
              <a:off x="5921817" y="3778625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GC - MENS BRAND MKTG - SP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Mo Michael</a:t>
              </a:r>
            </a:p>
          </p:txBody>
        </p:sp>
        <p:sp>
          <p:nvSpPr>
            <p:cNvPr id="443" name="Shape"/>
            <p:cNvSpPr/>
            <p:nvPr/>
          </p:nvSpPr>
          <p:spPr>
            <a:xfrm>
              <a:off x="5892956" y="3971993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4" name="Band (CLT Group)"/>
            <p:cNvSpPr/>
            <p:nvPr/>
          </p:nvSpPr>
          <p:spPr>
            <a:xfrm>
              <a:off x="5930476" y="3986424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5" name="U"/>
            <p:cNvSpPr/>
            <p:nvPr/>
          </p:nvSpPr>
          <p:spPr>
            <a:xfrm>
              <a:off x="6377821" y="3986424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46" name="Group"/>
          <p:cNvGrpSpPr/>
          <p:nvPr/>
        </p:nvGrpSpPr>
        <p:grpSpPr>
          <a:xfrm>
            <a:off x="5884298" y="4093210"/>
            <a:ext cx="571449" cy="303041"/>
            <a:chOff x="5884298" y="4093210"/>
            <a:chExt cx="571449" cy="303041"/>
          </a:xfrm>
        </p:grpSpPr>
        <p:sp>
          <p:nvSpPr>
            <p:cNvPr id="192" name="Shape"/>
            <p:cNvSpPr/>
            <p:nvPr/>
          </p:nvSpPr>
          <p:spPr>
            <a:xfrm>
              <a:off x="5884298" y="4093210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7" name="MGR, GC - MENS, ,BRAND MKTG - SP Zhong MingShen Aaron"/>
            <p:cNvSpPr/>
            <p:nvPr/>
          </p:nvSpPr>
          <p:spPr>
            <a:xfrm>
              <a:off x="5921817" y="4116298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MENS BRAND MKTG - SP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Zhong MingShen Aaron</a:t>
              </a:r>
            </a:p>
          </p:txBody>
        </p:sp>
        <p:sp>
          <p:nvSpPr>
            <p:cNvPr id="448" name="Shape"/>
            <p:cNvSpPr/>
            <p:nvPr/>
          </p:nvSpPr>
          <p:spPr>
            <a:xfrm>
              <a:off x="5892956" y="430966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9" name="Band (CLT Group)"/>
            <p:cNvSpPr/>
            <p:nvPr/>
          </p:nvSpPr>
          <p:spPr>
            <a:xfrm>
              <a:off x="5930476" y="4324098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0" name="U"/>
            <p:cNvSpPr/>
            <p:nvPr/>
          </p:nvSpPr>
          <p:spPr>
            <a:xfrm>
              <a:off x="6377821" y="4324098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51" name="Group"/>
          <p:cNvGrpSpPr/>
          <p:nvPr/>
        </p:nvGrpSpPr>
        <p:grpSpPr>
          <a:xfrm>
            <a:off x="5884298" y="4430884"/>
            <a:ext cx="571449" cy="303041"/>
            <a:chOff x="5884298" y="4430884"/>
            <a:chExt cx="571449" cy="303041"/>
          </a:xfrm>
        </p:grpSpPr>
        <p:sp>
          <p:nvSpPr>
            <p:cNvPr id="194" name="Shape"/>
            <p:cNvSpPr/>
            <p:nvPr/>
          </p:nvSpPr>
          <p:spPr>
            <a:xfrm>
              <a:off x="5884298" y="4430884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2" name="MGR, GC - MENS, ,BRAND MKTG - SP Newman Paul"/>
            <p:cNvSpPr/>
            <p:nvPr/>
          </p:nvSpPr>
          <p:spPr>
            <a:xfrm>
              <a:off x="5921817" y="4453972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MENS BRAND MKTG - SP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Newman Paul</a:t>
              </a:r>
            </a:p>
          </p:txBody>
        </p:sp>
        <p:sp>
          <p:nvSpPr>
            <p:cNvPr id="453" name="Shape"/>
            <p:cNvSpPr/>
            <p:nvPr/>
          </p:nvSpPr>
          <p:spPr>
            <a:xfrm>
              <a:off x="5892956" y="4647341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4" name="Band (CLT Group)"/>
            <p:cNvSpPr/>
            <p:nvPr/>
          </p:nvSpPr>
          <p:spPr>
            <a:xfrm>
              <a:off x="5930476" y="466177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5" name="U"/>
            <p:cNvSpPr/>
            <p:nvPr/>
          </p:nvSpPr>
          <p:spPr>
            <a:xfrm>
              <a:off x="6377821" y="466177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56" name="Group"/>
          <p:cNvGrpSpPr/>
          <p:nvPr/>
        </p:nvGrpSpPr>
        <p:grpSpPr>
          <a:xfrm>
            <a:off x="6473063" y="1539010"/>
            <a:ext cx="571449" cy="366535"/>
            <a:chOff x="6473063" y="1539010"/>
            <a:chExt cx="571449" cy="366535"/>
          </a:xfrm>
        </p:grpSpPr>
        <p:sp>
          <p:nvSpPr>
            <p:cNvPr id="196" name="Shape"/>
            <p:cNvSpPr/>
            <p:nvPr/>
          </p:nvSpPr>
          <p:spPr>
            <a:xfrm>
              <a:off x="6473063" y="1539010"/>
              <a:ext cx="571449" cy="36653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77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7" name="SR DIR, GC - MENS, ,BRAND MARKETING, ,- LIS Tsai Wei"/>
            <p:cNvSpPr/>
            <p:nvPr/>
          </p:nvSpPr>
          <p:spPr>
            <a:xfrm>
              <a:off x="6510582" y="1562099"/>
              <a:ext cx="496410" cy="242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SR DIR, GC - MENS BRAND MARKETING - LIS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Tsai Wei</a:t>
              </a:r>
            </a:p>
          </p:txBody>
        </p:sp>
        <p:sp>
          <p:nvSpPr>
            <p:cNvPr id="458" name="Shape"/>
            <p:cNvSpPr/>
            <p:nvPr/>
          </p:nvSpPr>
          <p:spPr>
            <a:xfrm>
              <a:off x="6481721" y="1818962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9" name="Band (CLT Group)"/>
            <p:cNvSpPr/>
            <p:nvPr/>
          </p:nvSpPr>
          <p:spPr>
            <a:xfrm>
              <a:off x="6519240" y="183339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0" name="S"/>
            <p:cNvSpPr/>
            <p:nvPr/>
          </p:nvSpPr>
          <p:spPr>
            <a:xfrm>
              <a:off x="6966586" y="183339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61" name="Group"/>
          <p:cNvGrpSpPr/>
          <p:nvPr/>
        </p:nvGrpSpPr>
        <p:grpSpPr>
          <a:xfrm>
            <a:off x="6565418" y="1940178"/>
            <a:ext cx="571449" cy="366535"/>
            <a:chOff x="6565418" y="1940178"/>
            <a:chExt cx="571449" cy="366535"/>
          </a:xfrm>
        </p:grpSpPr>
        <p:sp>
          <p:nvSpPr>
            <p:cNvPr id="198" name="Shape"/>
            <p:cNvSpPr/>
            <p:nvPr/>
          </p:nvSpPr>
          <p:spPr>
            <a:xfrm>
              <a:off x="6565418" y="1940178"/>
              <a:ext cx="571449" cy="36653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77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2" name="SR., ,ADMINISTRATIVE, ,ASSISTANT Huang ZiQing"/>
            <p:cNvSpPr/>
            <p:nvPr/>
          </p:nvSpPr>
          <p:spPr>
            <a:xfrm>
              <a:off x="6602937" y="1963267"/>
              <a:ext cx="496410" cy="242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Huang ZiQing</a:t>
              </a:r>
            </a:p>
          </p:txBody>
        </p:sp>
        <p:sp>
          <p:nvSpPr>
            <p:cNvPr id="463" name="Shape"/>
            <p:cNvSpPr/>
            <p:nvPr/>
          </p:nvSpPr>
          <p:spPr>
            <a:xfrm>
              <a:off x="6574076" y="2220130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4" name="Band (CLT Group)"/>
            <p:cNvSpPr/>
            <p:nvPr/>
          </p:nvSpPr>
          <p:spPr>
            <a:xfrm>
              <a:off x="6611596" y="2234560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5" name="A"/>
            <p:cNvSpPr/>
            <p:nvPr/>
          </p:nvSpPr>
          <p:spPr>
            <a:xfrm>
              <a:off x="7058941" y="2234560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66" name="Group"/>
          <p:cNvGrpSpPr/>
          <p:nvPr/>
        </p:nvGrpSpPr>
        <p:grpSpPr>
          <a:xfrm>
            <a:off x="6565418" y="2341346"/>
            <a:ext cx="571449" cy="303041"/>
            <a:chOff x="6565418" y="2341346"/>
            <a:chExt cx="571449" cy="303041"/>
          </a:xfrm>
        </p:grpSpPr>
        <p:sp>
          <p:nvSpPr>
            <p:cNvPr id="200" name="Shape"/>
            <p:cNvSpPr/>
            <p:nvPr/>
          </p:nvSpPr>
          <p:spPr>
            <a:xfrm>
              <a:off x="6565418" y="2341346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7" name="DIR, GC - MENS, ,BRAND MKTG - SL Minns Samuel Alexander"/>
            <p:cNvSpPr/>
            <p:nvPr/>
          </p:nvSpPr>
          <p:spPr>
            <a:xfrm>
              <a:off x="6602937" y="2364435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DIR, GC - MENS BRAND MKTG - SL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Minns Samuel Alexander</a:t>
              </a:r>
            </a:p>
          </p:txBody>
        </p:sp>
        <p:sp>
          <p:nvSpPr>
            <p:cNvPr id="468" name="Shape"/>
            <p:cNvSpPr/>
            <p:nvPr/>
          </p:nvSpPr>
          <p:spPr>
            <a:xfrm>
              <a:off x="6574076" y="2557804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9" name="Band (CLT Group)"/>
            <p:cNvSpPr/>
            <p:nvPr/>
          </p:nvSpPr>
          <p:spPr>
            <a:xfrm>
              <a:off x="6611596" y="2572234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0" name="E"/>
            <p:cNvSpPr/>
            <p:nvPr/>
          </p:nvSpPr>
          <p:spPr>
            <a:xfrm>
              <a:off x="7058941" y="2572234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71" name="Group"/>
          <p:cNvGrpSpPr/>
          <p:nvPr/>
        </p:nvGrpSpPr>
        <p:grpSpPr>
          <a:xfrm>
            <a:off x="6565418" y="2679020"/>
            <a:ext cx="571449" cy="303041"/>
            <a:chOff x="6565418" y="2679020"/>
            <a:chExt cx="571449" cy="303041"/>
          </a:xfrm>
        </p:grpSpPr>
        <p:sp>
          <p:nvSpPr>
            <p:cNvPr id="202" name="Shape"/>
            <p:cNvSpPr/>
            <p:nvPr/>
          </p:nvSpPr>
          <p:spPr>
            <a:xfrm>
              <a:off x="6565418" y="2679020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2" name="DIR, GC - MENS, ,BRAND MKTG - SL He Cherry"/>
            <p:cNvSpPr/>
            <p:nvPr/>
          </p:nvSpPr>
          <p:spPr>
            <a:xfrm>
              <a:off x="6602937" y="2702109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DIR, GC - MENS BRAND MKTG - SL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He Cherry</a:t>
              </a:r>
            </a:p>
          </p:txBody>
        </p:sp>
        <p:sp>
          <p:nvSpPr>
            <p:cNvPr id="473" name="Shape"/>
            <p:cNvSpPr/>
            <p:nvPr/>
          </p:nvSpPr>
          <p:spPr>
            <a:xfrm>
              <a:off x="6574076" y="289547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4" name="Band (CLT Group)"/>
            <p:cNvSpPr/>
            <p:nvPr/>
          </p:nvSpPr>
          <p:spPr>
            <a:xfrm>
              <a:off x="6611596" y="2909908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5" name="E"/>
            <p:cNvSpPr/>
            <p:nvPr/>
          </p:nvSpPr>
          <p:spPr>
            <a:xfrm>
              <a:off x="7058941" y="2909908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76" name="Group"/>
          <p:cNvGrpSpPr/>
          <p:nvPr/>
        </p:nvGrpSpPr>
        <p:grpSpPr>
          <a:xfrm>
            <a:off x="6565418" y="3016694"/>
            <a:ext cx="571449" cy="366535"/>
            <a:chOff x="6565418" y="3016694"/>
            <a:chExt cx="571449" cy="366535"/>
          </a:xfrm>
        </p:grpSpPr>
        <p:sp>
          <p:nvSpPr>
            <p:cNvPr id="204" name="Shape"/>
            <p:cNvSpPr/>
            <p:nvPr/>
          </p:nvSpPr>
          <p:spPr>
            <a:xfrm>
              <a:off x="6565418" y="3016694"/>
              <a:ext cx="571449" cy="36653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77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7" name="GC - MENS BRAND, ,MKTG ASST MGR -, ,SL Chen XingChi"/>
            <p:cNvSpPr/>
            <p:nvPr/>
          </p:nvSpPr>
          <p:spPr>
            <a:xfrm>
              <a:off x="6602937" y="3039783"/>
              <a:ext cx="496410" cy="242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GC - MENS BRAND MKTG ASST MGR - SL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Chen XingChi</a:t>
              </a:r>
            </a:p>
          </p:txBody>
        </p:sp>
        <p:sp>
          <p:nvSpPr>
            <p:cNvPr id="478" name="Shape"/>
            <p:cNvSpPr/>
            <p:nvPr/>
          </p:nvSpPr>
          <p:spPr>
            <a:xfrm>
              <a:off x="6574076" y="3296646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9" name="Band (CLT Group)"/>
            <p:cNvSpPr/>
            <p:nvPr/>
          </p:nvSpPr>
          <p:spPr>
            <a:xfrm>
              <a:off x="6611596" y="3311076"/>
              <a:ext cx="45023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0" name="L"/>
            <p:cNvSpPr/>
            <p:nvPr/>
          </p:nvSpPr>
          <p:spPr>
            <a:xfrm>
              <a:off x="7061828" y="3311076"/>
              <a:ext cx="28862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81" name="Group"/>
          <p:cNvGrpSpPr/>
          <p:nvPr/>
        </p:nvGrpSpPr>
        <p:grpSpPr>
          <a:xfrm>
            <a:off x="6565418" y="3417862"/>
            <a:ext cx="571449" cy="303041"/>
            <a:chOff x="6565418" y="3417862"/>
            <a:chExt cx="571449" cy="303041"/>
          </a:xfrm>
        </p:grpSpPr>
        <p:sp>
          <p:nvSpPr>
            <p:cNvPr id="206" name="Shape"/>
            <p:cNvSpPr/>
            <p:nvPr/>
          </p:nvSpPr>
          <p:spPr>
            <a:xfrm>
              <a:off x="6565418" y="3417862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2" name="SR MGR, GC - MENS, ,BRAND MKTG - SL Li Jeffery"/>
            <p:cNvSpPr/>
            <p:nvPr/>
          </p:nvSpPr>
          <p:spPr>
            <a:xfrm>
              <a:off x="6602937" y="3440951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GC - MENS BRAND MKTG - SL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Li Jeffery</a:t>
              </a:r>
            </a:p>
          </p:txBody>
        </p:sp>
        <p:sp>
          <p:nvSpPr>
            <p:cNvPr id="483" name="Shape"/>
            <p:cNvSpPr/>
            <p:nvPr/>
          </p:nvSpPr>
          <p:spPr>
            <a:xfrm>
              <a:off x="6574076" y="3634319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4" name="Band (CLT Group)"/>
            <p:cNvSpPr/>
            <p:nvPr/>
          </p:nvSpPr>
          <p:spPr>
            <a:xfrm>
              <a:off x="6611596" y="3648750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5" name="U"/>
            <p:cNvSpPr/>
            <p:nvPr/>
          </p:nvSpPr>
          <p:spPr>
            <a:xfrm>
              <a:off x="7058941" y="3648750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86" name="Group"/>
          <p:cNvGrpSpPr/>
          <p:nvPr/>
        </p:nvGrpSpPr>
        <p:grpSpPr>
          <a:xfrm>
            <a:off x="6565418" y="3755536"/>
            <a:ext cx="571449" cy="303041"/>
            <a:chOff x="6565418" y="3755536"/>
            <a:chExt cx="571449" cy="303041"/>
          </a:xfrm>
        </p:grpSpPr>
        <p:sp>
          <p:nvSpPr>
            <p:cNvPr id="208" name="Shape"/>
            <p:cNvSpPr/>
            <p:nvPr/>
          </p:nvSpPr>
          <p:spPr>
            <a:xfrm>
              <a:off x="6565418" y="3755536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7" name="MGR, GC - MENS, ,LIFESTYLE MKTG Xia JuanXuan"/>
            <p:cNvSpPr/>
            <p:nvPr/>
          </p:nvSpPr>
          <p:spPr>
            <a:xfrm>
              <a:off x="6602937" y="3778625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MENS LIFESTYLE MKTG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Xia JuanXuan</a:t>
              </a:r>
            </a:p>
          </p:txBody>
        </p:sp>
        <p:sp>
          <p:nvSpPr>
            <p:cNvPr id="488" name="Shape"/>
            <p:cNvSpPr/>
            <p:nvPr/>
          </p:nvSpPr>
          <p:spPr>
            <a:xfrm>
              <a:off x="6574076" y="3971993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9" name="Band (CLT Group)"/>
            <p:cNvSpPr/>
            <p:nvPr/>
          </p:nvSpPr>
          <p:spPr>
            <a:xfrm>
              <a:off x="6611596" y="3986424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0" name="U"/>
            <p:cNvSpPr/>
            <p:nvPr/>
          </p:nvSpPr>
          <p:spPr>
            <a:xfrm>
              <a:off x="7058941" y="3986424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91" name="Group"/>
          <p:cNvGrpSpPr/>
          <p:nvPr/>
        </p:nvGrpSpPr>
        <p:grpSpPr>
          <a:xfrm>
            <a:off x="6565418" y="4093210"/>
            <a:ext cx="571449" cy="303041"/>
            <a:chOff x="6565418" y="4093210"/>
            <a:chExt cx="571449" cy="303041"/>
          </a:xfrm>
        </p:grpSpPr>
        <p:sp>
          <p:nvSpPr>
            <p:cNvPr id="210" name="Shape"/>
            <p:cNvSpPr/>
            <p:nvPr/>
          </p:nvSpPr>
          <p:spPr>
            <a:xfrm>
              <a:off x="6565418" y="4093210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2" name="MGR, GC - MENS, ,LIFESTYLE MKTG Pok YoungIn"/>
            <p:cNvSpPr/>
            <p:nvPr/>
          </p:nvSpPr>
          <p:spPr>
            <a:xfrm>
              <a:off x="6602937" y="4116298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MGR, GC - MENS LIFESTYLE MKTG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Pok YoungIn</a:t>
              </a:r>
            </a:p>
          </p:txBody>
        </p:sp>
        <p:sp>
          <p:nvSpPr>
            <p:cNvPr id="493" name="Shape"/>
            <p:cNvSpPr/>
            <p:nvPr/>
          </p:nvSpPr>
          <p:spPr>
            <a:xfrm>
              <a:off x="6574076" y="4309667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4" name="Band (CLT Group)"/>
            <p:cNvSpPr/>
            <p:nvPr/>
          </p:nvSpPr>
          <p:spPr>
            <a:xfrm>
              <a:off x="6611596" y="4324098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5" name="U"/>
            <p:cNvSpPr/>
            <p:nvPr/>
          </p:nvSpPr>
          <p:spPr>
            <a:xfrm>
              <a:off x="7058941" y="4324098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96" name="Group"/>
          <p:cNvGrpSpPr/>
          <p:nvPr/>
        </p:nvGrpSpPr>
        <p:grpSpPr>
          <a:xfrm>
            <a:off x="6565418" y="4430884"/>
            <a:ext cx="571449" cy="303041"/>
            <a:chOff x="6565418" y="4430884"/>
            <a:chExt cx="571449" cy="303041"/>
          </a:xfrm>
        </p:grpSpPr>
        <p:sp>
          <p:nvSpPr>
            <p:cNvPr id="212" name="Shape"/>
            <p:cNvSpPr/>
            <p:nvPr/>
          </p:nvSpPr>
          <p:spPr>
            <a:xfrm>
              <a:off x="6565418" y="4430884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77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7" name="SR MGR, GC - MENS, ,BRAND MKTG - SL Wang Su"/>
            <p:cNvSpPr/>
            <p:nvPr/>
          </p:nvSpPr>
          <p:spPr>
            <a:xfrm>
              <a:off x="6602937" y="4453972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GC - MENS BRAND MKTG - SL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Wang Su</a:t>
              </a:r>
            </a:p>
          </p:txBody>
        </p:sp>
        <p:sp>
          <p:nvSpPr>
            <p:cNvPr id="498" name="Shape"/>
            <p:cNvSpPr/>
            <p:nvPr/>
          </p:nvSpPr>
          <p:spPr>
            <a:xfrm>
              <a:off x="6574076" y="4647341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9" name="Band (CLT Group)"/>
            <p:cNvSpPr/>
            <p:nvPr/>
          </p:nvSpPr>
          <p:spPr>
            <a:xfrm>
              <a:off x="6611596" y="466177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0" name="U"/>
            <p:cNvSpPr/>
            <p:nvPr/>
          </p:nvSpPr>
          <p:spPr>
            <a:xfrm>
              <a:off x="7058941" y="466177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01" name="Group"/>
          <p:cNvGrpSpPr/>
          <p:nvPr/>
        </p:nvGrpSpPr>
        <p:grpSpPr>
          <a:xfrm>
            <a:off x="6767445" y="1143614"/>
            <a:ext cx="571449" cy="303041"/>
            <a:chOff x="6767445" y="1143614"/>
            <a:chExt cx="571449" cy="303041"/>
          </a:xfrm>
        </p:grpSpPr>
        <p:sp>
          <p:nvSpPr>
            <p:cNvPr id="214" name="Shape"/>
            <p:cNvSpPr/>
            <p:nvPr/>
          </p:nvSpPr>
          <p:spPr>
            <a:xfrm>
              <a:off x="6767445" y="1143614"/>
              <a:ext cx="571449" cy="30304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617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77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2" name="GC MENS INSIGHTS, ,DIRECTOR Seow Timothy Liang Feng"/>
            <p:cNvSpPr/>
            <p:nvPr/>
          </p:nvSpPr>
          <p:spPr>
            <a:xfrm>
              <a:off x="6804964" y="1166703"/>
              <a:ext cx="496410" cy="1789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GC MENS INSIGHTS DIRECTOR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Seow Timothy Liang Feng</a:t>
              </a:r>
            </a:p>
          </p:txBody>
        </p:sp>
        <p:sp>
          <p:nvSpPr>
            <p:cNvPr id="503" name="Shape"/>
            <p:cNvSpPr/>
            <p:nvPr/>
          </p:nvSpPr>
          <p:spPr>
            <a:xfrm>
              <a:off x="6776103" y="1360071"/>
              <a:ext cx="554132" cy="779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4" name="Band (CLT Group)"/>
            <p:cNvSpPr/>
            <p:nvPr/>
          </p:nvSpPr>
          <p:spPr>
            <a:xfrm>
              <a:off x="6813623" y="1374502"/>
              <a:ext cx="447346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5" name="E"/>
            <p:cNvSpPr/>
            <p:nvPr/>
          </p:nvSpPr>
          <p:spPr>
            <a:xfrm>
              <a:off x="7260969" y="1374502"/>
              <a:ext cx="31748" cy="490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Marketplace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MARKETPLACE GC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4: </a:t>
            </a:r>
            <a:r>
              <a:rPr lang="en-US" sz="700" dirty="0">
                <a:solidFill>
                  <a:srgbClr val="000000"/>
                </a:solidFill>
              </a:rPr>
              <a:t>(All)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685800"/>
            <a:ext cx="1371600" cy="1061720"/>
            <a:chOff x="7680960" y="68580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20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21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22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65608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6560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pic>
        <p:nvPicPr>
          <p:cNvPr id="7" name="Object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685800"/>
            <a:ext cx="7406640" cy="425196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Marketplace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MARKETPLACE GC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4: </a:t>
            </a:r>
            <a:r>
              <a:rPr lang="en-US" sz="700" dirty="0">
                <a:solidFill>
                  <a:srgbClr val="000000"/>
                </a:solidFill>
              </a:rPr>
              <a:t>VP, GC NIKE STORES &amp; MARKETPLACE PARTNER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685800"/>
            <a:ext cx="1371600" cy="1061720"/>
            <a:chOff x="7680960" y="68580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20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21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22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65608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6560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pic>
        <p:nvPicPr>
          <p:cNvPr id="7" name="Object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685800"/>
            <a:ext cx="7406640" cy="425196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Marketplace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MARKETPLACE GC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4: </a:t>
            </a:r>
            <a:r>
              <a:rPr lang="en-US" sz="700" dirty="0">
                <a:solidFill>
                  <a:srgbClr val="000000"/>
                </a:solidFill>
              </a:rPr>
              <a:t>VP, GC - NIKE DIRECT DIGITAL COMMERCE+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247876" y="-596518"/>
            <a:ext cx="32205" cy="299286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651880" y="1056373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686231" y="1181970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714678" y="1313471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6" idx="4"/>
            <a:endCxn id="110" idx="5"/>
          </p:cNvCxnSpPr>
          <p:nvPr/>
        </p:nvCxnSpPr>
        <p:spPr>
          <a:xfrm rot="16200000" flipH="1">
            <a:off x="645976" y="1382174"/>
            <a:ext cx="21738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6" idx="4"/>
            <a:endCxn id="112" idx="5"/>
          </p:cNvCxnSpPr>
          <p:nvPr/>
        </p:nvCxnSpPr>
        <p:spPr>
          <a:xfrm rot="16200000" flipH="1">
            <a:off x="577273" y="1450876"/>
            <a:ext cx="35478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4" idx="4"/>
            <a:endCxn id="114" idx="5"/>
          </p:cNvCxnSpPr>
          <p:nvPr/>
        </p:nvCxnSpPr>
        <p:spPr>
          <a:xfrm rot="16200000" flipH="1">
            <a:off x="405516" y="1462685"/>
            <a:ext cx="62959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4" idx="4"/>
            <a:endCxn id="116" idx="5"/>
          </p:cNvCxnSpPr>
          <p:nvPr/>
        </p:nvCxnSpPr>
        <p:spPr>
          <a:xfrm rot="16200000" flipH="1">
            <a:off x="726487" y="1874901"/>
            <a:ext cx="5635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04" idx="4"/>
            <a:endCxn id="118" idx="5"/>
          </p:cNvCxnSpPr>
          <p:nvPr/>
        </p:nvCxnSpPr>
        <p:spPr>
          <a:xfrm rot="16200000" flipH="1">
            <a:off x="291727" y="1576474"/>
            <a:ext cx="85717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4" idx="4"/>
            <a:endCxn id="120" idx="5"/>
          </p:cNvCxnSpPr>
          <p:nvPr/>
        </p:nvCxnSpPr>
        <p:spPr>
          <a:xfrm rot="16200000" flipH="1">
            <a:off x="240737" y="1627464"/>
            <a:ext cx="95915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2" idx="4"/>
            <a:endCxn id="122" idx="5"/>
          </p:cNvCxnSpPr>
          <p:nvPr/>
        </p:nvCxnSpPr>
        <p:spPr>
          <a:xfrm rot="16200000" flipH="1">
            <a:off x="86693" y="1621560"/>
            <a:ext cx="1198541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22" idx="4"/>
            <a:endCxn id="124" idx="5"/>
          </p:cNvCxnSpPr>
          <p:nvPr/>
        </p:nvCxnSpPr>
        <p:spPr>
          <a:xfrm rot="16200000" flipH="1">
            <a:off x="674423" y="2324152"/>
            <a:ext cx="91783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02" idx="4"/>
            <a:endCxn id="126" idx="5"/>
          </p:cNvCxnSpPr>
          <p:nvPr/>
        </p:nvCxnSpPr>
        <p:spPr>
          <a:xfrm rot="16200000" flipH="1">
            <a:off x="-62521" y="1770773"/>
            <a:ext cx="149696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6" idx="4"/>
            <a:endCxn id="128" idx="5"/>
          </p:cNvCxnSpPr>
          <p:nvPr/>
        </p:nvCxnSpPr>
        <p:spPr>
          <a:xfrm rot="16200000" flipH="1">
            <a:off x="680327" y="2616676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02" idx="4"/>
            <a:endCxn id="130" idx="5"/>
          </p:cNvCxnSpPr>
          <p:nvPr/>
        </p:nvCxnSpPr>
        <p:spPr>
          <a:xfrm rot="16200000" flipH="1">
            <a:off x="-199926" y="1908179"/>
            <a:ext cx="1771779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686231" y="2885582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2" idx="4"/>
            <a:endCxn id="134" idx="5"/>
          </p:cNvCxnSpPr>
          <p:nvPr/>
        </p:nvCxnSpPr>
        <p:spPr>
          <a:xfrm rot="16200000" flipH="1">
            <a:off x="714678" y="3017084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0" idx="4"/>
            <a:endCxn id="136" idx="5"/>
          </p:cNvCxnSpPr>
          <p:nvPr/>
        </p:nvCxnSpPr>
        <p:spPr>
          <a:xfrm rot="16200000" flipH="1">
            <a:off x="542922" y="3028892"/>
            <a:ext cx="35478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6" idx="4"/>
            <a:endCxn id="138" idx="5"/>
          </p:cNvCxnSpPr>
          <p:nvPr/>
        </p:nvCxnSpPr>
        <p:spPr>
          <a:xfrm rot="16200000" flipH="1">
            <a:off x="714678" y="3315511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0" idx="4"/>
            <a:endCxn id="140" idx="5"/>
          </p:cNvCxnSpPr>
          <p:nvPr/>
        </p:nvCxnSpPr>
        <p:spPr>
          <a:xfrm rot="16200000" flipH="1">
            <a:off x="399612" y="3172201"/>
            <a:ext cx="64140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714678" y="3590322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30" idx="4"/>
            <a:endCxn id="144" idx="5"/>
          </p:cNvCxnSpPr>
          <p:nvPr/>
        </p:nvCxnSpPr>
        <p:spPr>
          <a:xfrm rot="16200000" flipH="1">
            <a:off x="256302" y="3315511"/>
            <a:ext cx="92802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02" idx="4"/>
            <a:endCxn id="146" idx="5"/>
          </p:cNvCxnSpPr>
          <p:nvPr/>
        </p:nvCxnSpPr>
        <p:spPr>
          <a:xfrm rot="16200000" flipH="1">
            <a:off x="-761356" y="2469609"/>
            <a:ext cx="2894639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6" idx="4"/>
            <a:endCxn id="148" idx="5"/>
          </p:cNvCxnSpPr>
          <p:nvPr/>
        </p:nvCxnSpPr>
        <p:spPr>
          <a:xfrm rot="16200000" flipH="1">
            <a:off x="680327" y="4014346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6" idx="4"/>
            <a:endCxn id="150" idx="5"/>
          </p:cNvCxnSpPr>
          <p:nvPr/>
        </p:nvCxnSpPr>
        <p:spPr>
          <a:xfrm rot="16200000" flipH="1">
            <a:off x="605720" y="4088953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46" idx="4"/>
            <a:endCxn id="152" idx="5"/>
          </p:cNvCxnSpPr>
          <p:nvPr/>
        </p:nvCxnSpPr>
        <p:spPr>
          <a:xfrm rot="16200000" flipH="1">
            <a:off x="531113" y="4163560"/>
            <a:ext cx="37840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02" idx="4"/>
            <a:endCxn id="154" idx="5"/>
          </p:cNvCxnSpPr>
          <p:nvPr/>
        </p:nvCxnSpPr>
        <p:spPr>
          <a:xfrm rot="16200000" flipH="1">
            <a:off x="-1047976" y="2756228"/>
            <a:ext cx="3467877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4" idx="4"/>
            <a:endCxn id="156" idx="5"/>
          </p:cNvCxnSpPr>
          <p:nvPr/>
        </p:nvCxnSpPr>
        <p:spPr>
          <a:xfrm rot="16200000" flipH="1">
            <a:off x="680327" y="4587585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4" idx="4"/>
            <a:endCxn id="158" idx="5"/>
          </p:cNvCxnSpPr>
          <p:nvPr/>
        </p:nvCxnSpPr>
        <p:spPr>
          <a:xfrm rot="16200000" flipH="1">
            <a:off x="599816" y="4668096"/>
            <a:ext cx="240997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01" idx="3"/>
            <a:endCxn id="160" idx="0"/>
          </p:cNvCxnSpPr>
          <p:nvPr/>
        </p:nvCxnSpPr>
        <p:spPr>
          <a:xfrm rot="5400000">
            <a:off x="2383134" y="-461260"/>
            <a:ext cx="32205" cy="27223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01" idx="3"/>
            <a:endCxn id="162" idx="0"/>
          </p:cNvCxnSpPr>
          <p:nvPr/>
        </p:nvCxnSpPr>
        <p:spPr>
          <a:xfrm rot="5400000">
            <a:off x="2683709" y="-160685"/>
            <a:ext cx="32205" cy="212119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2" idx="3"/>
            <a:endCxn id="164" idx="0"/>
          </p:cNvCxnSpPr>
          <p:nvPr/>
        </p:nvCxnSpPr>
        <p:spPr>
          <a:xfrm rot="5400000">
            <a:off x="1348300" y="795785"/>
            <a:ext cx="32205" cy="54962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4" idx="4"/>
            <a:endCxn id="166" idx="5"/>
          </p:cNvCxnSpPr>
          <p:nvPr/>
        </p:nvCxnSpPr>
        <p:spPr>
          <a:xfrm rot="16200000" flipH="1">
            <a:off x="973924" y="1203439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66" idx="4"/>
            <a:endCxn id="168" idx="5"/>
          </p:cNvCxnSpPr>
          <p:nvPr/>
        </p:nvCxnSpPr>
        <p:spPr>
          <a:xfrm rot="16200000" flipH="1">
            <a:off x="1002371" y="1334941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6" idx="4"/>
            <a:endCxn id="170" idx="5"/>
          </p:cNvCxnSpPr>
          <p:nvPr/>
        </p:nvCxnSpPr>
        <p:spPr>
          <a:xfrm rot="16200000" flipH="1">
            <a:off x="933668" y="1403643"/>
            <a:ext cx="21738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64" idx="4"/>
            <a:endCxn id="172" idx="5"/>
          </p:cNvCxnSpPr>
          <p:nvPr/>
        </p:nvCxnSpPr>
        <p:spPr>
          <a:xfrm rot="16200000" flipH="1">
            <a:off x="773720" y="1403643"/>
            <a:ext cx="46857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64" idx="4"/>
            <a:endCxn id="174" idx="5"/>
          </p:cNvCxnSpPr>
          <p:nvPr/>
        </p:nvCxnSpPr>
        <p:spPr>
          <a:xfrm rot="16200000" flipH="1">
            <a:off x="705017" y="1472346"/>
            <a:ext cx="60598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64" idx="4"/>
            <a:endCxn id="176" idx="5"/>
          </p:cNvCxnSpPr>
          <p:nvPr/>
        </p:nvCxnSpPr>
        <p:spPr>
          <a:xfrm rot="16200000" flipH="1">
            <a:off x="636314" y="1541049"/>
            <a:ext cx="74338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62" idx="3"/>
            <a:endCxn id="178" idx="0"/>
          </p:cNvCxnSpPr>
          <p:nvPr/>
        </p:nvCxnSpPr>
        <p:spPr>
          <a:xfrm rot="5400000">
            <a:off x="1492146" y="939632"/>
            <a:ext cx="32205" cy="26193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8" idx="4"/>
            <a:endCxn id="180" idx="5"/>
          </p:cNvCxnSpPr>
          <p:nvPr/>
        </p:nvCxnSpPr>
        <p:spPr>
          <a:xfrm rot="16200000" flipH="1">
            <a:off x="1249808" y="1238864"/>
            <a:ext cx="91783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8" idx="4"/>
            <a:endCxn id="182" idx="5"/>
          </p:cNvCxnSpPr>
          <p:nvPr/>
        </p:nvCxnSpPr>
        <p:spPr>
          <a:xfrm rot="16200000" flipH="1">
            <a:off x="1163393" y="1325279"/>
            <a:ext cx="264613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62" idx="3"/>
            <a:endCxn id="184" idx="0"/>
          </p:cNvCxnSpPr>
          <p:nvPr/>
        </p:nvCxnSpPr>
        <p:spPr>
          <a:xfrm rot="16200000" flipH="1">
            <a:off x="1627405" y="1066302"/>
            <a:ext cx="32205" cy="858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84" idx="4"/>
            <a:endCxn id="186" idx="5"/>
          </p:cNvCxnSpPr>
          <p:nvPr/>
        </p:nvCxnSpPr>
        <p:spPr>
          <a:xfrm rot="16200000" flipH="1">
            <a:off x="1526229" y="1256577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4" idx="4"/>
            <a:endCxn id="188" idx="5"/>
          </p:cNvCxnSpPr>
          <p:nvPr/>
        </p:nvCxnSpPr>
        <p:spPr>
          <a:xfrm rot="16200000" flipH="1">
            <a:off x="1457526" y="1325279"/>
            <a:ext cx="21738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62" idx="3"/>
            <a:endCxn id="190" idx="0"/>
          </p:cNvCxnSpPr>
          <p:nvPr/>
        </p:nvCxnSpPr>
        <p:spPr>
          <a:xfrm rot="16200000" flipH="1">
            <a:off x="1754075" y="939632"/>
            <a:ext cx="32205" cy="26193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90" idx="4"/>
            <a:endCxn id="192" idx="5"/>
          </p:cNvCxnSpPr>
          <p:nvPr/>
        </p:nvCxnSpPr>
        <p:spPr>
          <a:xfrm rot="16200000" flipH="1">
            <a:off x="1785475" y="1227056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92" idx="4"/>
            <a:endCxn id="194" idx="5"/>
          </p:cNvCxnSpPr>
          <p:nvPr/>
        </p:nvCxnSpPr>
        <p:spPr>
          <a:xfrm rot="16200000" flipH="1">
            <a:off x="1819826" y="1352653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92" idx="4"/>
            <a:endCxn id="196" idx="5"/>
          </p:cNvCxnSpPr>
          <p:nvPr/>
        </p:nvCxnSpPr>
        <p:spPr>
          <a:xfrm rot="16200000" flipH="1">
            <a:off x="1751123" y="1421356"/>
            <a:ext cx="20557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92" idx="4"/>
            <a:endCxn id="198" idx="5"/>
          </p:cNvCxnSpPr>
          <p:nvPr/>
        </p:nvCxnSpPr>
        <p:spPr>
          <a:xfrm rot="16200000" flipH="1">
            <a:off x="1682420" y="1490058"/>
            <a:ext cx="342977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90" idx="4"/>
            <a:endCxn id="200" idx="5"/>
          </p:cNvCxnSpPr>
          <p:nvPr/>
        </p:nvCxnSpPr>
        <p:spPr>
          <a:xfrm rot="16200000" flipH="1">
            <a:off x="1522472" y="1490058"/>
            <a:ext cx="59417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200" idx="4"/>
            <a:endCxn id="202" idx="5"/>
          </p:cNvCxnSpPr>
          <p:nvPr/>
        </p:nvCxnSpPr>
        <p:spPr>
          <a:xfrm rot="16200000" flipH="1">
            <a:off x="1819826" y="1878658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190" idx="4"/>
            <a:endCxn id="204" idx="5"/>
          </p:cNvCxnSpPr>
          <p:nvPr/>
        </p:nvCxnSpPr>
        <p:spPr>
          <a:xfrm rot="16200000" flipH="1">
            <a:off x="1396875" y="1615656"/>
            <a:ext cx="8453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204" idx="4"/>
            <a:endCxn id="206" idx="5"/>
          </p:cNvCxnSpPr>
          <p:nvPr/>
        </p:nvCxnSpPr>
        <p:spPr>
          <a:xfrm rot="16200000" flipH="1">
            <a:off x="1819826" y="2129852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190" idx="4"/>
            <a:endCxn id="208" idx="5"/>
          </p:cNvCxnSpPr>
          <p:nvPr/>
        </p:nvCxnSpPr>
        <p:spPr>
          <a:xfrm rot="16200000" flipH="1">
            <a:off x="1271278" y="1741253"/>
            <a:ext cx="109656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208" idx="4"/>
            <a:endCxn id="210" idx="5"/>
          </p:cNvCxnSpPr>
          <p:nvPr/>
        </p:nvCxnSpPr>
        <p:spPr>
          <a:xfrm rot="16200000" flipH="1">
            <a:off x="1819826" y="2381047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208" idx="4"/>
            <a:endCxn id="212" idx="5"/>
          </p:cNvCxnSpPr>
          <p:nvPr/>
        </p:nvCxnSpPr>
        <p:spPr>
          <a:xfrm rot="16200000" flipH="1">
            <a:off x="1757027" y="2443845"/>
            <a:ext cx="19376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190" idx="4"/>
            <a:endCxn id="214" idx="5"/>
          </p:cNvCxnSpPr>
          <p:nvPr/>
        </p:nvCxnSpPr>
        <p:spPr>
          <a:xfrm rot="16200000" flipH="1">
            <a:off x="1076978" y="1935553"/>
            <a:ext cx="148516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7" name="Connection"/>
          <p:cNvCxnSpPr>
            <a:stCxn id="162" idx="3"/>
            <a:endCxn id="216" idx="0"/>
          </p:cNvCxnSpPr>
          <p:nvPr/>
        </p:nvCxnSpPr>
        <p:spPr>
          <a:xfrm rot="16200000" flipH="1">
            <a:off x="1897922" y="795785"/>
            <a:ext cx="32205" cy="54962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19" name="Connection"/>
          <p:cNvCxnSpPr>
            <a:stCxn id="216" idx="4"/>
            <a:endCxn id="218" idx="5"/>
          </p:cNvCxnSpPr>
          <p:nvPr/>
        </p:nvCxnSpPr>
        <p:spPr>
          <a:xfrm rot="16200000" flipH="1">
            <a:off x="2067263" y="1232960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1" name="Connection"/>
          <p:cNvCxnSpPr>
            <a:stCxn id="218" idx="4"/>
            <a:endCxn id="220" idx="5"/>
          </p:cNvCxnSpPr>
          <p:nvPr/>
        </p:nvCxnSpPr>
        <p:spPr>
          <a:xfrm rot="16200000" flipH="1">
            <a:off x="2107519" y="1376270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3" name="Connection"/>
          <p:cNvCxnSpPr>
            <a:stCxn id="216" idx="4"/>
            <a:endCxn id="222" idx="5"/>
          </p:cNvCxnSpPr>
          <p:nvPr/>
        </p:nvCxnSpPr>
        <p:spPr>
          <a:xfrm rot="16200000" flipH="1">
            <a:off x="1929858" y="1370365"/>
            <a:ext cx="35478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5" name="Connection"/>
          <p:cNvCxnSpPr>
            <a:stCxn id="101" idx="3"/>
            <a:endCxn id="224" idx="0"/>
          </p:cNvCxnSpPr>
          <p:nvPr/>
        </p:nvCxnSpPr>
        <p:spPr>
          <a:xfrm rot="5400000">
            <a:off x="3296666" y="452272"/>
            <a:ext cx="32205" cy="89528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7" name="Connection"/>
          <p:cNvCxnSpPr>
            <a:stCxn id="224" idx="3"/>
            <a:endCxn id="226" idx="0"/>
          </p:cNvCxnSpPr>
          <p:nvPr/>
        </p:nvCxnSpPr>
        <p:spPr>
          <a:xfrm rot="5400000">
            <a:off x="2654725" y="852680"/>
            <a:ext cx="32205" cy="38860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9" name="Connection"/>
          <p:cNvCxnSpPr>
            <a:stCxn id="226" idx="4"/>
            <a:endCxn id="228" idx="5"/>
          </p:cNvCxnSpPr>
          <p:nvPr/>
        </p:nvCxnSpPr>
        <p:spPr>
          <a:xfrm rot="16200000" flipH="1">
            <a:off x="2354956" y="1209343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1" name="Connection"/>
          <p:cNvCxnSpPr>
            <a:stCxn id="226" idx="4"/>
            <a:endCxn id="230" idx="5"/>
          </p:cNvCxnSpPr>
          <p:nvPr/>
        </p:nvCxnSpPr>
        <p:spPr>
          <a:xfrm rot="16200000" flipH="1">
            <a:off x="2280349" y="1283950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3" name="Connection"/>
          <p:cNvCxnSpPr>
            <a:stCxn id="226" idx="4"/>
            <a:endCxn id="232" idx="5"/>
          </p:cNvCxnSpPr>
          <p:nvPr/>
        </p:nvCxnSpPr>
        <p:spPr>
          <a:xfrm rot="16200000" flipH="1">
            <a:off x="2205742" y="1358557"/>
            <a:ext cx="37840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5" name="Connection"/>
          <p:cNvCxnSpPr>
            <a:stCxn id="226" idx="4"/>
            <a:endCxn id="234" idx="5"/>
          </p:cNvCxnSpPr>
          <p:nvPr/>
        </p:nvCxnSpPr>
        <p:spPr>
          <a:xfrm rot="16200000" flipH="1">
            <a:off x="2131135" y="1433164"/>
            <a:ext cx="52761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7" name="Connection"/>
          <p:cNvCxnSpPr>
            <a:stCxn id="226" idx="4"/>
            <a:endCxn id="236" idx="5"/>
          </p:cNvCxnSpPr>
          <p:nvPr/>
        </p:nvCxnSpPr>
        <p:spPr>
          <a:xfrm rot="16200000" flipH="1">
            <a:off x="2056528" y="1507771"/>
            <a:ext cx="67683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9" name="Connection"/>
          <p:cNvCxnSpPr>
            <a:stCxn id="226" idx="4"/>
            <a:endCxn id="238" idx="5"/>
          </p:cNvCxnSpPr>
          <p:nvPr/>
        </p:nvCxnSpPr>
        <p:spPr>
          <a:xfrm rot="16200000" flipH="1">
            <a:off x="1981921" y="1582378"/>
            <a:ext cx="826043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1" name="Connection"/>
          <p:cNvCxnSpPr>
            <a:stCxn id="226" idx="4"/>
            <a:endCxn id="240" idx="5"/>
          </p:cNvCxnSpPr>
          <p:nvPr/>
        </p:nvCxnSpPr>
        <p:spPr>
          <a:xfrm rot="16200000" flipH="1">
            <a:off x="1907315" y="1656985"/>
            <a:ext cx="975257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3" name="Connection"/>
          <p:cNvCxnSpPr>
            <a:stCxn id="226" idx="4"/>
            <a:endCxn id="242" idx="5"/>
          </p:cNvCxnSpPr>
          <p:nvPr/>
        </p:nvCxnSpPr>
        <p:spPr>
          <a:xfrm rot="16200000" flipH="1">
            <a:off x="1832708" y="1731591"/>
            <a:ext cx="1124471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5" name="Connection"/>
          <p:cNvCxnSpPr>
            <a:stCxn id="226" idx="4"/>
            <a:endCxn id="244" idx="5"/>
          </p:cNvCxnSpPr>
          <p:nvPr/>
        </p:nvCxnSpPr>
        <p:spPr>
          <a:xfrm rot="16200000" flipH="1">
            <a:off x="1758101" y="1806198"/>
            <a:ext cx="127368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7" name="Connection"/>
          <p:cNvCxnSpPr>
            <a:stCxn id="226" idx="4"/>
            <a:endCxn id="246" idx="5"/>
          </p:cNvCxnSpPr>
          <p:nvPr/>
        </p:nvCxnSpPr>
        <p:spPr>
          <a:xfrm rot="16200000" flipH="1">
            <a:off x="1689398" y="1874901"/>
            <a:ext cx="141109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9" name="Connection"/>
          <p:cNvCxnSpPr>
            <a:stCxn id="226" idx="4"/>
            <a:endCxn id="248" idx="5"/>
          </p:cNvCxnSpPr>
          <p:nvPr/>
        </p:nvCxnSpPr>
        <p:spPr>
          <a:xfrm rot="16200000" flipH="1">
            <a:off x="1620695" y="1943604"/>
            <a:ext cx="154849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1" name="Connection"/>
          <p:cNvCxnSpPr>
            <a:stCxn id="224" idx="3"/>
            <a:endCxn id="250" idx="0"/>
          </p:cNvCxnSpPr>
          <p:nvPr/>
        </p:nvCxnSpPr>
        <p:spPr>
          <a:xfrm rot="5400000">
            <a:off x="2781396" y="979350"/>
            <a:ext cx="32205" cy="13525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53" name="Connection"/>
          <p:cNvCxnSpPr>
            <a:stCxn id="250" idx="4"/>
            <a:endCxn id="252" idx="5"/>
          </p:cNvCxnSpPr>
          <p:nvPr/>
        </p:nvCxnSpPr>
        <p:spPr>
          <a:xfrm rot="16200000" flipH="1">
            <a:off x="2608297" y="1209343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5" name="Connection"/>
          <p:cNvCxnSpPr>
            <a:stCxn id="250" idx="4"/>
            <a:endCxn id="254" idx="5"/>
          </p:cNvCxnSpPr>
          <p:nvPr/>
        </p:nvCxnSpPr>
        <p:spPr>
          <a:xfrm rot="16200000" flipH="1">
            <a:off x="2533690" y="1283950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7" name="Connection"/>
          <p:cNvCxnSpPr>
            <a:stCxn id="250" idx="4"/>
            <a:endCxn id="256" idx="5"/>
          </p:cNvCxnSpPr>
          <p:nvPr/>
        </p:nvCxnSpPr>
        <p:spPr>
          <a:xfrm rot="16200000" flipH="1">
            <a:off x="2464987" y="1352653"/>
            <a:ext cx="36659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9" name="Connection"/>
          <p:cNvCxnSpPr>
            <a:stCxn id="250" idx="4"/>
            <a:endCxn id="258" idx="5"/>
          </p:cNvCxnSpPr>
          <p:nvPr/>
        </p:nvCxnSpPr>
        <p:spPr>
          <a:xfrm rot="16200000" flipH="1">
            <a:off x="2396285" y="1421356"/>
            <a:ext cx="503999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1" name="Connection"/>
          <p:cNvCxnSpPr>
            <a:stCxn id="250" idx="4"/>
            <a:endCxn id="260" idx="5"/>
          </p:cNvCxnSpPr>
          <p:nvPr/>
        </p:nvCxnSpPr>
        <p:spPr>
          <a:xfrm rot="16200000" flipH="1">
            <a:off x="2327582" y="1490058"/>
            <a:ext cx="64140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3" name="Connection"/>
          <p:cNvCxnSpPr>
            <a:stCxn id="250" idx="4"/>
            <a:endCxn id="262" idx="5"/>
          </p:cNvCxnSpPr>
          <p:nvPr/>
        </p:nvCxnSpPr>
        <p:spPr>
          <a:xfrm rot="16200000" flipH="1">
            <a:off x="2258879" y="1558761"/>
            <a:ext cx="77881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5" name="Connection"/>
          <p:cNvCxnSpPr>
            <a:stCxn id="250" idx="4"/>
            <a:endCxn id="264" idx="5"/>
          </p:cNvCxnSpPr>
          <p:nvPr/>
        </p:nvCxnSpPr>
        <p:spPr>
          <a:xfrm rot="16200000" flipH="1">
            <a:off x="2184272" y="1633368"/>
            <a:ext cx="92802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7" name="Connection"/>
          <p:cNvCxnSpPr>
            <a:stCxn id="224" idx="3"/>
            <a:endCxn id="266" idx="0"/>
          </p:cNvCxnSpPr>
          <p:nvPr/>
        </p:nvCxnSpPr>
        <p:spPr>
          <a:xfrm rot="16200000" flipH="1">
            <a:off x="2908066" y="987938"/>
            <a:ext cx="32205" cy="11808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69" name="Connection"/>
          <p:cNvCxnSpPr>
            <a:stCxn id="266" idx="4"/>
            <a:endCxn id="268" idx="5"/>
          </p:cNvCxnSpPr>
          <p:nvPr/>
        </p:nvCxnSpPr>
        <p:spPr>
          <a:xfrm rot="16200000" flipH="1">
            <a:off x="2861638" y="1209343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1" name="Connection"/>
          <p:cNvCxnSpPr>
            <a:stCxn id="266" idx="4"/>
            <a:endCxn id="270" idx="5"/>
          </p:cNvCxnSpPr>
          <p:nvPr/>
        </p:nvCxnSpPr>
        <p:spPr>
          <a:xfrm rot="16200000" flipH="1">
            <a:off x="2787031" y="1283950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3" name="Connection"/>
          <p:cNvCxnSpPr>
            <a:stCxn id="266" idx="4"/>
            <a:endCxn id="272" idx="5"/>
          </p:cNvCxnSpPr>
          <p:nvPr/>
        </p:nvCxnSpPr>
        <p:spPr>
          <a:xfrm rot="16200000" flipH="1">
            <a:off x="2712424" y="1358557"/>
            <a:ext cx="37840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5" name="Connection"/>
          <p:cNvCxnSpPr>
            <a:stCxn id="266" idx="4"/>
            <a:endCxn id="274" idx="5"/>
          </p:cNvCxnSpPr>
          <p:nvPr/>
        </p:nvCxnSpPr>
        <p:spPr>
          <a:xfrm rot="16200000" flipH="1">
            <a:off x="2637818" y="1433164"/>
            <a:ext cx="52761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7" name="Connection"/>
          <p:cNvCxnSpPr>
            <a:stCxn id="266" idx="4"/>
            <a:endCxn id="276" idx="5"/>
          </p:cNvCxnSpPr>
          <p:nvPr/>
        </p:nvCxnSpPr>
        <p:spPr>
          <a:xfrm rot="16200000" flipH="1">
            <a:off x="2563211" y="1507771"/>
            <a:ext cx="67683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9" name="Connection"/>
          <p:cNvCxnSpPr>
            <a:stCxn id="266" idx="4"/>
            <a:endCxn id="278" idx="5"/>
          </p:cNvCxnSpPr>
          <p:nvPr/>
        </p:nvCxnSpPr>
        <p:spPr>
          <a:xfrm rot="16200000" flipH="1">
            <a:off x="2488604" y="1582378"/>
            <a:ext cx="826043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1" name="Connection"/>
          <p:cNvCxnSpPr>
            <a:stCxn id="266" idx="4"/>
            <a:endCxn id="280" idx="5"/>
          </p:cNvCxnSpPr>
          <p:nvPr/>
        </p:nvCxnSpPr>
        <p:spPr>
          <a:xfrm rot="16200000" flipH="1">
            <a:off x="2413997" y="1656985"/>
            <a:ext cx="975257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3" name="Connection"/>
          <p:cNvCxnSpPr>
            <a:stCxn id="266" idx="4"/>
            <a:endCxn id="282" idx="5"/>
          </p:cNvCxnSpPr>
          <p:nvPr/>
        </p:nvCxnSpPr>
        <p:spPr>
          <a:xfrm rot="16200000" flipH="1">
            <a:off x="2345294" y="1725687"/>
            <a:ext cx="111266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5" name="Connection"/>
          <p:cNvCxnSpPr>
            <a:stCxn id="224" idx="3"/>
            <a:endCxn id="284" idx="0"/>
          </p:cNvCxnSpPr>
          <p:nvPr/>
        </p:nvCxnSpPr>
        <p:spPr>
          <a:xfrm rot="16200000" flipH="1">
            <a:off x="3043325" y="852680"/>
            <a:ext cx="32205" cy="38860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87" name="Connection"/>
          <p:cNvCxnSpPr>
            <a:stCxn id="284" idx="4"/>
            <a:endCxn id="286" idx="5"/>
          </p:cNvCxnSpPr>
          <p:nvPr/>
        </p:nvCxnSpPr>
        <p:spPr>
          <a:xfrm rot="16200000" flipH="1">
            <a:off x="3132155" y="1232960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9" name="Connection"/>
          <p:cNvCxnSpPr>
            <a:stCxn id="284" idx="4"/>
            <a:endCxn id="288" idx="5"/>
          </p:cNvCxnSpPr>
          <p:nvPr/>
        </p:nvCxnSpPr>
        <p:spPr>
          <a:xfrm rot="16200000" flipH="1">
            <a:off x="3057548" y="1307567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1" name="Connection"/>
          <p:cNvCxnSpPr>
            <a:stCxn id="284" idx="4"/>
            <a:endCxn id="290" idx="5"/>
          </p:cNvCxnSpPr>
          <p:nvPr/>
        </p:nvCxnSpPr>
        <p:spPr>
          <a:xfrm rot="16200000" flipH="1">
            <a:off x="2982941" y="1382174"/>
            <a:ext cx="37840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3" name="Connection"/>
          <p:cNvCxnSpPr>
            <a:stCxn id="284" idx="4"/>
            <a:endCxn id="292" idx="5"/>
          </p:cNvCxnSpPr>
          <p:nvPr/>
        </p:nvCxnSpPr>
        <p:spPr>
          <a:xfrm rot="16200000" flipH="1">
            <a:off x="2914239" y="1450876"/>
            <a:ext cx="51580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5" name="Connection"/>
          <p:cNvCxnSpPr>
            <a:stCxn id="101" idx="3"/>
            <a:endCxn id="294" idx="0"/>
          </p:cNvCxnSpPr>
          <p:nvPr/>
        </p:nvCxnSpPr>
        <p:spPr>
          <a:xfrm rot="16200000" flipH="1">
            <a:off x="4433481" y="210739"/>
            <a:ext cx="32205" cy="137834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7" name="Connection"/>
          <p:cNvCxnSpPr>
            <a:stCxn id="294" idx="3"/>
            <a:endCxn id="296" idx="0"/>
          </p:cNvCxnSpPr>
          <p:nvPr/>
        </p:nvCxnSpPr>
        <p:spPr>
          <a:xfrm rot="5400000">
            <a:off x="4577327" y="501652"/>
            <a:ext cx="32205" cy="109065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9" name="Connection"/>
          <p:cNvCxnSpPr>
            <a:stCxn id="296" idx="3"/>
            <a:endCxn id="298" idx="0"/>
          </p:cNvCxnSpPr>
          <p:nvPr/>
        </p:nvCxnSpPr>
        <p:spPr>
          <a:xfrm rot="5400000">
            <a:off x="3770070" y="932117"/>
            <a:ext cx="32205" cy="52385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01" name="Connection"/>
          <p:cNvCxnSpPr>
            <a:stCxn id="298" idx="4"/>
            <a:endCxn id="300" idx="5"/>
          </p:cNvCxnSpPr>
          <p:nvPr/>
        </p:nvCxnSpPr>
        <p:spPr>
          <a:xfrm rot="16200000" flipH="1">
            <a:off x="3402672" y="1380027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3" name="Connection"/>
          <p:cNvCxnSpPr>
            <a:stCxn id="298" idx="4"/>
            <a:endCxn id="302" idx="5"/>
          </p:cNvCxnSpPr>
          <p:nvPr/>
        </p:nvCxnSpPr>
        <p:spPr>
          <a:xfrm rot="16200000" flipH="1">
            <a:off x="3339873" y="1442825"/>
            <a:ext cx="20557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5" name="Connection"/>
          <p:cNvCxnSpPr>
            <a:stCxn id="298" idx="4"/>
            <a:endCxn id="304" idx="5"/>
          </p:cNvCxnSpPr>
          <p:nvPr/>
        </p:nvCxnSpPr>
        <p:spPr>
          <a:xfrm rot="16200000" flipH="1">
            <a:off x="3277075" y="1505624"/>
            <a:ext cx="331169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7" name="Connection"/>
          <p:cNvCxnSpPr>
            <a:stCxn id="298" idx="4"/>
            <a:endCxn id="306" idx="5"/>
          </p:cNvCxnSpPr>
          <p:nvPr/>
        </p:nvCxnSpPr>
        <p:spPr>
          <a:xfrm rot="16200000" flipH="1">
            <a:off x="3208372" y="1574327"/>
            <a:ext cx="46857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9" name="Connection"/>
          <p:cNvCxnSpPr>
            <a:stCxn id="298" idx="4"/>
            <a:endCxn id="308" idx="5"/>
          </p:cNvCxnSpPr>
          <p:nvPr/>
        </p:nvCxnSpPr>
        <p:spPr>
          <a:xfrm rot="16200000" flipH="1">
            <a:off x="3145574" y="1637125"/>
            <a:ext cx="59417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1" name="Connection"/>
          <p:cNvCxnSpPr>
            <a:stCxn id="298" idx="4"/>
            <a:endCxn id="310" idx="5"/>
          </p:cNvCxnSpPr>
          <p:nvPr/>
        </p:nvCxnSpPr>
        <p:spPr>
          <a:xfrm rot="16200000" flipH="1">
            <a:off x="3076871" y="1705828"/>
            <a:ext cx="731577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3" name="Connection"/>
          <p:cNvCxnSpPr>
            <a:stCxn id="296" idx="3"/>
            <a:endCxn id="312" idx="0"/>
          </p:cNvCxnSpPr>
          <p:nvPr/>
        </p:nvCxnSpPr>
        <p:spPr>
          <a:xfrm rot="5400000">
            <a:off x="3896741" y="1058788"/>
            <a:ext cx="32205" cy="2705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15" name="Connection"/>
          <p:cNvCxnSpPr>
            <a:stCxn id="312" idx="4"/>
            <a:endCxn id="314" idx="5"/>
          </p:cNvCxnSpPr>
          <p:nvPr/>
        </p:nvCxnSpPr>
        <p:spPr>
          <a:xfrm rot="16200000" flipH="1">
            <a:off x="3656013" y="1380027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7" name="Connection"/>
          <p:cNvCxnSpPr>
            <a:stCxn id="314" idx="4"/>
            <a:endCxn id="316" idx="5"/>
          </p:cNvCxnSpPr>
          <p:nvPr/>
        </p:nvCxnSpPr>
        <p:spPr>
          <a:xfrm rot="16200000" flipH="1">
            <a:off x="3690365" y="1529240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9" name="Connection"/>
          <p:cNvCxnSpPr>
            <a:stCxn id="314" idx="4"/>
            <a:endCxn id="318" idx="5"/>
          </p:cNvCxnSpPr>
          <p:nvPr/>
        </p:nvCxnSpPr>
        <p:spPr>
          <a:xfrm rot="16200000" flipH="1">
            <a:off x="3615758" y="1603847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1" name="Connection"/>
          <p:cNvCxnSpPr>
            <a:stCxn id="314" idx="4"/>
            <a:endCxn id="320" idx="5"/>
          </p:cNvCxnSpPr>
          <p:nvPr/>
        </p:nvCxnSpPr>
        <p:spPr>
          <a:xfrm rot="16200000" flipH="1">
            <a:off x="3541151" y="1678454"/>
            <a:ext cx="37840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3" name="Connection"/>
          <p:cNvCxnSpPr>
            <a:stCxn id="314" idx="4"/>
            <a:endCxn id="322" idx="5"/>
          </p:cNvCxnSpPr>
          <p:nvPr/>
        </p:nvCxnSpPr>
        <p:spPr>
          <a:xfrm rot="16200000" flipH="1">
            <a:off x="3466544" y="1753061"/>
            <a:ext cx="52761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5" name="Connection"/>
          <p:cNvCxnSpPr>
            <a:stCxn id="314" idx="4"/>
            <a:endCxn id="324" idx="5"/>
          </p:cNvCxnSpPr>
          <p:nvPr/>
        </p:nvCxnSpPr>
        <p:spPr>
          <a:xfrm rot="16200000" flipH="1">
            <a:off x="3391937" y="1827668"/>
            <a:ext cx="67683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7" name="Connection"/>
          <p:cNvCxnSpPr>
            <a:stCxn id="314" idx="4"/>
            <a:endCxn id="326" idx="5"/>
          </p:cNvCxnSpPr>
          <p:nvPr/>
        </p:nvCxnSpPr>
        <p:spPr>
          <a:xfrm rot="16200000" flipH="1">
            <a:off x="3317330" y="1902275"/>
            <a:ext cx="826043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9" name="Connection"/>
          <p:cNvCxnSpPr>
            <a:stCxn id="314" idx="4"/>
            <a:endCxn id="328" idx="5"/>
          </p:cNvCxnSpPr>
          <p:nvPr/>
        </p:nvCxnSpPr>
        <p:spPr>
          <a:xfrm rot="16200000" flipH="1">
            <a:off x="3242723" y="1976882"/>
            <a:ext cx="975257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1" name="Connection"/>
          <p:cNvCxnSpPr>
            <a:stCxn id="312" idx="4"/>
            <a:endCxn id="330" idx="5"/>
          </p:cNvCxnSpPr>
          <p:nvPr/>
        </p:nvCxnSpPr>
        <p:spPr>
          <a:xfrm rot="16200000" flipH="1">
            <a:off x="3065063" y="1970977"/>
            <a:ext cx="126187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3" name="Connection"/>
          <p:cNvCxnSpPr>
            <a:stCxn id="296" idx="3"/>
            <a:endCxn id="332" idx="0"/>
          </p:cNvCxnSpPr>
          <p:nvPr/>
        </p:nvCxnSpPr>
        <p:spPr>
          <a:xfrm rot="16200000" flipH="1">
            <a:off x="4040587" y="1185458"/>
            <a:ext cx="32205" cy="1717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35" name="Connection"/>
          <p:cNvCxnSpPr>
            <a:stCxn id="332" idx="4"/>
            <a:endCxn id="334" idx="5"/>
          </p:cNvCxnSpPr>
          <p:nvPr/>
        </p:nvCxnSpPr>
        <p:spPr>
          <a:xfrm rot="16200000" flipH="1">
            <a:off x="3943706" y="1380027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7" name="Connection"/>
          <p:cNvCxnSpPr>
            <a:stCxn id="332" idx="4"/>
            <a:endCxn id="336" idx="5"/>
          </p:cNvCxnSpPr>
          <p:nvPr/>
        </p:nvCxnSpPr>
        <p:spPr>
          <a:xfrm rot="16200000" flipH="1">
            <a:off x="3869099" y="1454634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9" name="Connection"/>
          <p:cNvCxnSpPr>
            <a:stCxn id="332" idx="4"/>
            <a:endCxn id="338" idx="5"/>
          </p:cNvCxnSpPr>
          <p:nvPr/>
        </p:nvCxnSpPr>
        <p:spPr>
          <a:xfrm rot="16200000" flipH="1">
            <a:off x="3806300" y="1517432"/>
            <a:ext cx="35478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1" name="Connection"/>
          <p:cNvCxnSpPr>
            <a:stCxn id="332" idx="4"/>
            <a:endCxn id="340" idx="5"/>
          </p:cNvCxnSpPr>
          <p:nvPr/>
        </p:nvCxnSpPr>
        <p:spPr>
          <a:xfrm rot="16200000" flipH="1">
            <a:off x="3749406" y="1574327"/>
            <a:ext cx="46857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3" name="Connection"/>
          <p:cNvCxnSpPr>
            <a:stCxn id="332" idx="4"/>
            <a:endCxn id="342" idx="5"/>
          </p:cNvCxnSpPr>
          <p:nvPr/>
        </p:nvCxnSpPr>
        <p:spPr>
          <a:xfrm rot="16200000" flipH="1">
            <a:off x="3692512" y="1631221"/>
            <a:ext cx="582363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5" name="Connection"/>
          <p:cNvCxnSpPr>
            <a:stCxn id="296" idx="3"/>
            <a:endCxn id="344" idx="0"/>
          </p:cNvCxnSpPr>
          <p:nvPr/>
        </p:nvCxnSpPr>
        <p:spPr>
          <a:xfrm rot="16200000" flipH="1">
            <a:off x="4167258" y="1058788"/>
            <a:ext cx="32205" cy="2705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47" name="Connection"/>
          <p:cNvCxnSpPr>
            <a:stCxn id="344" idx="4"/>
            <a:endCxn id="346" idx="5"/>
          </p:cNvCxnSpPr>
          <p:nvPr/>
        </p:nvCxnSpPr>
        <p:spPr>
          <a:xfrm rot="16200000" flipH="1">
            <a:off x="4197047" y="1380027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9" name="Connection"/>
          <p:cNvCxnSpPr>
            <a:stCxn id="344" idx="4"/>
            <a:endCxn id="348" idx="5"/>
          </p:cNvCxnSpPr>
          <p:nvPr/>
        </p:nvCxnSpPr>
        <p:spPr>
          <a:xfrm rot="16200000" flipH="1">
            <a:off x="4128344" y="1448729"/>
            <a:ext cx="21738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1" name="Connection"/>
          <p:cNvCxnSpPr>
            <a:stCxn id="344" idx="4"/>
            <a:endCxn id="350" idx="5"/>
          </p:cNvCxnSpPr>
          <p:nvPr/>
        </p:nvCxnSpPr>
        <p:spPr>
          <a:xfrm rot="16200000" flipH="1">
            <a:off x="4065546" y="1511528"/>
            <a:ext cx="342977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3" name="Connection"/>
          <p:cNvCxnSpPr>
            <a:stCxn id="296" idx="3"/>
            <a:endCxn id="352" idx="0"/>
          </p:cNvCxnSpPr>
          <p:nvPr/>
        </p:nvCxnSpPr>
        <p:spPr>
          <a:xfrm rot="16200000" flipH="1">
            <a:off x="4293929" y="932117"/>
            <a:ext cx="32205" cy="52385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55" name="Connection"/>
          <p:cNvCxnSpPr>
            <a:stCxn id="352" idx="4"/>
            <a:endCxn id="354" idx="5"/>
          </p:cNvCxnSpPr>
          <p:nvPr/>
        </p:nvCxnSpPr>
        <p:spPr>
          <a:xfrm rot="16200000" flipH="1">
            <a:off x="4450388" y="1356410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7" name="Connection"/>
          <p:cNvCxnSpPr>
            <a:stCxn id="294" idx="3"/>
            <a:endCxn id="356" idx="0"/>
          </p:cNvCxnSpPr>
          <p:nvPr/>
        </p:nvCxnSpPr>
        <p:spPr>
          <a:xfrm rot="5400000">
            <a:off x="4965927" y="890252"/>
            <a:ext cx="32205" cy="31345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59" name="Connection"/>
          <p:cNvCxnSpPr>
            <a:stCxn id="356" idx="4"/>
            <a:endCxn id="358" idx="5"/>
          </p:cNvCxnSpPr>
          <p:nvPr/>
        </p:nvCxnSpPr>
        <p:spPr>
          <a:xfrm rot="16200000" flipH="1">
            <a:off x="4703730" y="1232960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1" name="Connection"/>
          <p:cNvCxnSpPr>
            <a:stCxn id="356" idx="4"/>
            <a:endCxn id="360" idx="5"/>
          </p:cNvCxnSpPr>
          <p:nvPr/>
        </p:nvCxnSpPr>
        <p:spPr>
          <a:xfrm rot="16200000" flipH="1">
            <a:off x="4640931" y="1295759"/>
            <a:ext cx="20557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3" name="Connection"/>
          <p:cNvCxnSpPr>
            <a:stCxn id="360" idx="4"/>
            <a:endCxn id="362" idx="5"/>
          </p:cNvCxnSpPr>
          <p:nvPr/>
        </p:nvCxnSpPr>
        <p:spPr>
          <a:xfrm rot="16200000" flipH="1">
            <a:off x="4738081" y="1484154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5" name="Connection"/>
          <p:cNvCxnSpPr>
            <a:stCxn id="360" idx="4"/>
            <a:endCxn id="364" idx="5"/>
          </p:cNvCxnSpPr>
          <p:nvPr/>
        </p:nvCxnSpPr>
        <p:spPr>
          <a:xfrm rot="16200000" flipH="1">
            <a:off x="4669378" y="1552857"/>
            <a:ext cx="21738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7" name="Connection"/>
          <p:cNvCxnSpPr>
            <a:stCxn id="360" idx="4"/>
            <a:endCxn id="366" idx="5"/>
          </p:cNvCxnSpPr>
          <p:nvPr/>
        </p:nvCxnSpPr>
        <p:spPr>
          <a:xfrm rot="16200000" flipH="1">
            <a:off x="4600676" y="1621560"/>
            <a:ext cx="35478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9" name="Connection"/>
          <p:cNvCxnSpPr>
            <a:stCxn id="356" idx="4"/>
            <a:endCxn id="368" idx="5"/>
          </p:cNvCxnSpPr>
          <p:nvPr/>
        </p:nvCxnSpPr>
        <p:spPr>
          <a:xfrm rot="16200000" flipH="1">
            <a:off x="4366120" y="1570569"/>
            <a:ext cx="75519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1" name="Connection"/>
          <p:cNvCxnSpPr>
            <a:stCxn id="368" idx="4"/>
            <a:endCxn id="370" idx="5"/>
          </p:cNvCxnSpPr>
          <p:nvPr/>
        </p:nvCxnSpPr>
        <p:spPr>
          <a:xfrm rot="16200000" flipH="1">
            <a:off x="4738081" y="2057393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3" name="Connection"/>
          <p:cNvCxnSpPr>
            <a:stCxn id="356" idx="4"/>
            <a:endCxn id="372" idx="5"/>
          </p:cNvCxnSpPr>
          <p:nvPr/>
        </p:nvCxnSpPr>
        <p:spPr>
          <a:xfrm rot="16200000" flipH="1">
            <a:off x="4216906" y="1719783"/>
            <a:ext cx="1053621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5" name="Connection"/>
          <p:cNvCxnSpPr>
            <a:stCxn id="294" idx="3"/>
            <a:endCxn id="374" idx="0"/>
          </p:cNvCxnSpPr>
          <p:nvPr/>
        </p:nvCxnSpPr>
        <p:spPr>
          <a:xfrm rot="5400000">
            <a:off x="5109773" y="1034098"/>
            <a:ext cx="32205" cy="2576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77" name="Connection"/>
          <p:cNvCxnSpPr>
            <a:stCxn id="374" idx="4"/>
            <a:endCxn id="376" idx="5"/>
          </p:cNvCxnSpPr>
          <p:nvPr/>
        </p:nvCxnSpPr>
        <p:spPr>
          <a:xfrm rot="16200000" flipH="1">
            <a:off x="4991422" y="1232960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9" name="Connection"/>
          <p:cNvCxnSpPr>
            <a:stCxn id="374" idx="4"/>
            <a:endCxn id="378" idx="5"/>
          </p:cNvCxnSpPr>
          <p:nvPr/>
        </p:nvCxnSpPr>
        <p:spPr>
          <a:xfrm rot="16200000" flipH="1">
            <a:off x="4916815" y="1307567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1" name="Connection"/>
          <p:cNvCxnSpPr>
            <a:stCxn id="374" idx="4"/>
            <a:endCxn id="380" idx="5"/>
          </p:cNvCxnSpPr>
          <p:nvPr/>
        </p:nvCxnSpPr>
        <p:spPr>
          <a:xfrm rot="16200000" flipH="1">
            <a:off x="4842208" y="1382174"/>
            <a:ext cx="37840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3" name="Connection"/>
          <p:cNvCxnSpPr>
            <a:stCxn id="294" idx="3"/>
            <a:endCxn id="382" idx="0"/>
          </p:cNvCxnSpPr>
          <p:nvPr/>
        </p:nvCxnSpPr>
        <p:spPr>
          <a:xfrm rot="16200000" flipH="1">
            <a:off x="5236444" y="933191"/>
            <a:ext cx="32205" cy="22757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85" name="Connection"/>
          <p:cNvCxnSpPr>
            <a:stCxn id="382" idx="4"/>
            <a:endCxn id="384" idx="5"/>
          </p:cNvCxnSpPr>
          <p:nvPr/>
        </p:nvCxnSpPr>
        <p:spPr>
          <a:xfrm rot="16200000" flipH="1">
            <a:off x="5244763" y="1209343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7" name="Connection"/>
          <p:cNvCxnSpPr>
            <a:stCxn id="384" idx="4"/>
            <a:endCxn id="386" idx="5"/>
          </p:cNvCxnSpPr>
          <p:nvPr/>
        </p:nvCxnSpPr>
        <p:spPr>
          <a:xfrm rot="16200000" flipH="1">
            <a:off x="5279115" y="1358557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9" name="Connection"/>
          <p:cNvCxnSpPr>
            <a:stCxn id="384" idx="4"/>
            <a:endCxn id="388" idx="5"/>
          </p:cNvCxnSpPr>
          <p:nvPr/>
        </p:nvCxnSpPr>
        <p:spPr>
          <a:xfrm rot="16200000" flipH="1">
            <a:off x="5204508" y="1433164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1" name="Connection"/>
          <p:cNvCxnSpPr>
            <a:stCxn id="384" idx="4"/>
            <a:endCxn id="390" idx="5"/>
          </p:cNvCxnSpPr>
          <p:nvPr/>
        </p:nvCxnSpPr>
        <p:spPr>
          <a:xfrm rot="16200000" flipH="1">
            <a:off x="5129901" y="1507771"/>
            <a:ext cx="37840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3" name="Connection"/>
          <p:cNvCxnSpPr>
            <a:stCxn id="382" idx="4"/>
            <a:endCxn id="392" idx="5"/>
          </p:cNvCxnSpPr>
          <p:nvPr/>
        </p:nvCxnSpPr>
        <p:spPr>
          <a:xfrm rot="16200000" flipH="1">
            <a:off x="4952240" y="1501867"/>
            <a:ext cx="665021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5" name="Connection"/>
          <p:cNvCxnSpPr>
            <a:stCxn id="392" idx="4"/>
            <a:endCxn id="394" idx="5"/>
          </p:cNvCxnSpPr>
          <p:nvPr/>
        </p:nvCxnSpPr>
        <p:spPr>
          <a:xfrm rot="16200000" flipH="1">
            <a:off x="5279115" y="1931795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7" name="Connection"/>
          <p:cNvCxnSpPr>
            <a:stCxn id="392" idx="4"/>
            <a:endCxn id="396" idx="5"/>
          </p:cNvCxnSpPr>
          <p:nvPr/>
        </p:nvCxnSpPr>
        <p:spPr>
          <a:xfrm rot="16200000" flipH="1">
            <a:off x="5204508" y="2006402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9" name="Connection"/>
          <p:cNvCxnSpPr>
            <a:stCxn id="392" idx="4"/>
            <a:endCxn id="398" idx="5"/>
          </p:cNvCxnSpPr>
          <p:nvPr/>
        </p:nvCxnSpPr>
        <p:spPr>
          <a:xfrm rot="16200000" flipH="1">
            <a:off x="5129901" y="2081009"/>
            <a:ext cx="37840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1" name="Connection"/>
          <p:cNvCxnSpPr>
            <a:stCxn id="392" idx="4"/>
            <a:endCxn id="400" idx="5"/>
          </p:cNvCxnSpPr>
          <p:nvPr/>
        </p:nvCxnSpPr>
        <p:spPr>
          <a:xfrm rot="16200000" flipH="1">
            <a:off x="5055294" y="2155616"/>
            <a:ext cx="52761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3" name="Connection"/>
          <p:cNvCxnSpPr>
            <a:stCxn id="392" idx="4"/>
            <a:endCxn id="402" idx="5"/>
          </p:cNvCxnSpPr>
          <p:nvPr/>
        </p:nvCxnSpPr>
        <p:spPr>
          <a:xfrm rot="16200000" flipH="1">
            <a:off x="4980687" y="2230223"/>
            <a:ext cx="67683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5" name="Connection"/>
          <p:cNvCxnSpPr>
            <a:stCxn id="392" idx="4"/>
            <a:endCxn id="404" idx="5"/>
          </p:cNvCxnSpPr>
          <p:nvPr/>
        </p:nvCxnSpPr>
        <p:spPr>
          <a:xfrm rot="16200000" flipH="1">
            <a:off x="4906081" y="2304830"/>
            <a:ext cx="826043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7" name="Connection"/>
          <p:cNvCxnSpPr>
            <a:stCxn id="392" idx="4"/>
            <a:endCxn id="406" idx="5"/>
          </p:cNvCxnSpPr>
          <p:nvPr/>
        </p:nvCxnSpPr>
        <p:spPr>
          <a:xfrm rot="16200000" flipH="1">
            <a:off x="4831474" y="2379436"/>
            <a:ext cx="975257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9" name="Connection"/>
          <p:cNvCxnSpPr>
            <a:stCxn id="382" idx="4"/>
            <a:endCxn id="408" idx="5"/>
          </p:cNvCxnSpPr>
          <p:nvPr/>
        </p:nvCxnSpPr>
        <p:spPr>
          <a:xfrm rot="16200000" flipH="1">
            <a:off x="4361290" y="2092817"/>
            <a:ext cx="1846923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1" name="Connection"/>
          <p:cNvCxnSpPr>
            <a:stCxn id="408" idx="4"/>
            <a:endCxn id="410" idx="5"/>
          </p:cNvCxnSpPr>
          <p:nvPr/>
        </p:nvCxnSpPr>
        <p:spPr>
          <a:xfrm rot="16200000" flipH="1">
            <a:off x="5279115" y="3125505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3" name="Connection"/>
          <p:cNvCxnSpPr>
            <a:stCxn id="294" idx="3"/>
            <a:endCxn id="412" idx="0"/>
          </p:cNvCxnSpPr>
          <p:nvPr/>
        </p:nvCxnSpPr>
        <p:spPr>
          <a:xfrm rot="16200000" flipH="1">
            <a:off x="5380290" y="789344"/>
            <a:ext cx="32205" cy="51527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415" name="Connection"/>
          <p:cNvCxnSpPr>
            <a:stCxn id="412" idx="4"/>
            <a:endCxn id="414" idx="5"/>
          </p:cNvCxnSpPr>
          <p:nvPr/>
        </p:nvCxnSpPr>
        <p:spPr>
          <a:xfrm rot="16200000" flipH="1">
            <a:off x="5532456" y="1209343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7" name="Connection"/>
          <p:cNvCxnSpPr>
            <a:stCxn id="412" idx="4"/>
            <a:endCxn id="416" idx="5"/>
          </p:cNvCxnSpPr>
          <p:nvPr/>
        </p:nvCxnSpPr>
        <p:spPr>
          <a:xfrm rot="16200000" flipH="1">
            <a:off x="5451945" y="1289854"/>
            <a:ext cx="240997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9" name="Connection"/>
          <p:cNvCxnSpPr>
            <a:stCxn id="412" idx="4"/>
            <a:endCxn id="418" idx="5"/>
          </p:cNvCxnSpPr>
          <p:nvPr/>
        </p:nvCxnSpPr>
        <p:spPr>
          <a:xfrm rot="16200000" flipH="1">
            <a:off x="5371434" y="1370365"/>
            <a:ext cx="402019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21" name="Connection"/>
          <p:cNvCxnSpPr>
            <a:stCxn id="418" idx="4"/>
            <a:endCxn id="420" idx="5"/>
          </p:cNvCxnSpPr>
          <p:nvPr/>
        </p:nvCxnSpPr>
        <p:spPr>
          <a:xfrm rot="16200000" flipH="1">
            <a:off x="5560903" y="1686505"/>
            <a:ext cx="91783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23" name="Connection"/>
          <p:cNvCxnSpPr>
            <a:stCxn id="412" idx="4"/>
            <a:endCxn id="422" idx="5"/>
          </p:cNvCxnSpPr>
          <p:nvPr/>
        </p:nvCxnSpPr>
        <p:spPr>
          <a:xfrm rot="16200000" flipH="1">
            <a:off x="5216316" y="1525483"/>
            <a:ext cx="71225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25" name="Connection"/>
          <p:cNvCxnSpPr>
            <a:stCxn id="422" idx="4"/>
            <a:endCxn id="424" idx="5"/>
          </p:cNvCxnSpPr>
          <p:nvPr/>
        </p:nvCxnSpPr>
        <p:spPr>
          <a:xfrm rot="16200000" flipH="1">
            <a:off x="5566807" y="1979028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27" name="Connection"/>
          <p:cNvCxnSpPr>
            <a:stCxn id="294" idx="3"/>
            <a:endCxn id="426" idx="0"/>
          </p:cNvCxnSpPr>
          <p:nvPr/>
        </p:nvCxnSpPr>
        <p:spPr>
          <a:xfrm rot="16200000" flipH="1">
            <a:off x="5524137" y="645498"/>
            <a:ext cx="32205" cy="80296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429" name="Connection"/>
          <p:cNvCxnSpPr>
            <a:stCxn id="426" idx="4"/>
            <a:endCxn id="428" idx="5"/>
          </p:cNvCxnSpPr>
          <p:nvPr/>
        </p:nvCxnSpPr>
        <p:spPr>
          <a:xfrm rot="16200000" flipH="1">
            <a:off x="5820149" y="1232960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31" name="Connection"/>
          <p:cNvCxnSpPr>
            <a:stCxn id="428" idx="4"/>
            <a:endCxn id="430" idx="5"/>
          </p:cNvCxnSpPr>
          <p:nvPr/>
        </p:nvCxnSpPr>
        <p:spPr>
          <a:xfrm rot="16200000" flipH="1">
            <a:off x="5854500" y="1382174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33" name="Connection"/>
          <p:cNvCxnSpPr>
            <a:stCxn id="428" idx="4"/>
            <a:endCxn id="432" idx="5"/>
          </p:cNvCxnSpPr>
          <p:nvPr/>
        </p:nvCxnSpPr>
        <p:spPr>
          <a:xfrm rot="16200000" flipH="1">
            <a:off x="5779893" y="1456781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35" name="Connection"/>
          <p:cNvCxnSpPr>
            <a:stCxn id="426" idx="4"/>
            <a:endCxn id="434" idx="5"/>
          </p:cNvCxnSpPr>
          <p:nvPr/>
        </p:nvCxnSpPr>
        <p:spPr>
          <a:xfrm rot="16200000" flipH="1">
            <a:off x="5596328" y="1456781"/>
            <a:ext cx="52761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37" name="Connection"/>
          <p:cNvCxnSpPr>
            <a:stCxn id="426" idx="4"/>
            <a:endCxn id="436" idx="5"/>
          </p:cNvCxnSpPr>
          <p:nvPr/>
        </p:nvCxnSpPr>
        <p:spPr>
          <a:xfrm rot="16200000" flipH="1">
            <a:off x="5521721" y="1531387"/>
            <a:ext cx="676830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39" name="Connection"/>
          <p:cNvCxnSpPr>
            <a:stCxn id="294" idx="3"/>
            <a:endCxn id="438" idx="0"/>
          </p:cNvCxnSpPr>
          <p:nvPr/>
        </p:nvCxnSpPr>
        <p:spPr>
          <a:xfrm rot="16200000" flipH="1">
            <a:off x="5667983" y="501652"/>
            <a:ext cx="32205" cy="109065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441" name="Connection"/>
          <p:cNvCxnSpPr>
            <a:stCxn id="438" idx="4"/>
            <a:endCxn id="440" idx="5"/>
          </p:cNvCxnSpPr>
          <p:nvPr/>
        </p:nvCxnSpPr>
        <p:spPr>
          <a:xfrm rot="16200000" flipH="1">
            <a:off x="6107841" y="1209343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43" name="Connection"/>
          <p:cNvCxnSpPr>
            <a:stCxn id="438" idx="4"/>
            <a:endCxn id="442" idx="5"/>
          </p:cNvCxnSpPr>
          <p:nvPr/>
        </p:nvCxnSpPr>
        <p:spPr>
          <a:xfrm rot="16200000" flipH="1">
            <a:off x="6033234" y="1283950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45" name="Connection"/>
          <p:cNvCxnSpPr>
            <a:stCxn id="438" idx="4"/>
            <a:endCxn id="444" idx="5"/>
          </p:cNvCxnSpPr>
          <p:nvPr/>
        </p:nvCxnSpPr>
        <p:spPr>
          <a:xfrm rot="16200000" flipH="1">
            <a:off x="5958628" y="1358557"/>
            <a:ext cx="378402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47" name="Connection"/>
          <p:cNvCxnSpPr>
            <a:stCxn id="101" idx="3"/>
            <a:endCxn id="446" idx="0"/>
          </p:cNvCxnSpPr>
          <p:nvPr/>
        </p:nvCxnSpPr>
        <p:spPr>
          <a:xfrm rot="16200000" flipH="1">
            <a:off x="5105479" y="-461260"/>
            <a:ext cx="32205" cy="27223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449" name="Connection"/>
          <p:cNvCxnSpPr>
            <a:stCxn id="446" idx="4"/>
            <a:endCxn id="448" idx="5"/>
          </p:cNvCxnSpPr>
          <p:nvPr/>
        </p:nvCxnSpPr>
        <p:spPr>
          <a:xfrm rot="16200000" flipH="1">
            <a:off x="6367087" y="1079989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51" name="Connection"/>
          <p:cNvCxnSpPr>
            <a:stCxn id="446" idx="4"/>
            <a:endCxn id="450" idx="5"/>
          </p:cNvCxnSpPr>
          <p:nvPr/>
        </p:nvCxnSpPr>
        <p:spPr>
          <a:xfrm rot="16200000" flipH="1">
            <a:off x="6304288" y="1142788"/>
            <a:ext cx="193764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53" name="Connection"/>
          <p:cNvCxnSpPr>
            <a:stCxn id="446" idx="4"/>
            <a:endCxn id="452" idx="5"/>
          </p:cNvCxnSpPr>
          <p:nvPr/>
        </p:nvCxnSpPr>
        <p:spPr>
          <a:xfrm rot="16200000" flipH="1">
            <a:off x="6241489" y="1205586"/>
            <a:ext cx="319361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55" name="Connection"/>
          <p:cNvCxnSpPr>
            <a:stCxn id="446" idx="4"/>
            <a:endCxn id="454" idx="5"/>
          </p:cNvCxnSpPr>
          <p:nvPr/>
        </p:nvCxnSpPr>
        <p:spPr>
          <a:xfrm rot="16200000" flipH="1">
            <a:off x="6178691" y="1268385"/>
            <a:ext cx="44495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57" name="Connection"/>
          <p:cNvCxnSpPr>
            <a:stCxn id="454" idx="4"/>
            <a:endCxn id="456" idx="5"/>
          </p:cNvCxnSpPr>
          <p:nvPr/>
        </p:nvCxnSpPr>
        <p:spPr>
          <a:xfrm rot="16200000" flipH="1">
            <a:off x="6395534" y="1588282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59" name="Connection"/>
          <p:cNvCxnSpPr>
            <a:stCxn id="454" idx="4"/>
            <a:endCxn id="458" idx="5"/>
          </p:cNvCxnSpPr>
          <p:nvPr/>
        </p:nvCxnSpPr>
        <p:spPr>
          <a:xfrm rot="16200000" flipH="1">
            <a:off x="6320927" y="1662889"/>
            <a:ext cx="229188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61" name="Connection"/>
          <p:cNvCxnSpPr>
            <a:stCxn id="101" idx="3"/>
            <a:endCxn id="460" idx="0"/>
          </p:cNvCxnSpPr>
          <p:nvPr/>
        </p:nvCxnSpPr>
        <p:spPr>
          <a:xfrm rot="16200000" flipH="1">
            <a:off x="5240738" y="-596518"/>
            <a:ext cx="32205" cy="299286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463" name="Connection"/>
          <p:cNvCxnSpPr>
            <a:stCxn id="460" idx="4"/>
            <a:endCxn id="462" idx="5"/>
          </p:cNvCxnSpPr>
          <p:nvPr/>
        </p:nvCxnSpPr>
        <p:spPr>
          <a:xfrm rot="16200000" flipH="1">
            <a:off x="6637604" y="1056373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65" name="Connection"/>
          <p:cNvCxnSpPr>
            <a:stCxn id="462" idx="4"/>
            <a:endCxn id="464" idx="5"/>
          </p:cNvCxnSpPr>
          <p:nvPr/>
        </p:nvCxnSpPr>
        <p:spPr>
          <a:xfrm rot="16200000" flipH="1">
            <a:off x="6671955" y="1181970"/>
            <a:ext cx="68166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67" name="Connection"/>
          <p:cNvCxnSpPr>
            <a:stCxn id="460" idx="4"/>
            <a:endCxn id="466" idx="5"/>
          </p:cNvCxnSpPr>
          <p:nvPr/>
        </p:nvCxnSpPr>
        <p:spPr>
          <a:xfrm rot="16200000" flipH="1">
            <a:off x="6506102" y="1187874"/>
            <a:ext cx="331169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69" name="Connection"/>
          <p:cNvCxnSpPr>
            <a:stCxn id="460" idx="4"/>
            <a:endCxn id="468" idx="5"/>
          </p:cNvCxnSpPr>
          <p:nvPr/>
        </p:nvCxnSpPr>
        <p:spPr>
          <a:xfrm rot="16200000" flipH="1">
            <a:off x="6425591" y="1268385"/>
            <a:ext cx="492191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71" name="Connection"/>
          <p:cNvCxnSpPr>
            <a:stCxn id="468" idx="4"/>
            <a:endCxn id="470" idx="5"/>
          </p:cNvCxnSpPr>
          <p:nvPr/>
        </p:nvCxnSpPr>
        <p:spPr>
          <a:xfrm rot="16200000" flipH="1">
            <a:off x="6666051" y="1635515"/>
            <a:ext cx="79975" cy="1717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472" name="Group"/>
          <p:cNvGrpSpPr/>
          <p:nvPr/>
        </p:nvGrpSpPr>
        <p:grpSpPr>
          <a:xfrm>
            <a:off x="3654135" y="746405"/>
            <a:ext cx="212550" cy="136332"/>
            <a:chOff x="3654135" y="746405"/>
            <a:chExt cx="212550" cy="136332"/>
          </a:xfrm>
        </p:grpSpPr>
        <p:sp>
          <p:nvSpPr>
            <p:cNvPr id="101" name="Shape"/>
            <p:cNvSpPr/>
            <p:nvPr/>
          </p:nvSpPr>
          <p:spPr>
            <a:xfrm>
              <a:off x="3654135" y="74640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2147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3" name="VP, GC - NIKE, ,DIRECT DIGITAL, ,COMMERCE+ Yang Ming"/>
            <p:cNvSpPr/>
            <p:nvPr/>
          </p:nvSpPr>
          <p:spPr>
            <a:xfrm>
              <a:off x="3668090" y="754993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VP, GC - NIKE DIRECT DIGITAL COMMERCE+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Yang Ming</a:t>
              </a:r>
            </a:p>
          </p:txBody>
        </p:sp>
        <p:sp>
          <p:nvSpPr>
            <p:cNvPr id="474" name="Shape"/>
            <p:cNvSpPr/>
            <p:nvPr/>
          </p:nvSpPr>
          <p:spPr>
            <a:xfrm>
              <a:off x="3657355" y="85053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5" name="Band (CLT Group)"/>
            <p:cNvSpPr/>
            <p:nvPr/>
          </p:nvSpPr>
          <p:spPr>
            <a:xfrm>
              <a:off x="3671310" y="855900"/>
              <a:ext cx="150288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6" name="CLT"/>
            <p:cNvSpPr/>
            <p:nvPr/>
          </p:nvSpPr>
          <p:spPr>
            <a:xfrm>
              <a:off x="3821597" y="855900"/>
              <a:ext cx="27911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77" name="Group"/>
          <p:cNvGrpSpPr/>
          <p:nvPr/>
        </p:nvGrpSpPr>
        <p:grpSpPr>
          <a:xfrm>
            <a:off x="661273" y="917089"/>
            <a:ext cx="212550" cy="112716"/>
            <a:chOff x="661273" y="917089"/>
            <a:chExt cx="212550" cy="112716"/>
          </a:xfrm>
        </p:grpSpPr>
        <p:sp>
          <p:nvSpPr>
            <p:cNvPr id="102" name="Shape"/>
            <p:cNvSpPr/>
            <p:nvPr/>
          </p:nvSpPr>
          <p:spPr>
            <a:xfrm>
              <a:off x="661273" y="917089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147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8" name="SR DIR, GC - TMALL, ,BUSINESS Ji Ying"/>
            <p:cNvSpPr/>
            <p:nvPr/>
          </p:nvSpPr>
          <p:spPr>
            <a:xfrm>
              <a:off x="675228" y="925676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SR DIR, GC - TMALL BUSINESS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Ji Ying</a:t>
              </a:r>
            </a:p>
          </p:txBody>
        </p:sp>
        <p:sp>
          <p:nvSpPr>
            <p:cNvPr id="479" name="Shape"/>
            <p:cNvSpPr/>
            <p:nvPr/>
          </p:nvSpPr>
          <p:spPr>
            <a:xfrm>
              <a:off x="664493" y="99760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0" name="Band (CLT Group)"/>
            <p:cNvSpPr/>
            <p:nvPr/>
          </p:nvSpPr>
          <p:spPr>
            <a:xfrm>
              <a:off x="678448" y="100296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1" name="S"/>
            <p:cNvSpPr/>
            <p:nvPr/>
          </p:nvSpPr>
          <p:spPr>
            <a:xfrm>
              <a:off x="844838" y="100296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82" name="Group"/>
          <p:cNvGrpSpPr/>
          <p:nvPr/>
        </p:nvGrpSpPr>
        <p:grpSpPr>
          <a:xfrm>
            <a:off x="695624" y="1042686"/>
            <a:ext cx="212550" cy="112716"/>
            <a:chOff x="695624" y="1042686"/>
            <a:chExt cx="212550" cy="112716"/>
          </a:xfrm>
        </p:grpSpPr>
        <p:sp>
          <p:nvSpPr>
            <p:cNvPr id="104" name="Shape"/>
            <p:cNvSpPr/>
            <p:nvPr/>
          </p:nvSpPr>
          <p:spPr>
            <a:xfrm>
              <a:off x="695624" y="1042686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3" name="SR MGR, GC â€“, ,TMALL SITE MERCH Zhang Vicky"/>
            <p:cNvSpPr/>
            <p:nvPr/>
          </p:nvSpPr>
          <p:spPr>
            <a:xfrm>
              <a:off x="709579" y="1051274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â€“ TMALL SITE MERCH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Zhang Vicky</a:t>
              </a:r>
            </a:p>
          </p:txBody>
        </p:sp>
        <p:sp>
          <p:nvSpPr>
            <p:cNvPr id="484" name="Shape"/>
            <p:cNvSpPr/>
            <p:nvPr/>
          </p:nvSpPr>
          <p:spPr>
            <a:xfrm>
              <a:off x="698845" y="112319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5" name="Band (CLT Group)"/>
            <p:cNvSpPr/>
            <p:nvPr/>
          </p:nvSpPr>
          <p:spPr>
            <a:xfrm>
              <a:off x="712800" y="112856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6" name="U"/>
            <p:cNvSpPr/>
            <p:nvPr/>
          </p:nvSpPr>
          <p:spPr>
            <a:xfrm>
              <a:off x="879189" y="112856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87" name="Group"/>
          <p:cNvGrpSpPr/>
          <p:nvPr/>
        </p:nvGrpSpPr>
        <p:grpSpPr>
          <a:xfrm>
            <a:off x="729975" y="1168283"/>
            <a:ext cx="212550" cy="112716"/>
            <a:chOff x="729975" y="1168283"/>
            <a:chExt cx="212550" cy="112716"/>
          </a:xfrm>
        </p:grpSpPr>
        <p:sp>
          <p:nvSpPr>
            <p:cNvPr id="106" name="Shape"/>
            <p:cNvSpPr/>
            <p:nvPr/>
          </p:nvSpPr>
          <p:spPr>
            <a:xfrm>
              <a:off x="729975" y="1168283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8" name="MGR, GC - TMALL, ,SITE MERCH Zhao Cisa"/>
            <p:cNvSpPr/>
            <p:nvPr/>
          </p:nvSpPr>
          <p:spPr>
            <a:xfrm>
              <a:off x="743931" y="1176871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TMALL SITE MERCH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Zhao Cisa</a:t>
              </a:r>
            </a:p>
          </p:txBody>
        </p:sp>
        <p:sp>
          <p:nvSpPr>
            <p:cNvPr id="489" name="Shape"/>
            <p:cNvSpPr/>
            <p:nvPr/>
          </p:nvSpPr>
          <p:spPr>
            <a:xfrm>
              <a:off x="733196" y="124879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0" name="Band (CLT Group)"/>
            <p:cNvSpPr/>
            <p:nvPr/>
          </p:nvSpPr>
          <p:spPr>
            <a:xfrm>
              <a:off x="747151" y="1254161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1" name="U"/>
            <p:cNvSpPr/>
            <p:nvPr/>
          </p:nvSpPr>
          <p:spPr>
            <a:xfrm>
              <a:off x="913541" y="1254161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92" name="Group"/>
          <p:cNvGrpSpPr/>
          <p:nvPr/>
        </p:nvGrpSpPr>
        <p:grpSpPr>
          <a:xfrm>
            <a:off x="764327" y="1293880"/>
            <a:ext cx="212550" cy="136332"/>
            <a:chOff x="764327" y="1293880"/>
            <a:chExt cx="212550" cy="136332"/>
          </a:xfrm>
        </p:grpSpPr>
        <p:sp>
          <p:nvSpPr>
            <p:cNvPr id="108" name="Shape"/>
            <p:cNvSpPr/>
            <p:nvPr/>
          </p:nvSpPr>
          <p:spPr>
            <a:xfrm>
              <a:off x="764327" y="129388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3" name="ASSISTANT MGR,, ,GC-TMALL SITE, ,MERCH Li Kun"/>
            <p:cNvSpPr/>
            <p:nvPr/>
          </p:nvSpPr>
          <p:spPr>
            <a:xfrm>
              <a:off x="778282" y="130246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ASSISTANT MGR, GC-TMALL SITE MERCH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 Kun</a:t>
              </a:r>
            </a:p>
          </p:txBody>
        </p:sp>
        <p:sp>
          <p:nvSpPr>
            <p:cNvPr id="494" name="Shape"/>
            <p:cNvSpPr/>
            <p:nvPr/>
          </p:nvSpPr>
          <p:spPr>
            <a:xfrm>
              <a:off x="767547" y="139800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5" name="Band (CLT Group)"/>
            <p:cNvSpPr/>
            <p:nvPr/>
          </p:nvSpPr>
          <p:spPr>
            <a:xfrm>
              <a:off x="781503" y="140337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6" name="L"/>
            <p:cNvSpPr/>
            <p:nvPr/>
          </p:nvSpPr>
          <p:spPr>
            <a:xfrm>
              <a:off x="948965" y="140337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97" name="Group"/>
          <p:cNvGrpSpPr/>
          <p:nvPr/>
        </p:nvGrpSpPr>
        <p:grpSpPr>
          <a:xfrm>
            <a:off x="764327" y="1443094"/>
            <a:ext cx="212550" cy="112716"/>
            <a:chOff x="764327" y="1443094"/>
            <a:chExt cx="212550" cy="112716"/>
          </a:xfrm>
        </p:grpSpPr>
        <p:sp>
          <p:nvSpPr>
            <p:cNvPr id="110" name="Shape"/>
            <p:cNvSpPr/>
            <p:nvPr/>
          </p:nvSpPr>
          <p:spPr>
            <a:xfrm>
              <a:off x="764327" y="1443094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8" name="GC - SITE MERCH, ,SPECIALIST Li SiJing"/>
            <p:cNvSpPr/>
            <p:nvPr/>
          </p:nvSpPr>
          <p:spPr>
            <a:xfrm>
              <a:off x="778282" y="1451682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SITE MERCH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 SiJing</a:t>
              </a:r>
            </a:p>
          </p:txBody>
        </p:sp>
        <p:sp>
          <p:nvSpPr>
            <p:cNvPr id="499" name="Shape"/>
            <p:cNvSpPr/>
            <p:nvPr/>
          </p:nvSpPr>
          <p:spPr>
            <a:xfrm>
              <a:off x="767547" y="152360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0" name="Band (CLT Group)"/>
            <p:cNvSpPr/>
            <p:nvPr/>
          </p:nvSpPr>
          <p:spPr>
            <a:xfrm>
              <a:off x="781503" y="1528972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1" name="L"/>
            <p:cNvSpPr/>
            <p:nvPr/>
          </p:nvSpPr>
          <p:spPr>
            <a:xfrm>
              <a:off x="948965" y="1528972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02" name="Group"/>
          <p:cNvGrpSpPr/>
          <p:nvPr/>
        </p:nvGrpSpPr>
        <p:grpSpPr>
          <a:xfrm>
            <a:off x="764327" y="1568691"/>
            <a:ext cx="212550" cy="136332"/>
            <a:chOff x="764327" y="1568691"/>
            <a:chExt cx="212550" cy="136332"/>
          </a:xfrm>
        </p:grpSpPr>
        <p:sp>
          <p:nvSpPr>
            <p:cNvPr id="112" name="Shape"/>
            <p:cNvSpPr/>
            <p:nvPr/>
          </p:nvSpPr>
          <p:spPr>
            <a:xfrm>
              <a:off x="764327" y="1568691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3" name="TMALL SITE MERCH, ,ASSISTANT, ,MANAGER Wu YiWen"/>
            <p:cNvSpPr/>
            <p:nvPr/>
          </p:nvSpPr>
          <p:spPr>
            <a:xfrm>
              <a:off x="778282" y="1577279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TMALL SITE MERCH ASSISTANT MANAGER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Wu YiWen</a:t>
              </a:r>
            </a:p>
          </p:txBody>
        </p:sp>
        <p:sp>
          <p:nvSpPr>
            <p:cNvPr id="504" name="Shape"/>
            <p:cNvSpPr/>
            <p:nvPr/>
          </p:nvSpPr>
          <p:spPr>
            <a:xfrm>
              <a:off x="767547" y="167281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5" name="Band (CLT Group)"/>
            <p:cNvSpPr/>
            <p:nvPr/>
          </p:nvSpPr>
          <p:spPr>
            <a:xfrm>
              <a:off x="781503" y="1678186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6" name="L"/>
            <p:cNvSpPr/>
            <p:nvPr/>
          </p:nvSpPr>
          <p:spPr>
            <a:xfrm>
              <a:off x="948965" y="1678186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07" name="Group"/>
          <p:cNvGrpSpPr/>
          <p:nvPr/>
        </p:nvGrpSpPr>
        <p:grpSpPr>
          <a:xfrm>
            <a:off x="729975" y="1717905"/>
            <a:ext cx="212550" cy="136332"/>
            <a:chOff x="729975" y="1717905"/>
            <a:chExt cx="212550" cy="136332"/>
          </a:xfrm>
        </p:grpSpPr>
        <p:sp>
          <p:nvSpPr>
            <p:cNvPr id="114" name="Shape"/>
            <p:cNvSpPr/>
            <p:nvPr/>
          </p:nvSpPr>
          <p:spPr>
            <a:xfrm>
              <a:off x="729975" y="171790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8" name="SITE MERCH, ,MANAGER -, ,JORDAN Liu Qian"/>
            <p:cNvSpPr/>
            <p:nvPr/>
          </p:nvSpPr>
          <p:spPr>
            <a:xfrm>
              <a:off x="743931" y="172649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SITE MERCH MANAGER - JORDAN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Liu Qian</a:t>
              </a:r>
            </a:p>
          </p:txBody>
        </p:sp>
        <p:sp>
          <p:nvSpPr>
            <p:cNvPr id="509" name="Shape"/>
            <p:cNvSpPr/>
            <p:nvPr/>
          </p:nvSpPr>
          <p:spPr>
            <a:xfrm>
              <a:off x="733196" y="182203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0" name="Band (CLT Group)"/>
            <p:cNvSpPr/>
            <p:nvPr/>
          </p:nvSpPr>
          <p:spPr>
            <a:xfrm>
              <a:off x="747151" y="1827399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1" name="U"/>
            <p:cNvSpPr/>
            <p:nvPr/>
          </p:nvSpPr>
          <p:spPr>
            <a:xfrm>
              <a:off x="913541" y="1827399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2" name="Group"/>
          <p:cNvGrpSpPr/>
          <p:nvPr/>
        </p:nvGrpSpPr>
        <p:grpSpPr>
          <a:xfrm>
            <a:off x="764327" y="1867118"/>
            <a:ext cx="212550" cy="89099"/>
            <a:chOff x="764327" y="1867118"/>
            <a:chExt cx="212550" cy="89099"/>
          </a:xfrm>
        </p:grpSpPr>
        <p:sp>
          <p:nvSpPr>
            <p:cNvPr id="116" name="Shape"/>
            <p:cNvSpPr/>
            <p:nvPr/>
          </p:nvSpPr>
          <p:spPr>
            <a:xfrm>
              <a:off x="764327" y="1867118"/>
              <a:ext cx="212550" cy="8909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3" name="SITE MERCH Ma JiaJun"/>
            <p:cNvSpPr/>
            <p:nvPr/>
          </p:nvSpPr>
          <p:spPr>
            <a:xfrm>
              <a:off x="778282" y="1875706"/>
              <a:ext cx="184639" cy="429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SITE MERCH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Ma JiaJun</a:t>
              </a:r>
            </a:p>
          </p:txBody>
        </p:sp>
        <p:sp>
          <p:nvSpPr>
            <p:cNvPr id="514" name="Shape"/>
            <p:cNvSpPr/>
            <p:nvPr/>
          </p:nvSpPr>
          <p:spPr>
            <a:xfrm>
              <a:off x="767547" y="192401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5" name="Band (CLT Group)"/>
            <p:cNvSpPr/>
            <p:nvPr/>
          </p:nvSpPr>
          <p:spPr>
            <a:xfrm>
              <a:off x="781503" y="1929380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6" name="L"/>
            <p:cNvSpPr/>
            <p:nvPr/>
          </p:nvSpPr>
          <p:spPr>
            <a:xfrm>
              <a:off x="948965" y="1929380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17" name="Group"/>
          <p:cNvGrpSpPr/>
          <p:nvPr/>
        </p:nvGrpSpPr>
        <p:grpSpPr>
          <a:xfrm>
            <a:off x="729975" y="1969099"/>
            <a:ext cx="212550" cy="89099"/>
            <a:chOff x="729975" y="1969099"/>
            <a:chExt cx="212550" cy="89099"/>
          </a:xfrm>
        </p:grpSpPr>
        <p:sp>
          <p:nvSpPr>
            <p:cNvPr id="118" name="Shape"/>
            <p:cNvSpPr/>
            <p:nvPr/>
          </p:nvSpPr>
          <p:spPr>
            <a:xfrm>
              <a:off x="729975" y="1969099"/>
              <a:ext cx="212550" cy="8909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8" name="SITE MERCH Shi RuiWen"/>
            <p:cNvSpPr/>
            <p:nvPr/>
          </p:nvSpPr>
          <p:spPr>
            <a:xfrm>
              <a:off x="743931" y="1977687"/>
              <a:ext cx="184639" cy="429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SITE MERCH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Shi RuiWen</a:t>
              </a:r>
            </a:p>
          </p:txBody>
        </p:sp>
        <p:sp>
          <p:nvSpPr>
            <p:cNvPr id="519" name="Shape"/>
            <p:cNvSpPr/>
            <p:nvPr/>
          </p:nvSpPr>
          <p:spPr>
            <a:xfrm>
              <a:off x="733196" y="202599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0" name="Band (CLT Group)"/>
            <p:cNvSpPr/>
            <p:nvPr/>
          </p:nvSpPr>
          <p:spPr>
            <a:xfrm>
              <a:off x="747151" y="203136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1" name="L"/>
            <p:cNvSpPr/>
            <p:nvPr/>
          </p:nvSpPr>
          <p:spPr>
            <a:xfrm>
              <a:off x="914614" y="203136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22" name="Group"/>
          <p:cNvGrpSpPr/>
          <p:nvPr/>
        </p:nvGrpSpPr>
        <p:grpSpPr>
          <a:xfrm>
            <a:off x="729975" y="2071079"/>
            <a:ext cx="212550" cy="89099"/>
            <a:chOff x="729975" y="2071079"/>
            <a:chExt cx="212550" cy="89099"/>
          </a:xfrm>
        </p:grpSpPr>
        <p:sp>
          <p:nvSpPr>
            <p:cNvPr id="120" name="Shape"/>
            <p:cNvSpPr/>
            <p:nvPr/>
          </p:nvSpPr>
          <p:spPr>
            <a:xfrm>
              <a:off x="729975" y="2071079"/>
              <a:ext cx="212550" cy="8909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3" name="SITE MERCH Meng Li"/>
            <p:cNvSpPr/>
            <p:nvPr/>
          </p:nvSpPr>
          <p:spPr>
            <a:xfrm>
              <a:off x="743931" y="2079667"/>
              <a:ext cx="184639" cy="429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SITE MERCH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Meng Li</a:t>
              </a:r>
            </a:p>
          </p:txBody>
        </p:sp>
        <p:sp>
          <p:nvSpPr>
            <p:cNvPr id="524" name="Shape"/>
            <p:cNvSpPr/>
            <p:nvPr/>
          </p:nvSpPr>
          <p:spPr>
            <a:xfrm>
              <a:off x="733196" y="212797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5" name="Band (CLT Group)"/>
            <p:cNvSpPr/>
            <p:nvPr/>
          </p:nvSpPr>
          <p:spPr>
            <a:xfrm>
              <a:off x="747151" y="213334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6" name="L"/>
            <p:cNvSpPr/>
            <p:nvPr/>
          </p:nvSpPr>
          <p:spPr>
            <a:xfrm>
              <a:off x="914614" y="213334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27" name="Group"/>
          <p:cNvGrpSpPr/>
          <p:nvPr/>
        </p:nvGrpSpPr>
        <p:grpSpPr>
          <a:xfrm>
            <a:off x="695624" y="2173060"/>
            <a:ext cx="212550" cy="112716"/>
            <a:chOff x="695624" y="2173060"/>
            <a:chExt cx="212550" cy="112716"/>
          </a:xfrm>
        </p:grpSpPr>
        <p:sp>
          <p:nvSpPr>
            <p:cNvPr id="122" name="Shape"/>
            <p:cNvSpPr/>
            <p:nvPr/>
          </p:nvSpPr>
          <p:spPr>
            <a:xfrm>
              <a:off x="695624" y="2173060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8" name="SR MGR, GC -, ,TMALL KIDS STORE Yang YiNuo"/>
            <p:cNvSpPr/>
            <p:nvPr/>
          </p:nvSpPr>
          <p:spPr>
            <a:xfrm>
              <a:off x="709579" y="2181648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TMALL KIDS STORE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Yang YiNuo</a:t>
              </a:r>
            </a:p>
          </p:txBody>
        </p:sp>
        <p:sp>
          <p:nvSpPr>
            <p:cNvPr id="529" name="Shape"/>
            <p:cNvSpPr/>
            <p:nvPr/>
          </p:nvSpPr>
          <p:spPr>
            <a:xfrm>
              <a:off x="698845" y="225357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0" name="Band (CLT Group)"/>
            <p:cNvSpPr/>
            <p:nvPr/>
          </p:nvSpPr>
          <p:spPr>
            <a:xfrm>
              <a:off x="712800" y="2258938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1" name="U"/>
            <p:cNvSpPr/>
            <p:nvPr/>
          </p:nvSpPr>
          <p:spPr>
            <a:xfrm>
              <a:off x="879189" y="2258938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32" name="Group"/>
          <p:cNvGrpSpPr/>
          <p:nvPr/>
        </p:nvGrpSpPr>
        <p:grpSpPr>
          <a:xfrm>
            <a:off x="729975" y="2298657"/>
            <a:ext cx="212550" cy="159949"/>
            <a:chOff x="729975" y="2298657"/>
            <a:chExt cx="212550" cy="159949"/>
          </a:xfrm>
        </p:grpSpPr>
        <p:sp>
          <p:nvSpPr>
            <p:cNvPr id="124" name="Shape"/>
            <p:cNvSpPr/>
            <p:nvPr/>
          </p:nvSpPr>
          <p:spPr>
            <a:xfrm>
              <a:off x="729975" y="2298657"/>
              <a:ext cx="212550" cy="15994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3" name="BUSINESS, ,OPERATION, ,SUPERVISOR-YA, ,STORE Liu HanQing"/>
            <p:cNvSpPr/>
            <p:nvPr/>
          </p:nvSpPr>
          <p:spPr>
            <a:xfrm>
              <a:off x="743931" y="2307245"/>
              <a:ext cx="184639" cy="113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BUSINESS OPERATION SUPERVISOR-YA STORE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Liu HanQing</a:t>
              </a:r>
            </a:p>
          </p:txBody>
        </p:sp>
        <p:sp>
          <p:nvSpPr>
            <p:cNvPr id="534" name="Shape"/>
            <p:cNvSpPr/>
            <p:nvPr/>
          </p:nvSpPr>
          <p:spPr>
            <a:xfrm>
              <a:off x="733196" y="242640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5" name="Band (CLT Group)"/>
            <p:cNvSpPr/>
            <p:nvPr/>
          </p:nvSpPr>
          <p:spPr>
            <a:xfrm>
              <a:off x="747151" y="243176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6" name="L"/>
            <p:cNvSpPr/>
            <p:nvPr/>
          </p:nvSpPr>
          <p:spPr>
            <a:xfrm>
              <a:off x="914614" y="243176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37" name="Group"/>
          <p:cNvGrpSpPr/>
          <p:nvPr/>
        </p:nvGrpSpPr>
        <p:grpSpPr>
          <a:xfrm>
            <a:off x="695624" y="2471487"/>
            <a:ext cx="212550" cy="112716"/>
            <a:chOff x="695624" y="2471487"/>
            <a:chExt cx="212550" cy="112716"/>
          </a:xfrm>
        </p:grpSpPr>
        <p:sp>
          <p:nvSpPr>
            <p:cNvPr id="126" name="Shape"/>
            <p:cNvSpPr/>
            <p:nvPr/>
          </p:nvSpPr>
          <p:spPr>
            <a:xfrm>
              <a:off x="695624" y="2471487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8" name="DIR, GC - TMALL, ,JORDAN STORE Gu Vincent"/>
            <p:cNvSpPr/>
            <p:nvPr/>
          </p:nvSpPr>
          <p:spPr>
            <a:xfrm>
              <a:off x="709579" y="2480075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TMALL JORDAN STORE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Gu Vincent</a:t>
              </a:r>
            </a:p>
          </p:txBody>
        </p:sp>
        <p:sp>
          <p:nvSpPr>
            <p:cNvPr id="539" name="Shape"/>
            <p:cNvSpPr/>
            <p:nvPr/>
          </p:nvSpPr>
          <p:spPr>
            <a:xfrm>
              <a:off x="698845" y="255199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0" name="Band (CLT Group)"/>
            <p:cNvSpPr/>
            <p:nvPr/>
          </p:nvSpPr>
          <p:spPr>
            <a:xfrm>
              <a:off x="712800" y="2557366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1" name="E"/>
            <p:cNvSpPr/>
            <p:nvPr/>
          </p:nvSpPr>
          <p:spPr>
            <a:xfrm>
              <a:off x="879189" y="2557366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42" name="Group"/>
          <p:cNvGrpSpPr/>
          <p:nvPr/>
        </p:nvGrpSpPr>
        <p:grpSpPr>
          <a:xfrm>
            <a:off x="729975" y="2597085"/>
            <a:ext cx="212550" cy="136332"/>
            <a:chOff x="729975" y="2597085"/>
            <a:chExt cx="212550" cy="136332"/>
          </a:xfrm>
        </p:grpSpPr>
        <p:sp>
          <p:nvSpPr>
            <p:cNvPr id="128" name="Shape"/>
            <p:cNvSpPr/>
            <p:nvPr/>
          </p:nvSpPr>
          <p:spPr>
            <a:xfrm>
              <a:off x="729975" y="259708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3" name="BUSINESS OPS., ,SUPERVISOR.-,JORDAN STORE Dai WenKai"/>
            <p:cNvSpPr/>
            <p:nvPr/>
          </p:nvSpPr>
          <p:spPr>
            <a:xfrm>
              <a:off x="743931" y="260567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BUSINESS OPS. SUPERVISOR.-JORDAN STORE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Dai WenKai</a:t>
              </a:r>
            </a:p>
          </p:txBody>
        </p:sp>
        <p:sp>
          <p:nvSpPr>
            <p:cNvPr id="544" name="Shape"/>
            <p:cNvSpPr/>
            <p:nvPr/>
          </p:nvSpPr>
          <p:spPr>
            <a:xfrm>
              <a:off x="733196" y="270121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5" name="Band (CLT Group)"/>
            <p:cNvSpPr/>
            <p:nvPr/>
          </p:nvSpPr>
          <p:spPr>
            <a:xfrm>
              <a:off x="747151" y="270657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6" name="L"/>
            <p:cNvSpPr/>
            <p:nvPr/>
          </p:nvSpPr>
          <p:spPr>
            <a:xfrm>
              <a:off x="914614" y="270657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47" name="Group"/>
          <p:cNvGrpSpPr/>
          <p:nvPr/>
        </p:nvGrpSpPr>
        <p:grpSpPr>
          <a:xfrm>
            <a:off x="695624" y="2746298"/>
            <a:ext cx="212550" cy="112716"/>
            <a:chOff x="695624" y="2746298"/>
            <a:chExt cx="212550" cy="112716"/>
          </a:xfrm>
        </p:grpSpPr>
        <p:sp>
          <p:nvSpPr>
            <p:cNvPr id="130" name="Shape"/>
            <p:cNvSpPr/>
            <p:nvPr/>
          </p:nvSpPr>
          <p:spPr>
            <a:xfrm>
              <a:off x="695624" y="2746298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8" name="DIR, GC - MBSP &amp;amp;, ,INNOVATION Tang Tao"/>
            <p:cNvSpPr/>
            <p:nvPr/>
          </p:nvSpPr>
          <p:spPr>
            <a:xfrm>
              <a:off x="709579" y="2754886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MBSP &amp; INNOVATION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Tang Tao</a:t>
              </a:r>
            </a:p>
          </p:txBody>
        </p:sp>
        <p:sp>
          <p:nvSpPr>
            <p:cNvPr id="549" name="Shape"/>
            <p:cNvSpPr/>
            <p:nvPr/>
          </p:nvSpPr>
          <p:spPr>
            <a:xfrm>
              <a:off x="698845" y="2826809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0" name="Band (CLT Group)"/>
            <p:cNvSpPr/>
            <p:nvPr/>
          </p:nvSpPr>
          <p:spPr>
            <a:xfrm>
              <a:off x="712800" y="283217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1" name="E"/>
            <p:cNvSpPr/>
            <p:nvPr/>
          </p:nvSpPr>
          <p:spPr>
            <a:xfrm>
              <a:off x="879189" y="283217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52" name="Group"/>
          <p:cNvGrpSpPr/>
          <p:nvPr/>
        </p:nvGrpSpPr>
        <p:grpSpPr>
          <a:xfrm>
            <a:off x="729975" y="2871895"/>
            <a:ext cx="212550" cy="112716"/>
            <a:chOff x="729975" y="2871895"/>
            <a:chExt cx="212550" cy="112716"/>
          </a:xfrm>
        </p:grpSpPr>
        <p:sp>
          <p:nvSpPr>
            <p:cNvPr id="132" name="Shape"/>
            <p:cNvSpPr/>
            <p:nvPr/>
          </p:nvSpPr>
          <p:spPr>
            <a:xfrm>
              <a:off x="729975" y="2871895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3" name="MGR, GC -, ,CAMPAIGN Yan Dasey"/>
            <p:cNvSpPr/>
            <p:nvPr/>
          </p:nvSpPr>
          <p:spPr>
            <a:xfrm>
              <a:off x="743931" y="2880483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CAMPAIGN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Yan Dasey</a:t>
              </a:r>
            </a:p>
          </p:txBody>
        </p:sp>
        <p:sp>
          <p:nvSpPr>
            <p:cNvPr id="554" name="Shape"/>
            <p:cNvSpPr/>
            <p:nvPr/>
          </p:nvSpPr>
          <p:spPr>
            <a:xfrm>
              <a:off x="733196" y="295240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5" name="Band (CLT Group)"/>
            <p:cNvSpPr/>
            <p:nvPr/>
          </p:nvSpPr>
          <p:spPr>
            <a:xfrm>
              <a:off x="747151" y="295777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6" name="U"/>
            <p:cNvSpPr/>
            <p:nvPr/>
          </p:nvSpPr>
          <p:spPr>
            <a:xfrm>
              <a:off x="913541" y="295777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57" name="Group"/>
          <p:cNvGrpSpPr/>
          <p:nvPr/>
        </p:nvGrpSpPr>
        <p:grpSpPr>
          <a:xfrm>
            <a:off x="764327" y="2997493"/>
            <a:ext cx="212550" cy="136332"/>
            <a:chOff x="764327" y="2997493"/>
            <a:chExt cx="212550" cy="136332"/>
          </a:xfrm>
        </p:grpSpPr>
        <p:sp>
          <p:nvSpPr>
            <p:cNvPr id="134" name="Shape"/>
            <p:cNvSpPr/>
            <p:nvPr/>
          </p:nvSpPr>
          <p:spPr>
            <a:xfrm>
              <a:off x="764327" y="2997493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8" name="CAMPAIGN, ,ASSISTANT, ,MANAGER Yang MengYing"/>
            <p:cNvSpPr/>
            <p:nvPr/>
          </p:nvSpPr>
          <p:spPr>
            <a:xfrm>
              <a:off x="778282" y="300608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CAMPAIGN ASSISTANT MANAGER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Yang MengYing</a:t>
              </a:r>
            </a:p>
          </p:txBody>
        </p:sp>
        <p:sp>
          <p:nvSpPr>
            <p:cNvPr id="559" name="Shape"/>
            <p:cNvSpPr/>
            <p:nvPr/>
          </p:nvSpPr>
          <p:spPr>
            <a:xfrm>
              <a:off x="767547" y="310162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0" name="Band (CLT Group)"/>
            <p:cNvSpPr/>
            <p:nvPr/>
          </p:nvSpPr>
          <p:spPr>
            <a:xfrm>
              <a:off x="781503" y="3106987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1" name="L"/>
            <p:cNvSpPr/>
            <p:nvPr/>
          </p:nvSpPr>
          <p:spPr>
            <a:xfrm>
              <a:off x="948965" y="3106987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62" name="Group"/>
          <p:cNvGrpSpPr/>
          <p:nvPr/>
        </p:nvGrpSpPr>
        <p:grpSpPr>
          <a:xfrm>
            <a:off x="729975" y="3146706"/>
            <a:ext cx="212550" cy="136332"/>
            <a:chOff x="729975" y="3146706"/>
            <a:chExt cx="212550" cy="136332"/>
          </a:xfrm>
        </p:grpSpPr>
        <p:sp>
          <p:nvSpPr>
            <p:cNvPr id="136" name="Shape"/>
            <p:cNvSpPr/>
            <p:nvPr/>
          </p:nvSpPr>
          <p:spPr>
            <a:xfrm>
              <a:off x="729975" y="314670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3" name="SR MANAGER OF, ,TMALL CONSUMER, ,INNOVATION Lin JiaXin"/>
            <p:cNvSpPr/>
            <p:nvPr/>
          </p:nvSpPr>
          <p:spPr>
            <a:xfrm>
              <a:off x="743931" y="315529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MANAGER OF TMALL CONSUMER INNOVATION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Lin JiaXin</a:t>
              </a:r>
            </a:p>
          </p:txBody>
        </p:sp>
        <p:sp>
          <p:nvSpPr>
            <p:cNvPr id="564" name="Shape"/>
            <p:cNvSpPr/>
            <p:nvPr/>
          </p:nvSpPr>
          <p:spPr>
            <a:xfrm>
              <a:off x="733196" y="325083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5" name="Band (CLT Group)"/>
            <p:cNvSpPr/>
            <p:nvPr/>
          </p:nvSpPr>
          <p:spPr>
            <a:xfrm>
              <a:off x="747151" y="3256201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6" name="U"/>
            <p:cNvSpPr/>
            <p:nvPr/>
          </p:nvSpPr>
          <p:spPr>
            <a:xfrm>
              <a:off x="913541" y="3256201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67" name="Group"/>
          <p:cNvGrpSpPr/>
          <p:nvPr/>
        </p:nvGrpSpPr>
        <p:grpSpPr>
          <a:xfrm>
            <a:off x="764327" y="3295920"/>
            <a:ext cx="212550" cy="136332"/>
            <a:chOff x="764327" y="3295920"/>
            <a:chExt cx="212550" cy="136332"/>
          </a:xfrm>
        </p:grpSpPr>
        <p:sp>
          <p:nvSpPr>
            <p:cNvPr id="138" name="Shape"/>
            <p:cNvSpPr/>
            <p:nvPr/>
          </p:nvSpPr>
          <p:spPr>
            <a:xfrm>
              <a:off x="764327" y="329592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8" name="MGR, TMALL, ,CONSUMER, ,INNOVATION &amp;amp; PMO Zhang Yu"/>
            <p:cNvSpPr/>
            <p:nvPr/>
          </p:nvSpPr>
          <p:spPr>
            <a:xfrm>
              <a:off x="778282" y="330450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TMALL CONSUMER INNOVATION &amp; PMO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Zhang Yu</a:t>
              </a:r>
            </a:p>
          </p:txBody>
        </p:sp>
        <p:sp>
          <p:nvSpPr>
            <p:cNvPr id="569" name="Shape"/>
            <p:cNvSpPr/>
            <p:nvPr/>
          </p:nvSpPr>
          <p:spPr>
            <a:xfrm>
              <a:off x="767547" y="340004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0" name="Band (CLT Group)"/>
            <p:cNvSpPr/>
            <p:nvPr/>
          </p:nvSpPr>
          <p:spPr>
            <a:xfrm>
              <a:off x="781503" y="3405415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1" name="U"/>
            <p:cNvSpPr/>
            <p:nvPr/>
          </p:nvSpPr>
          <p:spPr>
            <a:xfrm>
              <a:off x="947892" y="3405415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72" name="Group"/>
          <p:cNvGrpSpPr/>
          <p:nvPr/>
        </p:nvGrpSpPr>
        <p:grpSpPr>
          <a:xfrm>
            <a:off x="729975" y="3445134"/>
            <a:ext cx="212550" cy="112716"/>
            <a:chOff x="729975" y="3445134"/>
            <a:chExt cx="212550" cy="112716"/>
          </a:xfrm>
        </p:grpSpPr>
        <p:sp>
          <p:nvSpPr>
            <p:cNvPr id="140" name="Shape"/>
            <p:cNvSpPr/>
            <p:nvPr/>
          </p:nvSpPr>
          <p:spPr>
            <a:xfrm>
              <a:off x="729975" y="3445134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3" name="MGR, GC - TMALL, ,MEMBERSHIP Yin QiuYan"/>
            <p:cNvSpPr/>
            <p:nvPr/>
          </p:nvSpPr>
          <p:spPr>
            <a:xfrm>
              <a:off x="743931" y="3453721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TMALL MEMBERSHIP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Yin QiuYan</a:t>
              </a:r>
            </a:p>
          </p:txBody>
        </p:sp>
        <p:sp>
          <p:nvSpPr>
            <p:cNvPr id="574" name="Shape"/>
            <p:cNvSpPr/>
            <p:nvPr/>
          </p:nvSpPr>
          <p:spPr>
            <a:xfrm>
              <a:off x="733196" y="352564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5" name="Band (CLT Group)"/>
            <p:cNvSpPr/>
            <p:nvPr/>
          </p:nvSpPr>
          <p:spPr>
            <a:xfrm>
              <a:off x="747151" y="3531012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6" name="U"/>
            <p:cNvSpPr/>
            <p:nvPr/>
          </p:nvSpPr>
          <p:spPr>
            <a:xfrm>
              <a:off x="913541" y="3531012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77" name="Group"/>
          <p:cNvGrpSpPr/>
          <p:nvPr/>
        </p:nvGrpSpPr>
        <p:grpSpPr>
          <a:xfrm>
            <a:off x="764327" y="3570731"/>
            <a:ext cx="212550" cy="136332"/>
            <a:chOff x="764327" y="3570731"/>
            <a:chExt cx="212550" cy="136332"/>
          </a:xfrm>
        </p:grpSpPr>
        <p:sp>
          <p:nvSpPr>
            <p:cNvPr id="142" name="Shape"/>
            <p:cNvSpPr/>
            <p:nvPr/>
          </p:nvSpPr>
          <p:spPr>
            <a:xfrm>
              <a:off x="764327" y="3570731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8" name="ASST MGR, T-MALL, ,MEMBERSHIP, ,OPERATION Wen PianPian"/>
            <p:cNvSpPr/>
            <p:nvPr/>
          </p:nvSpPr>
          <p:spPr>
            <a:xfrm>
              <a:off x="778282" y="3579319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ASST MGR, T-MALL MEMBERSHIP OPERATION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Wen PianPian</a:t>
              </a:r>
            </a:p>
          </p:txBody>
        </p:sp>
        <p:sp>
          <p:nvSpPr>
            <p:cNvPr id="579" name="Shape"/>
            <p:cNvSpPr/>
            <p:nvPr/>
          </p:nvSpPr>
          <p:spPr>
            <a:xfrm>
              <a:off x="767547" y="367485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0" name="Band (CLT Group)"/>
            <p:cNvSpPr/>
            <p:nvPr/>
          </p:nvSpPr>
          <p:spPr>
            <a:xfrm>
              <a:off x="781503" y="3680226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1" name="L"/>
            <p:cNvSpPr/>
            <p:nvPr/>
          </p:nvSpPr>
          <p:spPr>
            <a:xfrm>
              <a:off x="948965" y="3680226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82" name="Group"/>
          <p:cNvGrpSpPr/>
          <p:nvPr/>
        </p:nvGrpSpPr>
        <p:grpSpPr>
          <a:xfrm>
            <a:off x="729975" y="3719944"/>
            <a:ext cx="212550" cy="136332"/>
            <a:chOff x="729975" y="3719944"/>
            <a:chExt cx="212550" cy="136332"/>
          </a:xfrm>
        </p:grpSpPr>
        <p:sp>
          <p:nvSpPr>
            <p:cNvPr id="144" name="Shape"/>
            <p:cNvSpPr/>
            <p:nvPr/>
          </p:nvSpPr>
          <p:spPr>
            <a:xfrm>
              <a:off x="729975" y="371994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3" name="MGR, TMALL, ,STRATEGY &amp;amp; BIZ, ,DEVELOPMENT Zhou HaoPeng"/>
            <p:cNvSpPr/>
            <p:nvPr/>
          </p:nvSpPr>
          <p:spPr>
            <a:xfrm>
              <a:off x="743931" y="372853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TMALL STRATEGY &amp; BIZ DEVELOPMENT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Zhou HaoPeng</a:t>
              </a:r>
            </a:p>
          </p:txBody>
        </p:sp>
        <p:sp>
          <p:nvSpPr>
            <p:cNvPr id="584" name="Shape"/>
            <p:cNvSpPr/>
            <p:nvPr/>
          </p:nvSpPr>
          <p:spPr>
            <a:xfrm>
              <a:off x="733196" y="382407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5" name="Band (CLT Group)"/>
            <p:cNvSpPr/>
            <p:nvPr/>
          </p:nvSpPr>
          <p:spPr>
            <a:xfrm>
              <a:off x="747151" y="3829439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6" name="U"/>
            <p:cNvSpPr/>
            <p:nvPr/>
          </p:nvSpPr>
          <p:spPr>
            <a:xfrm>
              <a:off x="913541" y="3829439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87" name="Group"/>
          <p:cNvGrpSpPr/>
          <p:nvPr/>
        </p:nvGrpSpPr>
        <p:grpSpPr>
          <a:xfrm>
            <a:off x="695624" y="3869158"/>
            <a:ext cx="212550" cy="112716"/>
            <a:chOff x="695624" y="3869158"/>
            <a:chExt cx="212550" cy="112716"/>
          </a:xfrm>
        </p:grpSpPr>
        <p:sp>
          <p:nvSpPr>
            <p:cNvPr id="146" name="Shape"/>
            <p:cNvSpPr/>
            <p:nvPr/>
          </p:nvSpPr>
          <p:spPr>
            <a:xfrm>
              <a:off x="695624" y="3869158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8" name="DIR, GC - TMALL, ,EXPERIENCE Open Position"/>
            <p:cNvSpPr/>
            <p:nvPr/>
          </p:nvSpPr>
          <p:spPr>
            <a:xfrm>
              <a:off x="709579" y="3877746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TMALL EXPERIENCE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89" name="Shape"/>
            <p:cNvSpPr/>
            <p:nvPr/>
          </p:nvSpPr>
          <p:spPr>
            <a:xfrm>
              <a:off x="698845" y="3949669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0" name="Band (CLT Group)"/>
            <p:cNvSpPr/>
            <p:nvPr/>
          </p:nvSpPr>
          <p:spPr>
            <a:xfrm>
              <a:off x="712800" y="395503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1" name="E"/>
            <p:cNvSpPr/>
            <p:nvPr/>
          </p:nvSpPr>
          <p:spPr>
            <a:xfrm>
              <a:off x="879189" y="395503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92" name="Group"/>
          <p:cNvGrpSpPr/>
          <p:nvPr/>
        </p:nvGrpSpPr>
        <p:grpSpPr>
          <a:xfrm>
            <a:off x="729975" y="3994755"/>
            <a:ext cx="212550" cy="136332"/>
            <a:chOff x="729975" y="3994755"/>
            <a:chExt cx="212550" cy="136332"/>
          </a:xfrm>
        </p:grpSpPr>
        <p:sp>
          <p:nvSpPr>
            <p:cNvPr id="148" name="Shape"/>
            <p:cNvSpPr/>
            <p:nvPr/>
          </p:nvSpPr>
          <p:spPr>
            <a:xfrm>
              <a:off x="729975" y="399475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3" name="GC - T-MALL, ,EXPERIENCE, ,ASSISTANT MGR Han Han"/>
            <p:cNvSpPr/>
            <p:nvPr/>
          </p:nvSpPr>
          <p:spPr>
            <a:xfrm>
              <a:off x="743931" y="4003343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T-MALL EXPERIENCE ASSISTANT MGR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Han Han</a:t>
              </a:r>
            </a:p>
          </p:txBody>
        </p:sp>
        <p:sp>
          <p:nvSpPr>
            <p:cNvPr id="594" name="Shape"/>
            <p:cNvSpPr/>
            <p:nvPr/>
          </p:nvSpPr>
          <p:spPr>
            <a:xfrm>
              <a:off x="733196" y="409888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5" name="Band (CLT Group)"/>
            <p:cNvSpPr/>
            <p:nvPr/>
          </p:nvSpPr>
          <p:spPr>
            <a:xfrm>
              <a:off x="747151" y="4104250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6" name="L"/>
            <p:cNvSpPr/>
            <p:nvPr/>
          </p:nvSpPr>
          <p:spPr>
            <a:xfrm>
              <a:off x="914614" y="4104250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97" name="Group"/>
          <p:cNvGrpSpPr/>
          <p:nvPr/>
        </p:nvGrpSpPr>
        <p:grpSpPr>
          <a:xfrm>
            <a:off x="729975" y="4143969"/>
            <a:ext cx="212550" cy="136332"/>
            <a:chOff x="729975" y="4143969"/>
            <a:chExt cx="212550" cy="136332"/>
          </a:xfrm>
        </p:grpSpPr>
        <p:sp>
          <p:nvSpPr>
            <p:cNvPr id="150" name="Shape"/>
            <p:cNvSpPr/>
            <p:nvPr/>
          </p:nvSpPr>
          <p:spPr>
            <a:xfrm>
              <a:off x="729975" y="414396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8" name="ASSISTANT, ,MANAGER, UI, ,DESIGNER Liu YaHan"/>
            <p:cNvSpPr/>
            <p:nvPr/>
          </p:nvSpPr>
          <p:spPr>
            <a:xfrm>
              <a:off x="743931" y="4152557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ASSISTANT MANAGER, UI DESIGNER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Liu YaHan</a:t>
              </a:r>
            </a:p>
          </p:txBody>
        </p:sp>
        <p:sp>
          <p:nvSpPr>
            <p:cNvPr id="599" name="Shape"/>
            <p:cNvSpPr/>
            <p:nvPr/>
          </p:nvSpPr>
          <p:spPr>
            <a:xfrm>
              <a:off x="733196" y="424809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0" name="Band (CLT Group)"/>
            <p:cNvSpPr/>
            <p:nvPr/>
          </p:nvSpPr>
          <p:spPr>
            <a:xfrm>
              <a:off x="747151" y="4253464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1" name="L"/>
            <p:cNvSpPr/>
            <p:nvPr/>
          </p:nvSpPr>
          <p:spPr>
            <a:xfrm>
              <a:off x="914614" y="4253464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02" name="Group"/>
          <p:cNvGrpSpPr/>
          <p:nvPr/>
        </p:nvGrpSpPr>
        <p:grpSpPr>
          <a:xfrm>
            <a:off x="729975" y="4293183"/>
            <a:ext cx="212550" cy="136332"/>
            <a:chOff x="729975" y="4293183"/>
            <a:chExt cx="212550" cy="136332"/>
          </a:xfrm>
        </p:grpSpPr>
        <p:sp>
          <p:nvSpPr>
            <p:cNvPr id="152" name="Shape"/>
            <p:cNvSpPr/>
            <p:nvPr/>
          </p:nvSpPr>
          <p:spPr>
            <a:xfrm>
              <a:off x="729975" y="4293183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3" name="ASSISTANT, ,MANAGER, TMALL, ,UI/UX Dai ZhengWan"/>
            <p:cNvSpPr/>
            <p:nvPr/>
          </p:nvSpPr>
          <p:spPr>
            <a:xfrm>
              <a:off x="743931" y="430177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ASSISTANT MANAGER, TMALL UI/UX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Dai ZhengWan</a:t>
              </a:r>
            </a:p>
          </p:txBody>
        </p:sp>
        <p:sp>
          <p:nvSpPr>
            <p:cNvPr id="604" name="Shape"/>
            <p:cNvSpPr/>
            <p:nvPr/>
          </p:nvSpPr>
          <p:spPr>
            <a:xfrm>
              <a:off x="733196" y="439731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5" name="Band (CLT Group)"/>
            <p:cNvSpPr/>
            <p:nvPr/>
          </p:nvSpPr>
          <p:spPr>
            <a:xfrm>
              <a:off x="747151" y="440267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6" name="L"/>
            <p:cNvSpPr/>
            <p:nvPr/>
          </p:nvSpPr>
          <p:spPr>
            <a:xfrm>
              <a:off x="914614" y="440267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07" name="Group"/>
          <p:cNvGrpSpPr/>
          <p:nvPr/>
        </p:nvGrpSpPr>
        <p:grpSpPr>
          <a:xfrm>
            <a:off x="695624" y="4442396"/>
            <a:ext cx="212550" cy="112716"/>
            <a:chOff x="695624" y="4442396"/>
            <a:chExt cx="212550" cy="112716"/>
          </a:xfrm>
        </p:grpSpPr>
        <p:sp>
          <p:nvSpPr>
            <p:cNvPr id="154" name="Shape"/>
            <p:cNvSpPr/>
            <p:nvPr/>
          </p:nvSpPr>
          <p:spPr>
            <a:xfrm>
              <a:off x="695624" y="4442396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8" name="DIR, GC - TMALL, ,FLAGSHIP STORE Li YueChuan"/>
            <p:cNvSpPr/>
            <p:nvPr/>
          </p:nvSpPr>
          <p:spPr>
            <a:xfrm>
              <a:off x="709579" y="4450984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TMALL FLAGSHIP STORE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Li YueChuan</a:t>
              </a:r>
            </a:p>
          </p:txBody>
        </p:sp>
        <p:sp>
          <p:nvSpPr>
            <p:cNvPr id="609" name="Shape"/>
            <p:cNvSpPr/>
            <p:nvPr/>
          </p:nvSpPr>
          <p:spPr>
            <a:xfrm>
              <a:off x="698845" y="452290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0" name="Band (CLT Group)"/>
            <p:cNvSpPr/>
            <p:nvPr/>
          </p:nvSpPr>
          <p:spPr>
            <a:xfrm>
              <a:off x="712800" y="4528275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1" name="E"/>
            <p:cNvSpPr/>
            <p:nvPr/>
          </p:nvSpPr>
          <p:spPr>
            <a:xfrm>
              <a:off x="879189" y="4528275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12" name="Group"/>
          <p:cNvGrpSpPr/>
          <p:nvPr/>
        </p:nvGrpSpPr>
        <p:grpSpPr>
          <a:xfrm>
            <a:off x="729975" y="4567994"/>
            <a:ext cx="212550" cy="136332"/>
            <a:chOff x="729975" y="4567994"/>
            <a:chExt cx="212550" cy="136332"/>
          </a:xfrm>
        </p:grpSpPr>
        <p:sp>
          <p:nvSpPr>
            <p:cNvPr id="156" name="Shape"/>
            <p:cNvSpPr/>
            <p:nvPr/>
          </p:nvSpPr>
          <p:spPr>
            <a:xfrm>
              <a:off x="729975" y="456799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3" name="GC -TMALL, ,FLAGSHIP, ,BUSINESS OPS MGR Wang YiDong"/>
            <p:cNvSpPr/>
            <p:nvPr/>
          </p:nvSpPr>
          <p:spPr>
            <a:xfrm>
              <a:off x="743931" y="457658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GC -TMALL FLAGSHIP BUSINESS OPS MGR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Wang YiDong</a:t>
              </a:r>
            </a:p>
          </p:txBody>
        </p:sp>
        <p:sp>
          <p:nvSpPr>
            <p:cNvPr id="614" name="Shape"/>
            <p:cNvSpPr/>
            <p:nvPr/>
          </p:nvSpPr>
          <p:spPr>
            <a:xfrm>
              <a:off x="733196" y="467212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5" name="Band (CLT Group)"/>
            <p:cNvSpPr/>
            <p:nvPr/>
          </p:nvSpPr>
          <p:spPr>
            <a:xfrm>
              <a:off x="747151" y="4677489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6" name="U"/>
            <p:cNvSpPr/>
            <p:nvPr/>
          </p:nvSpPr>
          <p:spPr>
            <a:xfrm>
              <a:off x="913541" y="4677489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17" name="Group"/>
          <p:cNvGrpSpPr/>
          <p:nvPr/>
        </p:nvGrpSpPr>
        <p:grpSpPr>
          <a:xfrm>
            <a:off x="729975" y="4717207"/>
            <a:ext cx="212550" cy="159949"/>
            <a:chOff x="729975" y="4717207"/>
            <a:chExt cx="212550" cy="159949"/>
          </a:xfrm>
        </p:grpSpPr>
        <p:sp>
          <p:nvSpPr>
            <p:cNvPr id="158" name="Shape"/>
            <p:cNvSpPr/>
            <p:nvPr/>
          </p:nvSpPr>
          <p:spPr>
            <a:xfrm>
              <a:off x="729975" y="4717207"/>
              <a:ext cx="212550" cy="15994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8" name="ASSISTANT, ,MANAGER,, ,BUSINESS, ,OPERATION Guo TianXiao"/>
            <p:cNvSpPr/>
            <p:nvPr/>
          </p:nvSpPr>
          <p:spPr>
            <a:xfrm>
              <a:off x="743931" y="4725795"/>
              <a:ext cx="184639" cy="113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ASSISTANT MANAGER, BUSINESS OPERATION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Guo TianXiao</a:t>
              </a:r>
            </a:p>
          </p:txBody>
        </p:sp>
        <p:sp>
          <p:nvSpPr>
            <p:cNvPr id="619" name="Shape"/>
            <p:cNvSpPr/>
            <p:nvPr/>
          </p:nvSpPr>
          <p:spPr>
            <a:xfrm>
              <a:off x="733196" y="484495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0" name="Band (CLT Group)"/>
            <p:cNvSpPr/>
            <p:nvPr/>
          </p:nvSpPr>
          <p:spPr>
            <a:xfrm>
              <a:off x="747151" y="485031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1" name="L"/>
            <p:cNvSpPr/>
            <p:nvPr/>
          </p:nvSpPr>
          <p:spPr>
            <a:xfrm>
              <a:off x="914614" y="485031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22" name="Group"/>
          <p:cNvGrpSpPr/>
          <p:nvPr/>
        </p:nvGrpSpPr>
        <p:grpSpPr>
          <a:xfrm>
            <a:off x="931790" y="917089"/>
            <a:ext cx="212550" cy="136332"/>
            <a:chOff x="931790" y="917089"/>
            <a:chExt cx="212550" cy="136332"/>
          </a:xfrm>
        </p:grpSpPr>
        <p:sp>
          <p:nvSpPr>
            <p:cNvPr id="160" name="Shape"/>
            <p:cNvSpPr/>
            <p:nvPr/>
          </p:nvSpPr>
          <p:spPr>
            <a:xfrm>
              <a:off x="931790" y="91708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147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3" name="SR., ,ADMINISTRATIVE, ,ASSISTANT Zhang BeiLi"/>
            <p:cNvSpPr/>
            <p:nvPr/>
          </p:nvSpPr>
          <p:spPr>
            <a:xfrm>
              <a:off x="945745" y="925676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Zhang BeiLi</a:t>
              </a:r>
            </a:p>
          </p:txBody>
        </p:sp>
        <p:sp>
          <p:nvSpPr>
            <p:cNvPr id="624" name="Shape"/>
            <p:cNvSpPr/>
            <p:nvPr/>
          </p:nvSpPr>
          <p:spPr>
            <a:xfrm>
              <a:off x="935010" y="102121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5" name="Band (CLT Group)"/>
            <p:cNvSpPr/>
            <p:nvPr/>
          </p:nvSpPr>
          <p:spPr>
            <a:xfrm>
              <a:off x="948965" y="1026583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6" name="A"/>
            <p:cNvSpPr/>
            <p:nvPr/>
          </p:nvSpPr>
          <p:spPr>
            <a:xfrm>
              <a:off x="1115355" y="1026583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627" name="Group"/>
          <p:cNvGrpSpPr/>
          <p:nvPr/>
        </p:nvGrpSpPr>
        <p:grpSpPr>
          <a:xfrm>
            <a:off x="1532938" y="917089"/>
            <a:ext cx="212550" cy="136332"/>
            <a:chOff x="1532938" y="917089"/>
            <a:chExt cx="212550" cy="136332"/>
          </a:xfrm>
        </p:grpSpPr>
        <p:sp>
          <p:nvSpPr>
            <p:cNvPr id="162" name="Shape"/>
            <p:cNvSpPr/>
            <p:nvPr/>
          </p:nvSpPr>
          <p:spPr>
            <a:xfrm>
              <a:off x="1532938" y="91708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147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8" name="SR DIR, GC - NIKE, ,OWNED DIGITAL, ,BUSINESS Jin Lei Helen"/>
            <p:cNvSpPr/>
            <p:nvPr/>
          </p:nvSpPr>
          <p:spPr>
            <a:xfrm>
              <a:off x="1546894" y="925676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SR DIR, GC - NIKE OWNED DIGITAL BUSINESS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Jin Lei Helen</a:t>
              </a:r>
            </a:p>
          </p:txBody>
        </p:sp>
        <p:sp>
          <p:nvSpPr>
            <p:cNvPr id="629" name="Shape"/>
            <p:cNvSpPr/>
            <p:nvPr/>
          </p:nvSpPr>
          <p:spPr>
            <a:xfrm>
              <a:off x="1536159" y="102121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0" name="Band (CLT Group)"/>
            <p:cNvSpPr/>
            <p:nvPr/>
          </p:nvSpPr>
          <p:spPr>
            <a:xfrm>
              <a:off x="1550114" y="1026583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1" name="S"/>
            <p:cNvSpPr/>
            <p:nvPr/>
          </p:nvSpPr>
          <p:spPr>
            <a:xfrm>
              <a:off x="1716503" y="1026583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32" name="Group"/>
          <p:cNvGrpSpPr/>
          <p:nvPr/>
        </p:nvGrpSpPr>
        <p:grpSpPr>
          <a:xfrm>
            <a:off x="983317" y="1087772"/>
            <a:ext cx="212550" cy="89099"/>
            <a:chOff x="983317" y="1087772"/>
            <a:chExt cx="212550" cy="89099"/>
          </a:xfrm>
        </p:grpSpPr>
        <p:sp>
          <p:nvSpPr>
            <p:cNvPr id="164" name="Shape"/>
            <p:cNvSpPr/>
            <p:nvPr/>
          </p:nvSpPr>
          <p:spPr>
            <a:xfrm>
              <a:off x="983317" y="1087772"/>
              <a:ext cx="212550" cy="8909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3" name="DIR, GC - HK.COM Lai Chun Ai"/>
            <p:cNvSpPr/>
            <p:nvPr/>
          </p:nvSpPr>
          <p:spPr>
            <a:xfrm>
              <a:off x="997272" y="1096360"/>
              <a:ext cx="184639" cy="429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HK.COM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Lai Chun Ai</a:t>
              </a:r>
            </a:p>
          </p:txBody>
        </p:sp>
        <p:sp>
          <p:nvSpPr>
            <p:cNvPr id="634" name="Shape"/>
            <p:cNvSpPr/>
            <p:nvPr/>
          </p:nvSpPr>
          <p:spPr>
            <a:xfrm>
              <a:off x="986537" y="114466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5" name="Band (CLT Group)"/>
            <p:cNvSpPr/>
            <p:nvPr/>
          </p:nvSpPr>
          <p:spPr>
            <a:xfrm>
              <a:off x="1000492" y="115003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6" name="E"/>
            <p:cNvSpPr/>
            <p:nvPr/>
          </p:nvSpPr>
          <p:spPr>
            <a:xfrm>
              <a:off x="1166882" y="115003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37" name="Group"/>
          <p:cNvGrpSpPr/>
          <p:nvPr/>
        </p:nvGrpSpPr>
        <p:grpSpPr>
          <a:xfrm>
            <a:off x="1017668" y="1189752"/>
            <a:ext cx="212550" cy="112716"/>
            <a:chOff x="1017668" y="1189752"/>
            <a:chExt cx="212550" cy="112716"/>
          </a:xfrm>
        </p:grpSpPr>
        <p:sp>
          <p:nvSpPr>
            <p:cNvPr id="166" name="Shape"/>
            <p:cNvSpPr/>
            <p:nvPr/>
          </p:nvSpPr>
          <p:spPr>
            <a:xfrm>
              <a:off x="1017668" y="1189752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8" name="SR MGR, GC -, ,HK.COM BIZ MERCH Zhang He"/>
            <p:cNvSpPr/>
            <p:nvPr/>
          </p:nvSpPr>
          <p:spPr>
            <a:xfrm>
              <a:off x="1031623" y="1198340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HK.COM BIZ MERCH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Zhang He</a:t>
              </a:r>
            </a:p>
          </p:txBody>
        </p:sp>
        <p:sp>
          <p:nvSpPr>
            <p:cNvPr id="639" name="Shape"/>
            <p:cNvSpPr/>
            <p:nvPr/>
          </p:nvSpPr>
          <p:spPr>
            <a:xfrm>
              <a:off x="1020889" y="127026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0" name="Band (CLT Group)"/>
            <p:cNvSpPr/>
            <p:nvPr/>
          </p:nvSpPr>
          <p:spPr>
            <a:xfrm>
              <a:off x="1034844" y="1275631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1" name="U"/>
            <p:cNvSpPr/>
            <p:nvPr/>
          </p:nvSpPr>
          <p:spPr>
            <a:xfrm>
              <a:off x="1201233" y="1275631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42" name="Group"/>
          <p:cNvGrpSpPr/>
          <p:nvPr/>
        </p:nvGrpSpPr>
        <p:grpSpPr>
          <a:xfrm>
            <a:off x="1052019" y="1315350"/>
            <a:ext cx="212550" cy="136332"/>
            <a:chOff x="1052019" y="1315350"/>
            <a:chExt cx="212550" cy="136332"/>
          </a:xfrm>
        </p:grpSpPr>
        <p:sp>
          <p:nvSpPr>
            <p:cNvPr id="168" name="Shape"/>
            <p:cNvSpPr/>
            <p:nvPr/>
          </p:nvSpPr>
          <p:spPr>
            <a:xfrm>
              <a:off x="1052019" y="131535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3" name="GC - HK.COM BIZ, ,MERCH, ,SUPERVISOR Gu ZhenQi"/>
            <p:cNvSpPr/>
            <p:nvPr/>
          </p:nvSpPr>
          <p:spPr>
            <a:xfrm>
              <a:off x="1065975" y="1323937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HK.COM BIZ MERCH SUPERVISOR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Gu ZhenQi</a:t>
              </a:r>
            </a:p>
          </p:txBody>
        </p:sp>
        <p:sp>
          <p:nvSpPr>
            <p:cNvPr id="644" name="Shape"/>
            <p:cNvSpPr/>
            <p:nvPr/>
          </p:nvSpPr>
          <p:spPr>
            <a:xfrm>
              <a:off x="1055240" y="141947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5" name="Band (CLT Group)"/>
            <p:cNvSpPr/>
            <p:nvPr/>
          </p:nvSpPr>
          <p:spPr>
            <a:xfrm>
              <a:off x="1069195" y="142484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6" name="L"/>
            <p:cNvSpPr/>
            <p:nvPr/>
          </p:nvSpPr>
          <p:spPr>
            <a:xfrm>
              <a:off x="1236658" y="142484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47" name="Group"/>
          <p:cNvGrpSpPr/>
          <p:nvPr/>
        </p:nvGrpSpPr>
        <p:grpSpPr>
          <a:xfrm>
            <a:off x="1052019" y="1464563"/>
            <a:ext cx="212550" cy="112716"/>
            <a:chOff x="1052019" y="1464563"/>
            <a:chExt cx="212550" cy="112716"/>
          </a:xfrm>
        </p:grpSpPr>
        <p:sp>
          <p:nvSpPr>
            <p:cNvPr id="170" name="Shape"/>
            <p:cNvSpPr/>
            <p:nvPr/>
          </p:nvSpPr>
          <p:spPr>
            <a:xfrm>
              <a:off x="1052019" y="1464563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8" name="GC - HK.COM BIZ, ,MERCH Open Position"/>
            <p:cNvSpPr/>
            <p:nvPr/>
          </p:nvSpPr>
          <p:spPr>
            <a:xfrm>
              <a:off x="1065975" y="1473151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HK.COM BIZ MERCH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649" name="Shape"/>
            <p:cNvSpPr/>
            <p:nvPr/>
          </p:nvSpPr>
          <p:spPr>
            <a:xfrm>
              <a:off x="1055240" y="154507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0" name="Band (CLT Group)"/>
            <p:cNvSpPr/>
            <p:nvPr/>
          </p:nvSpPr>
          <p:spPr>
            <a:xfrm>
              <a:off x="1069195" y="1550442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1" name="L"/>
            <p:cNvSpPr/>
            <p:nvPr/>
          </p:nvSpPr>
          <p:spPr>
            <a:xfrm>
              <a:off x="1236658" y="1550442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52" name="Group"/>
          <p:cNvGrpSpPr/>
          <p:nvPr/>
        </p:nvGrpSpPr>
        <p:grpSpPr>
          <a:xfrm>
            <a:off x="1017668" y="1590160"/>
            <a:ext cx="212550" cy="112716"/>
            <a:chOff x="1017668" y="1590160"/>
            <a:chExt cx="212550" cy="112716"/>
          </a:xfrm>
        </p:grpSpPr>
        <p:sp>
          <p:nvSpPr>
            <p:cNvPr id="172" name="Shape"/>
            <p:cNvSpPr/>
            <p:nvPr/>
          </p:nvSpPr>
          <p:spPr>
            <a:xfrm>
              <a:off x="1017668" y="1590160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3" name="MGR, GC - HK.COM, ,BIZ OPS Tien Natasha"/>
            <p:cNvSpPr/>
            <p:nvPr/>
          </p:nvSpPr>
          <p:spPr>
            <a:xfrm>
              <a:off x="1031623" y="1598748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HK.COM BIZ OPS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Tien Natasha</a:t>
              </a:r>
            </a:p>
          </p:txBody>
        </p:sp>
        <p:sp>
          <p:nvSpPr>
            <p:cNvPr id="654" name="Shape"/>
            <p:cNvSpPr/>
            <p:nvPr/>
          </p:nvSpPr>
          <p:spPr>
            <a:xfrm>
              <a:off x="1020889" y="167067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5" name="Band (CLT Group)"/>
            <p:cNvSpPr/>
            <p:nvPr/>
          </p:nvSpPr>
          <p:spPr>
            <a:xfrm>
              <a:off x="1034844" y="1676039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6" name="U"/>
            <p:cNvSpPr/>
            <p:nvPr/>
          </p:nvSpPr>
          <p:spPr>
            <a:xfrm>
              <a:off x="1201233" y="1676039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57" name="Group"/>
          <p:cNvGrpSpPr/>
          <p:nvPr/>
        </p:nvGrpSpPr>
        <p:grpSpPr>
          <a:xfrm>
            <a:off x="1017668" y="1715758"/>
            <a:ext cx="212550" cy="136332"/>
            <a:chOff x="1017668" y="1715758"/>
            <a:chExt cx="212550" cy="136332"/>
          </a:xfrm>
        </p:grpSpPr>
        <p:sp>
          <p:nvSpPr>
            <p:cNvPr id="174" name="Shape"/>
            <p:cNvSpPr/>
            <p:nvPr/>
          </p:nvSpPr>
          <p:spPr>
            <a:xfrm>
              <a:off x="1017668" y="1715758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8" name="MGR, GC - HK.COM, ,MEMBERSHIP, ,PLANNING Kwan Wing Yin Jacqueline"/>
            <p:cNvSpPr/>
            <p:nvPr/>
          </p:nvSpPr>
          <p:spPr>
            <a:xfrm>
              <a:off x="1031623" y="1724345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HK.COM MEMBERSHIP PLANNING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Kwan Wing Yin Jacqueline</a:t>
              </a:r>
            </a:p>
          </p:txBody>
        </p:sp>
        <p:sp>
          <p:nvSpPr>
            <p:cNvPr id="659" name="Shape"/>
            <p:cNvSpPr/>
            <p:nvPr/>
          </p:nvSpPr>
          <p:spPr>
            <a:xfrm>
              <a:off x="1020889" y="181988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0" name="Band (CLT Group)"/>
            <p:cNvSpPr/>
            <p:nvPr/>
          </p:nvSpPr>
          <p:spPr>
            <a:xfrm>
              <a:off x="1034844" y="1825252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1" name="U"/>
            <p:cNvSpPr/>
            <p:nvPr/>
          </p:nvSpPr>
          <p:spPr>
            <a:xfrm>
              <a:off x="1201233" y="1825252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62" name="Group"/>
          <p:cNvGrpSpPr/>
          <p:nvPr/>
        </p:nvGrpSpPr>
        <p:grpSpPr>
          <a:xfrm>
            <a:off x="1017668" y="1864971"/>
            <a:ext cx="212550" cy="112716"/>
            <a:chOff x="1017668" y="1864971"/>
            <a:chExt cx="212550" cy="112716"/>
          </a:xfrm>
        </p:grpSpPr>
        <p:sp>
          <p:nvSpPr>
            <p:cNvPr id="176" name="Shape"/>
            <p:cNvSpPr/>
            <p:nvPr/>
          </p:nvSpPr>
          <p:spPr>
            <a:xfrm>
              <a:off x="1017668" y="1864971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3" name="GC - HK.COM OPS, ,COE MANAGER So Kwan Wai"/>
            <p:cNvSpPr/>
            <p:nvPr/>
          </p:nvSpPr>
          <p:spPr>
            <a:xfrm>
              <a:off x="1031623" y="1873559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GC - HK.COM OPS COE MANAGER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So Kwan Wai</a:t>
              </a:r>
            </a:p>
          </p:txBody>
        </p:sp>
        <p:sp>
          <p:nvSpPr>
            <p:cNvPr id="664" name="Shape"/>
            <p:cNvSpPr/>
            <p:nvPr/>
          </p:nvSpPr>
          <p:spPr>
            <a:xfrm>
              <a:off x="1020889" y="194548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5" name="Band (CLT Group)"/>
            <p:cNvSpPr/>
            <p:nvPr/>
          </p:nvSpPr>
          <p:spPr>
            <a:xfrm>
              <a:off x="1034844" y="1950850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6" name="U"/>
            <p:cNvSpPr/>
            <p:nvPr/>
          </p:nvSpPr>
          <p:spPr>
            <a:xfrm>
              <a:off x="1201233" y="1950850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67" name="Group"/>
          <p:cNvGrpSpPr/>
          <p:nvPr/>
        </p:nvGrpSpPr>
        <p:grpSpPr>
          <a:xfrm>
            <a:off x="1271009" y="1087772"/>
            <a:ext cx="212550" cy="112716"/>
            <a:chOff x="1271009" y="1087772"/>
            <a:chExt cx="212550" cy="112716"/>
          </a:xfrm>
        </p:grpSpPr>
        <p:sp>
          <p:nvSpPr>
            <p:cNvPr id="178" name="Shape"/>
            <p:cNvSpPr/>
            <p:nvPr/>
          </p:nvSpPr>
          <p:spPr>
            <a:xfrm>
              <a:off x="1271009" y="1087772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8" name="DIR, GC -, ,WECHAT/SOCIAL Zhu Xi"/>
            <p:cNvSpPr/>
            <p:nvPr/>
          </p:nvSpPr>
          <p:spPr>
            <a:xfrm>
              <a:off x="1284965" y="1096360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WECHAT/SOCIAL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Zhu Xi</a:t>
              </a:r>
            </a:p>
          </p:txBody>
        </p:sp>
        <p:sp>
          <p:nvSpPr>
            <p:cNvPr id="669" name="Shape"/>
            <p:cNvSpPr/>
            <p:nvPr/>
          </p:nvSpPr>
          <p:spPr>
            <a:xfrm>
              <a:off x="1274230" y="116828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0" name="Band (CLT Group)"/>
            <p:cNvSpPr/>
            <p:nvPr/>
          </p:nvSpPr>
          <p:spPr>
            <a:xfrm>
              <a:off x="1288185" y="1173650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1" name="E"/>
            <p:cNvSpPr/>
            <p:nvPr/>
          </p:nvSpPr>
          <p:spPr>
            <a:xfrm>
              <a:off x="1454574" y="1173650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72" name="Group"/>
          <p:cNvGrpSpPr/>
          <p:nvPr/>
        </p:nvGrpSpPr>
        <p:grpSpPr>
          <a:xfrm>
            <a:off x="1305361" y="1213369"/>
            <a:ext cx="212550" cy="159949"/>
            <a:chOff x="1305361" y="1213369"/>
            <a:chExt cx="212550" cy="159949"/>
          </a:xfrm>
        </p:grpSpPr>
        <p:sp>
          <p:nvSpPr>
            <p:cNvPr id="180" name="Shape"/>
            <p:cNvSpPr/>
            <p:nvPr/>
          </p:nvSpPr>
          <p:spPr>
            <a:xfrm>
              <a:off x="1305361" y="1213369"/>
              <a:ext cx="212550" cy="15994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3" name="GC -, ,WECHAT/SOCIAL, ,BIZ OPS ASSISTANT, ,MGR Gao Xing"/>
            <p:cNvSpPr/>
            <p:nvPr/>
          </p:nvSpPr>
          <p:spPr>
            <a:xfrm>
              <a:off x="1319316" y="1221957"/>
              <a:ext cx="184639" cy="113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WECHAT/SOCIAL BIZ OPS ASSISTANT MGR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Gao Xing</a:t>
              </a:r>
            </a:p>
          </p:txBody>
        </p:sp>
        <p:sp>
          <p:nvSpPr>
            <p:cNvPr id="674" name="Shape"/>
            <p:cNvSpPr/>
            <p:nvPr/>
          </p:nvSpPr>
          <p:spPr>
            <a:xfrm>
              <a:off x="1308581" y="134111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5" name="Band (CLT Group)"/>
            <p:cNvSpPr/>
            <p:nvPr/>
          </p:nvSpPr>
          <p:spPr>
            <a:xfrm>
              <a:off x="1322536" y="1346480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6" name="L"/>
            <p:cNvSpPr/>
            <p:nvPr/>
          </p:nvSpPr>
          <p:spPr>
            <a:xfrm>
              <a:off x="1489999" y="1346480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77" name="Group"/>
          <p:cNvGrpSpPr/>
          <p:nvPr/>
        </p:nvGrpSpPr>
        <p:grpSpPr>
          <a:xfrm>
            <a:off x="1305361" y="1386199"/>
            <a:ext cx="212550" cy="159949"/>
            <a:chOff x="1305361" y="1386199"/>
            <a:chExt cx="212550" cy="159949"/>
          </a:xfrm>
        </p:grpSpPr>
        <p:sp>
          <p:nvSpPr>
            <p:cNvPr id="182" name="Shape"/>
            <p:cNvSpPr/>
            <p:nvPr/>
          </p:nvSpPr>
          <p:spPr>
            <a:xfrm>
              <a:off x="1305361" y="1386199"/>
              <a:ext cx="212550" cy="15994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8" name="GC -, ,WECHAT/SOCIAL, ,BIZ OPS ASSISTANT, ,MGR Huang MengJia"/>
            <p:cNvSpPr/>
            <p:nvPr/>
          </p:nvSpPr>
          <p:spPr>
            <a:xfrm>
              <a:off x="1319316" y="1394787"/>
              <a:ext cx="184639" cy="113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WECHAT/SOCIAL BIZ OPS ASSISTANT MGR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Huang MengJia</a:t>
              </a:r>
            </a:p>
          </p:txBody>
        </p:sp>
        <p:sp>
          <p:nvSpPr>
            <p:cNvPr id="679" name="Shape"/>
            <p:cNvSpPr/>
            <p:nvPr/>
          </p:nvSpPr>
          <p:spPr>
            <a:xfrm>
              <a:off x="1308581" y="151394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0" name="Band (CLT Group)"/>
            <p:cNvSpPr/>
            <p:nvPr/>
          </p:nvSpPr>
          <p:spPr>
            <a:xfrm>
              <a:off x="1322536" y="151931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1" name="L"/>
            <p:cNvSpPr/>
            <p:nvPr/>
          </p:nvSpPr>
          <p:spPr>
            <a:xfrm>
              <a:off x="1489999" y="151931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82" name="Group"/>
          <p:cNvGrpSpPr/>
          <p:nvPr/>
        </p:nvGrpSpPr>
        <p:grpSpPr>
          <a:xfrm>
            <a:off x="1541526" y="1087772"/>
            <a:ext cx="212550" cy="136332"/>
            <a:chOff x="1541526" y="1087772"/>
            <a:chExt cx="212550" cy="136332"/>
          </a:xfrm>
        </p:grpSpPr>
        <p:sp>
          <p:nvSpPr>
            <p:cNvPr id="184" name="Shape"/>
            <p:cNvSpPr/>
            <p:nvPr/>
          </p:nvSpPr>
          <p:spPr>
            <a:xfrm>
              <a:off x="1541526" y="108777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3" name="SR MGR, GC - .COM, ,MEMBERSHIP, ,PLANNING Xiong Zhi"/>
            <p:cNvSpPr/>
            <p:nvPr/>
          </p:nvSpPr>
          <p:spPr>
            <a:xfrm>
              <a:off x="1555481" y="109636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.COM MEMBERSHIP PLANNING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Xiong Zhi</a:t>
              </a:r>
            </a:p>
          </p:txBody>
        </p:sp>
        <p:sp>
          <p:nvSpPr>
            <p:cNvPr id="684" name="Shape"/>
            <p:cNvSpPr/>
            <p:nvPr/>
          </p:nvSpPr>
          <p:spPr>
            <a:xfrm>
              <a:off x="1544747" y="1191899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5" name="Band (CLT Group)"/>
            <p:cNvSpPr/>
            <p:nvPr/>
          </p:nvSpPr>
          <p:spPr>
            <a:xfrm>
              <a:off x="1558702" y="119726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6" name="U"/>
            <p:cNvSpPr/>
            <p:nvPr/>
          </p:nvSpPr>
          <p:spPr>
            <a:xfrm>
              <a:off x="1725091" y="119726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87" name="Group"/>
          <p:cNvGrpSpPr/>
          <p:nvPr/>
        </p:nvGrpSpPr>
        <p:grpSpPr>
          <a:xfrm>
            <a:off x="1575878" y="1236986"/>
            <a:ext cx="212550" cy="136332"/>
            <a:chOff x="1575878" y="1236986"/>
            <a:chExt cx="212550" cy="136332"/>
          </a:xfrm>
        </p:grpSpPr>
        <p:sp>
          <p:nvSpPr>
            <p:cNvPr id="186" name="Shape"/>
            <p:cNvSpPr/>
            <p:nvPr/>
          </p:nvSpPr>
          <p:spPr>
            <a:xfrm>
              <a:off x="1575878" y="123698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8" name="CAMPAIGN, ,PLANNING, ,SUPERVISOR Zhu JianMin"/>
            <p:cNvSpPr/>
            <p:nvPr/>
          </p:nvSpPr>
          <p:spPr>
            <a:xfrm>
              <a:off x="1589833" y="1245573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CAMPAIGN PLANNING SUPERVISOR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Zhu JianMin</a:t>
              </a:r>
            </a:p>
          </p:txBody>
        </p:sp>
        <p:sp>
          <p:nvSpPr>
            <p:cNvPr id="689" name="Shape"/>
            <p:cNvSpPr/>
            <p:nvPr/>
          </p:nvSpPr>
          <p:spPr>
            <a:xfrm>
              <a:off x="1579098" y="134111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0" name="Band (CLT Group)"/>
            <p:cNvSpPr/>
            <p:nvPr/>
          </p:nvSpPr>
          <p:spPr>
            <a:xfrm>
              <a:off x="1593053" y="1346480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1" name="L"/>
            <p:cNvSpPr/>
            <p:nvPr/>
          </p:nvSpPr>
          <p:spPr>
            <a:xfrm>
              <a:off x="1760516" y="1346480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92" name="Group"/>
          <p:cNvGrpSpPr/>
          <p:nvPr/>
        </p:nvGrpSpPr>
        <p:grpSpPr>
          <a:xfrm>
            <a:off x="1575878" y="1386199"/>
            <a:ext cx="212550" cy="112716"/>
            <a:chOff x="1575878" y="1386199"/>
            <a:chExt cx="212550" cy="112716"/>
          </a:xfrm>
        </p:grpSpPr>
        <p:sp>
          <p:nvSpPr>
            <p:cNvPr id="188" name="Shape"/>
            <p:cNvSpPr/>
            <p:nvPr/>
          </p:nvSpPr>
          <p:spPr>
            <a:xfrm>
              <a:off x="1575878" y="1386199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3" name="MGR, MEMBERSHIP, ,&amp;amp; PLANNING Yan Xin"/>
            <p:cNvSpPr/>
            <p:nvPr/>
          </p:nvSpPr>
          <p:spPr>
            <a:xfrm>
              <a:off x="1589833" y="1394787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MEMBERSHIP &amp; PLANNING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Yan Xin</a:t>
              </a:r>
            </a:p>
          </p:txBody>
        </p:sp>
        <p:sp>
          <p:nvSpPr>
            <p:cNvPr id="694" name="Shape"/>
            <p:cNvSpPr/>
            <p:nvPr/>
          </p:nvSpPr>
          <p:spPr>
            <a:xfrm>
              <a:off x="1579098" y="146671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5" name="Band (CLT Group)"/>
            <p:cNvSpPr/>
            <p:nvPr/>
          </p:nvSpPr>
          <p:spPr>
            <a:xfrm>
              <a:off x="1593053" y="1472078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6" name="U"/>
            <p:cNvSpPr/>
            <p:nvPr/>
          </p:nvSpPr>
          <p:spPr>
            <a:xfrm>
              <a:off x="1759443" y="1472078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97" name="Group"/>
          <p:cNvGrpSpPr/>
          <p:nvPr/>
        </p:nvGrpSpPr>
        <p:grpSpPr>
          <a:xfrm>
            <a:off x="1794868" y="1087772"/>
            <a:ext cx="212550" cy="112716"/>
            <a:chOff x="1794868" y="1087772"/>
            <a:chExt cx="212550" cy="112716"/>
          </a:xfrm>
        </p:grpSpPr>
        <p:sp>
          <p:nvSpPr>
            <p:cNvPr id="190" name="Shape"/>
            <p:cNvSpPr/>
            <p:nvPr/>
          </p:nvSpPr>
          <p:spPr>
            <a:xfrm>
              <a:off x="1794868" y="1087772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8" name="DIR , GC - BIZ, ,MERCH Zou Jojo"/>
            <p:cNvSpPr/>
            <p:nvPr/>
          </p:nvSpPr>
          <p:spPr>
            <a:xfrm>
              <a:off x="1808823" y="1096360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 , GC - BIZ MERCH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Zou Jojo</a:t>
              </a:r>
            </a:p>
          </p:txBody>
        </p:sp>
        <p:sp>
          <p:nvSpPr>
            <p:cNvPr id="699" name="Shape"/>
            <p:cNvSpPr/>
            <p:nvPr/>
          </p:nvSpPr>
          <p:spPr>
            <a:xfrm>
              <a:off x="1798088" y="116828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0" name="Band (CLT Group)"/>
            <p:cNvSpPr/>
            <p:nvPr/>
          </p:nvSpPr>
          <p:spPr>
            <a:xfrm>
              <a:off x="1812043" y="1173650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1" name="E"/>
            <p:cNvSpPr/>
            <p:nvPr/>
          </p:nvSpPr>
          <p:spPr>
            <a:xfrm>
              <a:off x="1978433" y="1173650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02" name="Group"/>
          <p:cNvGrpSpPr/>
          <p:nvPr/>
        </p:nvGrpSpPr>
        <p:grpSpPr>
          <a:xfrm>
            <a:off x="1829219" y="1213369"/>
            <a:ext cx="212550" cy="112716"/>
            <a:chOff x="1829219" y="1213369"/>
            <a:chExt cx="212550" cy="112716"/>
          </a:xfrm>
        </p:grpSpPr>
        <p:sp>
          <p:nvSpPr>
            <p:cNvPr id="192" name="Shape"/>
            <p:cNvSpPr/>
            <p:nvPr/>
          </p:nvSpPr>
          <p:spPr>
            <a:xfrm>
              <a:off x="1829219" y="1213369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3" name="SR MGR, GC - BIZ, ,MERCH - PRODUCT Yan Ryan"/>
            <p:cNvSpPr/>
            <p:nvPr/>
          </p:nvSpPr>
          <p:spPr>
            <a:xfrm>
              <a:off x="1843174" y="1221957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BIZ MERCH - PRODUCT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Yan Ryan</a:t>
              </a:r>
            </a:p>
          </p:txBody>
        </p:sp>
        <p:sp>
          <p:nvSpPr>
            <p:cNvPr id="704" name="Shape"/>
            <p:cNvSpPr/>
            <p:nvPr/>
          </p:nvSpPr>
          <p:spPr>
            <a:xfrm>
              <a:off x="1832439" y="129388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5" name="Band (CLT Group)"/>
            <p:cNvSpPr/>
            <p:nvPr/>
          </p:nvSpPr>
          <p:spPr>
            <a:xfrm>
              <a:off x="1846395" y="129924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6" name="U"/>
            <p:cNvSpPr/>
            <p:nvPr/>
          </p:nvSpPr>
          <p:spPr>
            <a:xfrm>
              <a:off x="2012784" y="129924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07" name="Group"/>
          <p:cNvGrpSpPr/>
          <p:nvPr/>
        </p:nvGrpSpPr>
        <p:grpSpPr>
          <a:xfrm>
            <a:off x="1863570" y="1338966"/>
            <a:ext cx="212550" cy="112716"/>
            <a:chOff x="1863570" y="1338966"/>
            <a:chExt cx="212550" cy="112716"/>
          </a:xfrm>
        </p:grpSpPr>
        <p:sp>
          <p:nvSpPr>
            <p:cNvPr id="194" name="Shape"/>
            <p:cNvSpPr/>
            <p:nvPr/>
          </p:nvSpPr>
          <p:spPr>
            <a:xfrm>
              <a:off x="1863570" y="1338966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8" name="BIZ MERCH -, ,PRODUCT Xu FangJi"/>
            <p:cNvSpPr/>
            <p:nvPr/>
          </p:nvSpPr>
          <p:spPr>
            <a:xfrm>
              <a:off x="1877525" y="1347554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BIZ MERCH - PRODUCT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Xu FangJi</a:t>
              </a:r>
            </a:p>
          </p:txBody>
        </p:sp>
        <p:sp>
          <p:nvSpPr>
            <p:cNvPr id="709" name="Shape"/>
            <p:cNvSpPr/>
            <p:nvPr/>
          </p:nvSpPr>
          <p:spPr>
            <a:xfrm>
              <a:off x="1866791" y="141947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0" name="Band (CLT Group)"/>
            <p:cNvSpPr/>
            <p:nvPr/>
          </p:nvSpPr>
          <p:spPr>
            <a:xfrm>
              <a:off x="1880746" y="142484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1" name="L"/>
            <p:cNvSpPr/>
            <p:nvPr/>
          </p:nvSpPr>
          <p:spPr>
            <a:xfrm>
              <a:off x="2048209" y="142484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12" name="Group"/>
          <p:cNvGrpSpPr/>
          <p:nvPr/>
        </p:nvGrpSpPr>
        <p:grpSpPr>
          <a:xfrm>
            <a:off x="1863570" y="1464563"/>
            <a:ext cx="212550" cy="136332"/>
            <a:chOff x="1863570" y="1464563"/>
            <a:chExt cx="212550" cy="136332"/>
          </a:xfrm>
        </p:grpSpPr>
        <p:sp>
          <p:nvSpPr>
            <p:cNvPr id="196" name="Shape"/>
            <p:cNvSpPr/>
            <p:nvPr/>
          </p:nvSpPr>
          <p:spPr>
            <a:xfrm>
              <a:off x="1863570" y="1464563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3" name="BIZ MERCH, ,ASSISTANT, ,MANAGER Chen You"/>
            <p:cNvSpPr/>
            <p:nvPr/>
          </p:nvSpPr>
          <p:spPr>
            <a:xfrm>
              <a:off x="1877525" y="147315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BIZ MERCH ASSISTANT MANAGER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Chen You</a:t>
              </a:r>
            </a:p>
          </p:txBody>
        </p:sp>
        <p:sp>
          <p:nvSpPr>
            <p:cNvPr id="714" name="Shape"/>
            <p:cNvSpPr/>
            <p:nvPr/>
          </p:nvSpPr>
          <p:spPr>
            <a:xfrm>
              <a:off x="1866791" y="156869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5" name="Band (CLT Group)"/>
            <p:cNvSpPr/>
            <p:nvPr/>
          </p:nvSpPr>
          <p:spPr>
            <a:xfrm>
              <a:off x="1880746" y="157405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6" name="L"/>
            <p:cNvSpPr/>
            <p:nvPr/>
          </p:nvSpPr>
          <p:spPr>
            <a:xfrm>
              <a:off x="2048209" y="157405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17" name="Group"/>
          <p:cNvGrpSpPr/>
          <p:nvPr/>
        </p:nvGrpSpPr>
        <p:grpSpPr>
          <a:xfrm>
            <a:off x="1863570" y="1613777"/>
            <a:ext cx="212550" cy="112716"/>
            <a:chOff x="1863570" y="1613777"/>
            <a:chExt cx="212550" cy="112716"/>
          </a:xfrm>
        </p:grpSpPr>
        <p:sp>
          <p:nvSpPr>
            <p:cNvPr id="198" name="Shape"/>
            <p:cNvSpPr/>
            <p:nvPr/>
          </p:nvSpPr>
          <p:spPr>
            <a:xfrm>
              <a:off x="1863570" y="1613777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8" name="BIZ MERCH -, ,PRODUCT Chen YiWen"/>
            <p:cNvSpPr/>
            <p:nvPr/>
          </p:nvSpPr>
          <p:spPr>
            <a:xfrm>
              <a:off x="1877525" y="1622365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BIZ MERCH - PRODUCT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Chen YiWen</a:t>
              </a:r>
            </a:p>
          </p:txBody>
        </p:sp>
        <p:sp>
          <p:nvSpPr>
            <p:cNvPr id="719" name="Shape"/>
            <p:cNvSpPr/>
            <p:nvPr/>
          </p:nvSpPr>
          <p:spPr>
            <a:xfrm>
              <a:off x="1866791" y="169428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0" name="Band (CLT Group)"/>
            <p:cNvSpPr/>
            <p:nvPr/>
          </p:nvSpPr>
          <p:spPr>
            <a:xfrm>
              <a:off x="1880746" y="169965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1" name="L"/>
            <p:cNvSpPr/>
            <p:nvPr/>
          </p:nvSpPr>
          <p:spPr>
            <a:xfrm>
              <a:off x="2048209" y="169965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22" name="Group"/>
          <p:cNvGrpSpPr/>
          <p:nvPr/>
        </p:nvGrpSpPr>
        <p:grpSpPr>
          <a:xfrm>
            <a:off x="1829219" y="1739374"/>
            <a:ext cx="212550" cy="112716"/>
            <a:chOff x="1829219" y="1739374"/>
            <a:chExt cx="212550" cy="112716"/>
          </a:xfrm>
        </p:grpSpPr>
        <p:sp>
          <p:nvSpPr>
            <p:cNvPr id="200" name="Shape"/>
            <p:cNvSpPr/>
            <p:nvPr/>
          </p:nvSpPr>
          <p:spPr>
            <a:xfrm>
              <a:off x="1829219" y="1739374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3" name="ASST MGR, GC - BIZ, ,MERCH - PLATFORM Qi Wei"/>
            <p:cNvSpPr/>
            <p:nvPr/>
          </p:nvSpPr>
          <p:spPr>
            <a:xfrm>
              <a:off x="1843174" y="1747962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ASST MGR, GC - BIZ MERCH - PLATFORM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Qi Wei</a:t>
              </a:r>
            </a:p>
          </p:txBody>
        </p:sp>
        <p:sp>
          <p:nvSpPr>
            <p:cNvPr id="724" name="Shape"/>
            <p:cNvSpPr/>
            <p:nvPr/>
          </p:nvSpPr>
          <p:spPr>
            <a:xfrm>
              <a:off x="1832439" y="181988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5" name="Band (CLT Group)"/>
            <p:cNvSpPr/>
            <p:nvPr/>
          </p:nvSpPr>
          <p:spPr>
            <a:xfrm>
              <a:off x="1846395" y="1825252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6" name="L"/>
            <p:cNvSpPr/>
            <p:nvPr/>
          </p:nvSpPr>
          <p:spPr>
            <a:xfrm>
              <a:off x="2013857" y="1825252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27" name="Group"/>
          <p:cNvGrpSpPr/>
          <p:nvPr/>
        </p:nvGrpSpPr>
        <p:grpSpPr>
          <a:xfrm>
            <a:off x="1863570" y="1864971"/>
            <a:ext cx="212550" cy="112716"/>
            <a:chOff x="1863570" y="1864971"/>
            <a:chExt cx="212550" cy="112716"/>
          </a:xfrm>
        </p:grpSpPr>
        <p:sp>
          <p:nvSpPr>
            <p:cNvPr id="202" name="Shape"/>
            <p:cNvSpPr/>
            <p:nvPr/>
          </p:nvSpPr>
          <p:spPr>
            <a:xfrm>
              <a:off x="1863570" y="1864971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8" name="BIZ MERCH -, ,PLATFORM Zou SiSi"/>
            <p:cNvSpPr/>
            <p:nvPr/>
          </p:nvSpPr>
          <p:spPr>
            <a:xfrm>
              <a:off x="1877525" y="1873559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BIZ MERCH - PLATFORM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Zou SiSi</a:t>
              </a:r>
            </a:p>
          </p:txBody>
        </p:sp>
        <p:sp>
          <p:nvSpPr>
            <p:cNvPr id="729" name="Shape"/>
            <p:cNvSpPr/>
            <p:nvPr/>
          </p:nvSpPr>
          <p:spPr>
            <a:xfrm>
              <a:off x="1866791" y="194548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0" name="Band (CLT Group)"/>
            <p:cNvSpPr/>
            <p:nvPr/>
          </p:nvSpPr>
          <p:spPr>
            <a:xfrm>
              <a:off x="1880746" y="1950850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1" name="L"/>
            <p:cNvSpPr/>
            <p:nvPr/>
          </p:nvSpPr>
          <p:spPr>
            <a:xfrm>
              <a:off x="2048209" y="1950850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32" name="Group"/>
          <p:cNvGrpSpPr/>
          <p:nvPr/>
        </p:nvGrpSpPr>
        <p:grpSpPr>
          <a:xfrm>
            <a:off x="1829219" y="1990568"/>
            <a:ext cx="212550" cy="112716"/>
            <a:chOff x="1829219" y="1990568"/>
            <a:chExt cx="212550" cy="112716"/>
          </a:xfrm>
        </p:grpSpPr>
        <p:sp>
          <p:nvSpPr>
            <p:cNvPr id="204" name="Shape"/>
            <p:cNvSpPr/>
            <p:nvPr/>
          </p:nvSpPr>
          <p:spPr>
            <a:xfrm>
              <a:off x="1829219" y="1990568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3" name="MGR, GC - BIZ, ,MERCH - PLATFORM Zhou Tiefeng"/>
            <p:cNvSpPr/>
            <p:nvPr/>
          </p:nvSpPr>
          <p:spPr>
            <a:xfrm>
              <a:off x="1843174" y="1999156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BIZ MERCH - PLATFORM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Zhou Tiefeng</a:t>
              </a:r>
            </a:p>
          </p:txBody>
        </p:sp>
        <p:sp>
          <p:nvSpPr>
            <p:cNvPr id="734" name="Shape"/>
            <p:cNvSpPr/>
            <p:nvPr/>
          </p:nvSpPr>
          <p:spPr>
            <a:xfrm>
              <a:off x="1832439" y="2071079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5" name="Band (CLT Group)"/>
            <p:cNvSpPr/>
            <p:nvPr/>
          </p:nvSpPr>
          <p:spPr>
            <a:xfrm>
              <a:off x="1846395" y="207644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6" name="U"/>
            <p:cNvSpPr/>
            <p:nvPr/>
          </p:nvSpPr>
          <p:spPr>
            <a:xfrm>
              <a:off x="2012784" y="207644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37" name="Group"/>
          <p:cNvGrpSpPr/>
          <p:nvPr/>
        </p:nvGrpSpPr>
        <p:grpSpPr>
          <a:xfrm>
            <a:off x="1863570" y="2116166"/>
            <a:ext cx="212550" cy="112716"/>
            <a:chOff x="1863570" y="2116166"/>
            <a:chExt cx="212550" cy="112716"/>
          </a:xfrm>
        </p:grpSpPr>
        <p:sp>
          <p:nvSpPr>
            <p:cNvPr id="206" name="Shape"/>
            <p:cNvSpPr/>
            <p:nvPr/>
          </p:nvSpPr>
          <p:spPr>
            <a:xfrm>
              <a:off x="1863570" y="2116166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8" name="BIZ MERCH -, ,PLATFORM Wang JiaYe"/>
            <p:cNvSpPr/>
            <p:nvPr/>
          </p:nvSpPr>
          <p:spPr>
            <a:xfrm>
              <a:off x="1877525" y="2124753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BIZ MERCH - PLATFORM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Wang JiaYe</a:t>
              </a:r>
            </a:p>
          </p:txBody>
        </p:sp>
        <p:sp>
          <p:nvSpPr>
            <p:cNvPr id="739" name="Shape"/>
            <p:cNvSpPr/>
            <p:nvPr/>
          </p:nvSpPr>
          <p:spPr>
            <a:xfrm>
              <a:off x="1866791" y="219667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0" name="Band (CLT Group)"/>
            <p:cNvSpPr/>
            <p:nvPr/>
          </p:nvSpPr>
          <p:spPr>
            <a:xfrm>
              <a:off x="1880746" y="2202044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1" name="L"/>
            <p:cNvSpPr/>
            <p:nvPr/>
          </p:nvSpPr>
          <p:spPr>
            <a:xfrm>
              <a:off x="2048209" y="2202044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42" name="Group"/>
          <p:cNvGrpSpPr/>
          <p:nvPr/>
        </p:nvGrpSpPr>
        <p:grpSpPr>
          <a:xfrm>
            <a:off x="1829219" y="2241763"/>
            <a:ext cx="212550" cy="112716"/>
            <a:chOff x="1829219" y="2241763"/>
            <a:chExt cx="212550" cy="112716"/>
          </a:xfrm>
        </p:grpSpPr>
        <p:sp>
          <p:nvSpPr>
            <p:cNvPr id="208" name="Shape"/>
            <p:cNvSpPr/>
            <p:nvPr/>
          </p:nvSpPr>
          <p:spPr>
            <a:xfrm>
              <a:off x="1829219" y="2241763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3" name="ASST MGR, GC - BIZ, ,MERCH - PLATFORM Wang MengYi"/>
            <p:cNvSpPr/>
            <p:nvPr/>
          </p:nvSpPr>
          <p:spPr>
            <a:xfrm>
              <a:off x="1843174" y="2250351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ASST MGR, GC - BIZ MERCH - PLATFORM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Wang MengYi</a:t>
              </a:r>
            </a:p>
          </p:txBody>
        </p:sp>
        <p:sp>
          <p:nvSpPr>
            <p:cNvPr id="744" name="Shape"/>
            <p:cNvSpPr/>
            <p:nvPr/>
          </p:nvSpPr>
          <p:spPr>
            <a:xfrm>
              <a:off x="1832439" y="232227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5" name="Band (CLT Group)"/>
            <p:cNvSpPr/>
            <p:nvPr/>
          </p:nvSpPr>
          <p:spPr>
            <a:xfrm>
              <a:off x="1846395" y="232764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6" name="L"/>
            <p:cNvSpPr/>
            <p:nvPr/>
          </p:nvSpPr>
          <p:spPr>
            <a:xfrm>
              <a:off x="2013857" y="232764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47" name="Group"/>
          <p:cNvGrpSpPr/>
          <p:nvPr/>
        </p:nvGrpSpPr>
        <p:grpSpPr>
          <a:xfrm>
            <a:off x="1863570" y="2367360"/>
            <a:ext cx="212550" cy="112716"/>
            <a:chOff x="1863570" y="2367360"/>
            <a:chExt cx="212550" cy="112716"/>
          </a:xfrm>
        </p:grpSpPr>
        <p:sp>
          <p:nvSpPr>
            <p:cNvPr id="210" name="Shape"/>
            <p:cNvSpPr/>
            <p:nvPr/>
          </p:nvSpPr>
          <p:spPr>
            <a:xfrm>
              <a:off x="1863570" y="2367360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8" name="BIZ MERCH -, ,PLATFORM Zhang Chi"/>
            <p:cNvSpPr/>
            <p:nvPr/>
          </p:nvSpPr>
          <p:spPr>
            <a:xfrm>
              <a:off x="1877525" y="2375948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BIZ MERCH - PLATFORM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Zhang Chi</a:t>
              </a:r>
            </a:p>
          </p:txBody>
        </p:sp>
        <p:sp>
          <p:nvSpPr>
            <p:cNvPr id="749" name="Shape"/>
            <p:cNvSpPr/>
            <p:nvPr/>
          </p:nvSpPr>
          <p:spPr>
            <a:xfrm>
              <a:off x="1866791" y="244787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0" name="Band (CLT Group)"/>
            <p:cNvSpPr/>
            <p:nvPr/>
          </p:nvSpPr>
          <p:spPr>
            <a:xfrm>
              <a:off x="1880746" y="245323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1" name="L"/>
            <p:cNvSpPr/>
            <p:nvPr/>
          </p:nvSpPr>
          <p:spPr>
            <a:xfrm>
              <a:off x="2048209" y="245323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52" name="Group"/>
          <p:cNvGrpSpPr/>
          <p:nvPr/>
        </p:nvGrpSpPr>
        <p:grpSpPr>
          <a:xfrm>
            <a:off x="1863570" y="2492957"/>
            <a:ext cx="212550" cy="112716"/>
            <a:chOff x="1863570" y="2492957"/>
            <a:chExt cx="212550" cy="112716"/>
          </a:xfrm>
        </p:grpSpPr>
        <p:sp>
          <p:nvSpPr>
            <p:cNvPr id="212" name="Shape"/>
            <p:cNvSpPr/>
            <p:nvPr/>
          </p:nvSpPr>
          <p:spPr>
            <a:xfrm>
              <a:off x="1863570" y="2492957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3" name="BIZ MERCH -, ,PLATFORM Shi ShuYu"/>
            <p:cNvSpPr/>
            <p:nvPr/>
          </p:nvSpPr>
          <p:spPr>
            <a:xfrm>
              <a:off x="1877525" y="2501545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BIZ MERCH - PLATFORM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Shi ShuYu</a:t>
              </a:r>
            </a:p>
          </p:txBody>
        </p:sp>
        <p:sp>
          <p:nvSpPr>
            <p:cNvPr id="754" name="Shape"/>
            <p:cNvSpPr/>
            <p:nvPr/>
          </p:nvSpPr>
          <p:spPr>
            <a:xfrm>
              <a:off x="1866791" y="257346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5" name="Band (CLT Group)"/>
            <p:cNvSpPr/>
            <p:nvPr/>
          </p:nvSpPr>
          <p:spPr>
            <a:xfrm>
              <a:off x="1880746" y="257883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6" name="L"/>
            <p:cNvSpPr/>
            <p:nvPr/>
          </p:nvSpPr>
          <p:spPr>
            <a:xfrm>
              <a:off x="2048209" y="257883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57" name="Group"/>
          <p:cNvGrpSpPr/>
          <p:nvPr/>
        </p:nvGrpSpPr>
        <p:grpSpPr>
          <a:xfrm>
            <a:off x="1829219" y="2618554"/>
            <a:ext cx="212550" cy="136332"/>
            <a:chOff x="1829219" y="2618554"/>
            <a:chExt cx="212550" cy="136332"/>
          </a:xfrm>
        </p:grpSpPr>
        <p:sp>
          <p:nvSpPr>
            <p:cNvPr id="214" name="Shape"/>
            <p:cNvSpPr/>
            <p:nvPr/>
          </p:nvSpPr>
          <p:spPr>
            <a:xfrm>
              <a:off x="1829219" y="261855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8" name="BUSINESS, ,MERCHANDISING, ,MGR OF NIKE APP Open Position"/>
            <p:cNvSpPr/>
            <p:nvPr/>
          </p:nvSpPr>
          <p:spPr>
            <a:xfrm>
              <a:off x="1843174" y="262714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BUSINESS MERCHANDISING MGR OF NIKE APP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759" name="Shape"/>
            <p:cNvSpPr/>
            <p:nvPr/>
          </p:nvSpPr>
          <p:spPr>
            <a:xfrm>
              <a:off x="1832439" y="272268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0" name="Band (CLT Group)"/>
            <p:cNvSpPr/>
            <p:nvPr/>
          </p:nvSpPr>
          <p:spPr>
            <a:xfrm>
              <a:off x="1846395" y="2728049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1" name="U"/>
            <p:cNvSpPr/>
            <p:nvPr/>
          </p:nvSpPr>
          <p:spPr>
            <a:xfrm>
              <a:off x="2012784" y="2728049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62" name="Group"/>
          <p:cNvGrpSpPr/>
          <p:nvPr/>
        </p:nvGrpSpPr>
        <p:grpSpPr>
          <a:xfrm>
            <a:off x="2082560" y="1087772"/>
            <a:ext cx="212550" cy="112716"/>
            <a:chOff x="2082560" y="1087772"/>
            <a:chExt cx="212550" cy="112716"/>
          </a:xfrm>
        </p:grpSpPr>
        <p:sp>
          <p:nvSpPr>
            <p:cNvPr id="216" name="Shape"/>
            <p:cNvSpPr/>
            <p:nvPr/>
          </p:nvSpPr>
          <p:spPr>
            <a:xfrm>
              <a:off x="2082560" y="1087772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3" name="DIR, GC -, ,NIKE.COM/APP Zhong Lei"/>
            <p:cNvSpPr/>
            <p:nvPr/>
          </p:nvSpPr>
          <p:spPr>
            <a:xfrm>
              <a:off x="2096515" y="1096360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NIKE.COM/APP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Zhong Lei</a:t>
              </a:r>
            </a:p>
          </p:txBody>
        </p:sp>
        <p:sp>
          <p:nvSpPr>
            <p:cNvPr id="764" name="Shape"/>
            <p:cNvSpPr/>
            <p:nvPr/>
          </p:nvSpPr>
          <p:spPr>
            <a:xfrm>
              <a:off x="2085781" y="116828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5" name="Band (CLT Group)"/>
            <p:cNvSpPr/>
            <p:nvPr/>
          </p:nvSpPr>
          <p:spPr>
            <a:xfrm>
              <a:off x="2099736" y="1173650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6" name="E"/>
            <p:cNvSpPr/>
            <p:nvPr/>
          </p:nvSpPr>
          <p:spPr>
            <a:xfrm>
              <a:off x="2266125" y="1173650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67" name="Group"/>
          <p:cNvGrpSpPr/>
          <p:nvPr/>
        </p:nvGrpSpPr>
        <p:grpSpPr>
          <a:xfrm>
            <a:off x="2116911" y="1213369"/>
            <a:ext cx="212550" cy="136332"/>
            <a:chOff x="2116911" y="1213369"/>
            <a:chExt cx="212550" cy="136332"/>
          </a:xfrm>
        </p:grpSpPr>
        <p:sp>
          <p:nvSpPr>
            <p:cNvPr id="218" name="Shape"/>
            <p:cNvSpPr/>
            <p:nvPr/>
          </p:nvSpPr>
          <p:spPr>
            <a:xfrm>
              <a:off x="2116911" y="121336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8" name="SR MGR, GC -, ,NIKE.COM/APP, ,BUSINESS Gu Heng"/>
            <p:cNvSpPr/>
            <p:nvPr/>
          </p:nvSpPr>
          <p:spPr>
            <a:xfrm>
              <a:off x="2130867" y="1221957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NIKE.COM/APP BUSINESS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Gu Heng</a:t>
              </a:r>
            </a:p>
          </p:txBody>
        </p:sp>
        <p:sp>
          <p:nvSpPr>
            <p:cNvPr id="769" name="Shape"/>
            <p:cNvSpPr/>
            <p:nvPr/>
          </p:nvSpPr>
          <p:spPr>
            <a:xfrm>
              <a:off x="2120132" y="131749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0" name="Band (CLT Group)"/>
            <p:cNvSpPr/>
            <p:nvPr/>
          </p:nvSpPr>
          <p:spPr>
            <a:xfrm>
              <a:off x="2134087" y="132286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1" name="U"/>
            <p:cNvSpPr/>
            <p:nvPr/>
          </p:nvSpPr>
          <p:spPr>
            <a:xfrm>
              <a:off x="2300477" y="132286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72" name="Group"/>
          <p:cNvGrpSpPr/>
          <p:nvPr/>
        </p:nvGrpSpPr>
        <p:grpSpPr>
          <a:xfrm>
            <a:off x="2151263" y="1362583"/>
            <a:ext cx="212550" cy="112716"/>
            <a:chOff x="2151263" y="1362583"/>
            <a:chExt cx="212550" cy="112716"/>
          </a:xfrm>
        </p:grpSpPr>
        <p:sp>
          <p:nvSpPr>
            <p:cNvPr id="220" name="Shape"/>
            <p:cNvSpPr/>
            <p:nvPr/>
          </p:nvSpPr>
          <p:spPr>
            <a:xfrm>
              <a:off x="2151263" y="1362583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3" name="ASSISTANT, ,MANAGER, GC NBY Qiu HaoYu"/>
            <p:cNvSpPr/>
            <p:nvPr/>
          </p:nvSpPr>
          <p:spPr>
            <a:xfrm>
              <a:off x="2165218" y="1371171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ASSISTANT MANAGER, GC NBY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Qiu HaoYu</a:t>
              </a:r>
            </a:p>
          </p:txBody>
        </p:sp>
        <p:sp>
          <p:nvSpPr>
            <p:cNvPr id="774" name="Shape"/>
            <p:cNvSpPr/>
            <p:nvPr/>
          </p:nvSpPr>
          <p:spPr>
            <a:xfrm>
              <a:off x="2154483" y="144309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5" name="Band (CLT Group)"/>
            <p:cNvSpPr/>
            <p:nvPr/>
          </p:nvSpPr>
          <p:spPr>
            <a:xfrm>
              <a:off x="2168438" y="144846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6" name="L"/>
            <p:cNvSpPr/>
            <p:nvPr/>
          </p:nvSpPr>
          <p:spPr>
            <a:xfrm>
              <a:off x="2335901" y="144846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77" name="Group"/>
          <p:cNvGrpSpPr/>
          <p:nvPr/>
        </p:nvGrpSpPr>
        <p:grpSpPr>
          <a:xfrm>
            <a:off x="2116911" y="1488180"/>
            <a:ext cx="212550" cy="136332"/>
            <a:chOff x="2116911" y="1488180"/>
            <a:chExt cx="212550" cy="136332"/>
          </a:xfrm>
        </p:grpSpPr>
        <p:sp>
          <p:nvSpPr>
            <p:cNvPr id="222" name="Shape"/>
            <p:cNvSpPr/>
            <p:nvPr/>
          </p:nvSpPr>
          <p:spPr>
            <a:xfrm>
              <a:off x="2116911" y="148818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8" name="MGR, GC -, ,NIKE.COM/APP, ,BUSINESS Jiang Nan"/>
            <p:cNvSpPr/>
            <p:nvPr/>
          </p:nvSpPr>
          <p:spPr>
            <a:xfrm>
              <a:off x="2130867" y="149676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NIKE.COM/APP BUSINESS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Jiang Nan</a:t>
              </a:r>
            </a:p>
          </p:txBody>
        </p:sp>
        <p:sp>
          <p:nvSpPr>
            <p:cNvPr id="779" name="Shape"/>
            <p:cNvSpPr/>
            <p:nvPr/>
          </p:nvSpPr>
          <p:spPr>
            <a:xfrm>
              <a:off x="2120132" y="159230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0" name="Band (CLT Group)"/>
            <p:cNvSpPr/>
            <p:nvPr/>
          </p:nvSpPr>
          <p:spPr>
            <a:xfrm>
              <a:off x="2134087" y="1597675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1" name="U"/>
            <p:cNvSpPr/>
            <p:nvPr/>
          </p:nvSpPr>
          <p:spPr>
            <a:xfrm>
              <a:off x="2300477" y="1597675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82" name="Group"/>
          <p:cNvGrpSpPr/>
          <p:nvPr/>
        </p:nvGrpSpPr>
        <p:grpSpPr>
          <a:xfrm>
            <a:off x="2758852" y="917089"/>
            <a:ext cx="212550" cy="112716"/>
            <a:chOff x="2758852" y="917089"/>
            <a:chExt cx="212550" cy="112716"/>
          </a:xfrm>
        </p:grpSpPr>
        <p:sp>
          <p:nvSpPr>
            <p:cNvPr id="224" name="Shape"/>
            <p:cNvSpPr/>
            <p:nvPr/>
          </p:nvSpPr>
          <p:spPr>
            <a:xfrm>
              <a:off x="2758852" y="917089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147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3" name="SR DIR, GC - NDDC+, ,MERCH Li Nelson"/>
            <p:cNvSpPr/>
            <p:nvPr/>
          </p:nvSpPr>
          <p:spPr>
            <a:xfrm>
              <a:off x="2772808" y="925676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SR DIR, GC - NDDC+ MERCH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 Nelson</a:t>
              </a:r>
            </a:p>
          </p:txBody>
        </p:sp>
        <p:sp>
          <p:nvSpPr>
            <p:cNvPr id="784" name="Shape"/>
            <p:cNvSpPr/>
            <p:nvPr/>
          </p:nvSpPr>
          <p:spPr>
            <a:xfrm>
              <a:off x="2762073" y="99760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5" name="Band (CLT Group)"/>
            <p:cNvSpPr/>
            <p:nvPr/>
          </p:nvSpPr>
          <p:spPr>
            <a:xfrm>
              <a:off x="2776028" y="100296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6" name="S"/>
            <p:cNvSpPr/>
            <p:nvPr/>
          </p:nvSpPr>
          <p:spPr>
            <a:xfrm>
              <a:off x="2942417" y="100296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787" name="Group"/>
          <p:cNvGrpSpPr/>
          <p:nvPr/>
        </p:nvGrpSpPr>
        <p:grpSpPr>
          <a:xfrm>
            <a:off x="2370253" y="1064155"/>
            <a:ext cx="212550" cy="112716"/>
            <a:chOff x="2370253" y="1064155"/>
            <a:chExt cx="212550" cy="112716"/>
          </a:xfrm>
        </p:grpSpPr>
        <p:sp>
          <p:nvSpPr>
            <p:cNvPr id="226" name="Shape"/>
            <p:cNvSpPr/>
            <p:nvPr/>
          </p:nvSpPr>
          <p:spPr>
            <a:xfrm>
              <a:off x="2370253" y="1064155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8" name="DIR, GC - NDDC+, ,MERCH -MENS Sung Yuh-Ling"/>
            <p:cNvSpPr/>
            <p:nvPr/>
          </p:nvSpPr>
          <p:spPr>
            <a:xfrm>
              <a:off x="2384208" y="1072743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NDDC+ MERCH -MENS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Sung Yuh-Ling</a:t>
              </a:r>
            </a:p>
          </p:txBody>
        </p:sp>
        <p:sp>
          <p:nvSpPr>
            <p:cNvPr id="789" name="Shape"/>
            <p:cNvSpPr/>
            <p:nvPr/>
          </p:nvSpPr>
          <p:spPr>
            <a:xfrm>
              <a:off x="2373473" y="114466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0" name="Band (CLT Group)"/>
            <p:cNvSpPr/>
            <p:nvPr/>
          </p:nvSpPr>
          <p:spPr>
            <a:xfrm>
              <a:off x="2387428" y="115003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1" name="E"/>
            <p:cNvSpPr/>
            <p:nvPr/>
          </p:nvSpPr>
          <p:spPr>
            <a:xfrm>
              <a:off x="2553818" y="115003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92" name="Group"/>
          <p:cNvGrpSpPr/>
          <p:nvPr/>
        </p:nvGrpSpPr>
        <p:grpSpPr>
          <a:xfrm>
            <a:off x="2404604" y="1189752"/>
            <a:ext cx="212550" cy="136332"/>
            <a:chOff x="2404604" y="1189752"/>
            <a:chExt cx="212550" cy="136332"/>
          </a:xfrm>
        </p:grpSpPr>
        <p:sp>
          <p:nvSpPr>
            <p:cNvPr id="228" name="Shape"/>
            <p:cNvSpPr/>
            <p:nvPr/>
          </p:nvSpPr>
          <p:spPr>
            <a:xfrm>
              <a:off x="2404604" y="118975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3" name="SR. MGR GC â€“, ,NDDC + MERCH â€“, ,MENS SPT FW Wong Prudence Nim Man"/>
            <p:cNvSpPr/>
            <p:nvPr/>
          </p:nvSpPr>
          <p:spPr>
            <a:xfrm>
              <a:off x="2418559" y="119834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SR. MGR GC â€“ NDDC + MERCH â€“ MENS SPT FW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Wong Prudence Nim Man</a:t>
              </a:r>
            </a:p>
          </p:txBody>
        </p:sp>
        <p:sp>
          <p:nvSpPr>
            <p:cNvPr id="794" name="Shape"/>
            <p:cNvSpPr/>
            <p:nvPr/>
          </p:nvSpPr>
          <p:spPr>
            <a:xfrm>
              <a:off x="2407825" y="129388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5" name="Band (CLT Group)"/>
            <p:cNvSpPr/>
            <p:nvPr/>
          </p:nvSpPr>
          <p:spPr>
            <a:xfrm>
              <a:off x="2421780" y="129924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6" name="U"/>
            <p:cNvSpPr/>
            <p:nvPr/>
          </p:nvSpPr>
          <p:spPr>
            <a:xfrm>
              <a:off x="2588169" y="129924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97" name="Group"/>
          <p:cNvGrpSpPr/>
          <p:nvPr/>
        </p:nvGrpSpPr>
        <p:grpSpPr>
          <a:xfrm>
            <a:off x="2404604" y="1338966"/>
            <a:ext cx="212550" cy="136332"/>
            <a:chOff x="2404604" y="1338966"/>
            <a:chExt cx="212550" cy="136332"/>
          </a:xfrm>
        </p:grpSpPr>
        <p:sp>
          <p:nvSpPr>
            <p:cNvPr id="230" name="Shape"/>
            <p:cNvSpPr/>
            <p:nvPr/>
          </p:nvSpPr>
          <p:spPr>
            <a:xfrm>
              <a:off x="2404604" y="133896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8" name="MGR, GC - NDDC+, ,MERCH - MENS SPT, ,FW Ma WenHao Marvin"/>
            <p:cNvSpPr/>
            <p:nvPr/>
          </p:nvSpPr>
          <p:spPr>
            <a:xfrm>
              <a:off x="2418559" y="134755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NDDC+ MERCH - MENS SPT FW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Ma WenHao Marvin</a:t>
              </a:r>
            </a:p>
          </p:txBody>
        </p:sp>
        <p:sp>
          <p:nvSpPr>
            <p:cNvPr id="799" name="Shape"/>
            <p:cNvSpPr/>
            <p:nvPr/>
          </p:nvSpPr>
          <p:spPr>
            <a:xfrm>
              <a:off x="2407825" y="144309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0" name="Band (CLT Group)"/>
            <p:cNvSpPr/>
            <p:nvPr/>
          </p:nvSpPr>
          <p:spPr>
            <a:xfrm>
              <a:off x="2421780" y="1448461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1" name="U"/>
            <p:cNvSpPr/>
            <p:nvPr/>
          </p:nvSpPr>
          <p:spPr>
            <a:xfrm>
              <a:off x="2588169" y="1448461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02" name="Group"/>
          <p:cNvGrpSpPr/>
          <p:nvPr/>
        </p:nvGrpSpPr>
        <p:grpSpPr>
          <a:xfrm>
            <a:off x="2404604" y="1488180"/>
            <a:ext cx="212550" cy="136332"/>
            <a:chOff x="2404604" y="1488180"/>
            <a:chExt cx="212550" cy="136332"/>
          </a:xfrm>
        </p:grpSpPr>
        <p:sp>
          <p:nvSpPr>
            <p:cNvPr id="232" name="Shape"/>
            <p:cNvSpPr/>
            <p:nvPr/>
          </p:nvSpPr>
          <p:spPr>
            <a:xfrm>
              <a:off x="2404604" y="148818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3" name="MGR, GC - NDDC+, ,MERCH - MENS LIS, ,FW Lu Alan"/>
            <p:cNvSpPr/>
            <p:nvPr/>
          </p:nvSpPr>
          <p:spPr>
            <a:xfrm>
              <a:off x="2418559" y="149676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NDDC+ MERCH - MENS LIS FW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Lu Alan</a:t>
              </a:r>
            </a:p>
          </p:txBody>
        </p:sp>
        <p:sp>
          <p:nvSpPr>
            <p:cNvPr id="804" name="Shape"/>
            <p:cNvSpPr/>
            <p:nvPr/>
          </p:nvSpPr>
          <p:spPr>
            <a:xfrm>
              <a:off x="2407825" y="159230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5" name="Band (CLT Group)"/>
            <p:cNvSpPr/>
            <p:nvPr/>
          </p:nvSpPr>
          <p:spPr>
            <a:xfrm>
              <a:off x="2421780" y="1597675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6" name="U"/>
            <p:cNvSpPr/>
            <p:nvPr/>
          </p:nvSpPr>
          <p:spPr>
            <a:xfrm>
              <a:off x="2588169" y="1597675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07" name="Group"/>
          <p:cNvGrpSpPr/>
          <p:nvPr/>
        </p:nvGrpSpPr>
        <p:grpSpPr>
          <a:xfrm>
            <a:off x="2404604" y="1637394"/>
            <a:ext cx="212550" cy="136332"/>
            <a:chOff x="2404604" y="1637394"/>
            <a:chExt cx="212550" cy="136332"/>
          </a:xfrm>
        </p:grpSpPr>
        <p:sp>
          <p:nvSpPr>
            <p:cNvPr id="234" name="Shape"/>
            <p:cNvSpPr/>
            <p:nvPr/>
          </p:nvSpPr>
          <p:spPr>
            <a:xfrm>
              <a:off x="2404604" y="163739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8" name="MGR, GC - NDDC+, ,MERCH - MENS LIS, ,AP Jin Lu"/>
            <p:cNvSpPr/>
            <p:nvPr/>
          </p:nvSpPr>
          <p:spPr>
            <a:xfrm>
              <a:off x="2418559" y="164598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NDDC+ MERCH - MENS LIS AP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Jin Lu</a:t>
              </a:r>
            </a:p>
          </p:txBody>
        </p:sp>
        <p:sp>
          <p:nvSpPr>
            <p:cNvPr id="809" name="Shape"/>
            <p:cNvSpPr/>
            <p:nvPr/>
          </p:nvSpPr>
          <p:spPr>
            <a:xfrm>
              <a:off x="2407825" y="174152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0" name="Band (CLT Group)"/>
            <p:cNvSpPr/>
            <p:nvPr/>
          </p:nvSpPr>
          <p:spPr>
            <a:xfrm>
              <a:off x="2421780" y="1746888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11" name="U"/>
            <p:cNvSpPr/>
            <p:nvPr/>
          </p:nvSpPr>
          <p:spPr>
            <a:xfrm>
              <a:off x="2588169" y="1746888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12" name="Group"/>
          <p:cNvGrpSpPr/>
          <p:nvPr/>
        </p:nvGrpSpPr>
        <p:grpSpPr>
          <a:xfrm>
            <a:off x="2404604" y="1786607"/>
            <a:ext cx="212550" cy="136332"/>
            <a:chOff x="2404604" y="1786607"/>
            <a:chExt cx="212550" cy="136332"/>
          </a:xfrm>
        </p:grpSpPr>
        <p:sp>
          <p:nvSpPr>
            <p:cNvPr id="236" name="Shape"/>
            <p:cNvSpPr/>
            <p:nvPr/>
          </p:nvSpPr>
          <p:spPr>
            <a:xfrm>
              <a:off x="2404604" y="1786607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3" name="SR MGR, GC -, ,NDDC+ MERCH -, ,MENS AP Zhou Bonnie"/>
            <p:cNvSpPr/>
            <p:nvPr/>
          </p:nvSpPr>
          <p:spPr>
            <a:xfrm>
              <a:off x="2418559" y="1795195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NDDC+ MERCH - MENS AP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Zhou Bonnie</a:t>
              </a:r>
            </a:p>
          </p:txBody>
        </p:sp>
        <p:sp>
          <p:nvSpPr>
            <p:cNvPr id="814" name="Shape"/>
            <p:cNvSpPr/>
            <p:nvPr/>
          </p:nvSpPr>
          <p:spPr>
            <a:xfrm>
              <a:off x="2407825" y="189073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5" name="Band (CLT Group)"/>
            <p:cNvSpPr/>
            <p:nvPr/>
          </p:nvSpPr>
          <p:spPr>
            <a:xfrm>
              <a:off x="2421780" y="1896102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16" name="U"/>
            <p:cNvSpPr/>
            <p:nvPr/>
          </p:nvSpPr>
          <p:spPr>
            <a:xfrm>
              <a:off x="2588169" y="1896102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17" name="Group"/>
          <p:cNvGrpSpPr/>
          <p:nvPr/>
        </p:nvGrpSpPr>
        <p:grpSpPr>
          <a:xfrm>
            <a:off x="2404604" y="1935821"/>
            <a:ext cx="212550" cy="136332"/>
            <a:chOff x="2404604" y="1935821"/>
            <a:chExt cx="212550" cy="136332"/>
          </a:xfrm>
        </p:grpSpPr>
        <p:sp>
          <p:nvSpPr>
            <p:cNvPr id="238" name="Shape"/>
            <p:cNvSpPr/>
            <p:nvPr/>
          </p:nvSpPr>
          <p:spPr>
            <a:xfrm>
              <a:off x="2404604" y="1935821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8" name="ASST MGR, GC -, ,NDDC+ MERCH -, ,MENS SPT FW Shen ChongShiYi"/>
            <p:cNvSpPr/>
            <p:nvPr/>
          </p:nvSpPr>
          <p:spPr>
            <a:xfrm>
              <a:off x="2418559" y="1944409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ASST MGR, GC - NDDC+ MERCH - MENS SPT FW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Shen ChongShiYi</a:t>
              </a:r>
            </a:p>
          </p:txBody>
        </p:sp>
        <p:sp>
          <p:nvSpPr>
            <p:cNvPr id="819" name="Shape"/>
            <p:cNvSpPr/>
            <p:nvPr/>
          </p:nvSpPr>
          <p:spPr>
            <a:xfrm>
              <a:off x="2407825" y="203994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0" name="Band (CLT Group)"/>
            <p:cNvSpPr/>
            <p:nvPr/>
          </p:nvSpPr>
          <p:spPr>
            <a:xfrm>
              <a:off x="2421780" y="2045316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1" name="L"/>
            <p:cNvSpPr/>
            <p:nvPr/>
          </p:nvSpPr>
          <p:spPr>
            <a:xfrm>
              <a:off x="2589243" y="2045316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22" name="Group"/>
          <p:cNvGrpSpPr/>
          <p:nvPr/>
        </p:nvGrpSpPr>
        <p:grpSpPr>
          <a:xfrm>
            <a:off x="2404604" y="2085035"/>
            <a:ext cx="212550" cy="136332"/>
            <a:chOff x="2404604" y="2085035"/>
            <a:chExt cx="212550" cy="136332"/>
          </a:xfrm>
        </p:grpSpPr>
        <p:sp>
          <p:nvSpPr>
            <p:cNvPr id="240" name="Shape"/>
            <p:cNvSpPr/>
            <p:nvPr/>
          </p:nvSpPr>
          <p:spPr>
            <a:xfrm>
              <a:off x="2404604" y="208503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3" name="MGR, GC - NDDC+, ,MERCH - MENS LIS, ,AP Open Position"/>
            <p:cNvSpPr/>
            <p:nvPr/>
          </p:nvSpPr>
          <p:spPr>
            <a:xfrm>
              <a:off x="2418559" y="209362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NDDC+ MERCH - MENS LIS AP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824" name="Shape"/>
            <p:cNvSpPr/>
            <p:nvPr/>
          </p:nvSpPr>
          <p:spPr>
            <a:xfrm>
              <a:off x="2407825" y="218916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5" name="Band (CLT Group)"/>
            <p:cNvSpPr/>
            <p:nvPr/>
          </p:nvSpPr>
          <p:spPr>
            <a:xfrm>
              <a:off x="2421780" y="2194530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6" name="U"/>
            <p:cNvSpPr/>
            <p:nvPr/>
          </p:nvSpPr>
          <p:spPr>
            <a:xfrm>
              <a:off x="2588169" y="2194530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27" name="Group"/>
          <p:cNvGrpSpPr/>
          <p:nvPr/>
        </p:nvGrpSpPr>
        <p:grpSpPr>
          <a:xfrm>
            <a:off x="2404604" y="2234248"/>
            <a:ext cx="212550" cy="136332"/>
            <a:chOff x="2404604" y="2234248"/>
            <a:chExt cx="212550" cy="136332"/>
          </a:xfrm>
        </p:grpSpPr>
        <p:sp>
          <p:nvSpPr>
            <p:cNvPr id="242" name="Shape"/>
            <p:cNvSpPr/>
            <p:nvPr/>
          </p:nvSpPr>
          <p:spPr>
            <a:xfrm>
              <a:off x="2404604" y="2234248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8" name="ASST MGR, GC -, ,NDDC+ MERCH -, ,MENS SPT AP Yang DanNa"/>
            <p:cNvSpPr/>
            <p:nvPr/>
          </p:nvSpPr>
          <p:spPr>
            <a:xfrm>
              <a:off x="2418559" y="2242836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ASST MGR, GC - NDDC+ MERCH - MENS SPT AP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Yang DanNa</a:t>
              </a:r>
            </a:p>
          </p:txBody>
        </p:sp>
        <p:sp>
          <p:nvSpPr>
            <p:cNvPr id="829" name="Shape"/>
            <p:cNvSpPr/>
            <p:nvPr/>
          </p:nvSpPr>
          <p:spPr>
            <a:xfrm>
              <a:off x="2407825" y="233837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0" name="Band (CLT Group)"/>
            <p:cNvSpPr/>
            <p:nvPr/>
          </p:nvSpPr>
          <p:spPr>
            <a:xfrm>
              <a:off x="2421780" y="2343743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31" name="L"/>
            <p:cNvSpPr/>
            <p:nvPr/>
          </p:nvSpPr>
          <p:spPr>
            <a:xfrm>
              <a:off x="2589243" y="2343743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32" name="Group"/>
          <p:cNvGrpSpPr/>
          <p:nvPr/>
        </p:nvGrpSpPr>
        <p:grpSpPr>
          <a:xfrm>
            <a:off x="2404604" y="2383462"/>
            <a:ext cx="212550" cy="136332"/>
            <a:chOff x="2404604" y="2383462"/>
            <a:chExt cx="212550" cy="136332"/>
          </a:xfrm>
        </p:grpSpPr>
        <p:sp>
          <p:nvSpPr>
            <p:cNvPr id="244" name="Shape"/>
            <p:cNvSpPr/>
            <p:nvPr/>
          </p:nvSpPr>
          <p:spPr>
            <a:xfrm>
              <a:off x="2404604" y="238346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3" name="SUPV, GC - NDDC+, ,MERCH - MENS LIS, ,FW Chen MengQian"/>
            <p:cNvSpPr/>
            <p:nvPr/>
          </p:nvSpPr>
          <p:spPr>
            <a:xfrm>
              <a:off x="2418559" y="239205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SUPV, GC - NDDC+ MERCH - MENS LIS FW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Chen MengQian</a:t>
              </a:r>
            </a:p>
          </p:txBody>
        </p:sp>
        <p:sp>
          <p:nvSpPr>
            <p:cNvPr id="834" name="Shape"/>
            <p:cNvSpPr/>
            <p:nvPr/>
          </p:nvSpPr>
          <p:spPr>
            <a:xfrm>
              <a:off x="2407825" y="248759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5" name="Band (CLT Group)"/>
            <p:cNvSpPr/>
            <p:nvPr/>
          </p:nvSpPr>
          <p:spPr>
            <a:xfrm>
              <a:off x="2421780" y="2492957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36" name="L"/>
            <p:cNvSpPr/>
            <p:nvPr/>
          </p:nvSpPr>
          <p:spPr>
            <a:xfrm>
              <a:off x="2589243" y="2492957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37" name="Group"/>
          <p:cNvGrpSpPr/>
          <p:nvPr/>
        </p:nvGrpSpPr>
        <p:grpSpPr>
          <a:xfrm>
            <a:off x="2404604" y="2532676"/>
            <a:ext cx="212550" cy="112716"/>
            <a:chOff x="2404604" y="2532676"/>
            <a:chExt cx="212550" cy="112716"/>
          </a:xfrm>
        </p:grpSpPr>
        <p:sp>
          <p:nvSpPr>
            <p:cNvPr id="246" name="Shape"/>
            <p:cNvSpPr/>
            <p:nvPr/>
          </p:nvSpPr>
          <p:spPr>
            <a:xfrm>
              <a:off x="2404604" y="2532676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8" name="SUPV, GC - NDDC+, ,MERCH - MENS ACC Open Position"/>
            <p:cNvSpPr/>
            <p:nvPr/>
          </p:nvSpPr>
          <p:spPr>
            <a:xfrm>
              <a:off x="2418559" y="2541264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SUPV, GC - NDDC+ MERCH - MENS ACC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839" name="Shape"/>
            <p:cNvSpPr/>
            <p:nvPr/>
          </p:nvSpPr>
          <p:spPr>
            <a:xfrm>
              <a:off x="2407825" y="261318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0" name="Band (CLT Group)"/>
            <p:cNvSpPr/>
            <p:nvPr/>
          </p:nvSpPr>
          <p:spPr>
            <a:xfrm>
              <a:off x="2421780" y="2618554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41" name="L"/>
            <p:cNvSpPr/>
            <p:nvPr/>
          </p:nvSpPr>
          <p:spPr>
            <a:xfrm>
              <a:off x="2589243" y="2618554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42" name="Group"/>
          <p:cNvGrpSpPr/>
          <p:nvPr/>
        </p:nvGrpSpPr>
        <p:grpSpPr>
          <a:xfrm>
            <a:off x="2404604" y="2658273"/>
            <a:ext cx="212550" cy="136332"/>
            <a:chOff x="2404604" y="2658273"/>
            <a:chExt cx="212550" cy="136332"/>
          </a:xfrm>
        </p:grpSpPr>
        <p:sp>
          <p:nvSpPr>
            <p:cNvPr id="248" name="Shape"/>
            <p:cNvSpPr/>
            <p:nvPr/>
          </p:nvSpPr>
          <p:spPr>
            <a:xfrm>
              <a:off x="2404604" y="2658273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3" name="MGR, GC - NDDC+, ,MERCH - MENS SPT, ,APP Lu HaoJun"/>
            <p:cNvSpPr/>
            <p:nvPr/>
          </p:nvSpPr>
          <p:spPr>
            <a:xfrm>
              <a:off x="2418559" y="266686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NDDC+ MERCH - MENS SPT APP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Lu HaoJun</a:t>
              </a:r>
            </a:p>
          </p:txBody>
        </p:sp>
        <p:sp>
          <p:nvSpPr>
            <p:cNvPr id="844" name="Shape"/>
            <p:cNvSpPr/>
            <p:nvPr/>
          </p:nvSpPr>
          <p:spPr>
            <a:xfrm>
              <a:off x="2407825" y="276240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5" name="Band (CLT Group)"/>
            <p:cNvSpPr/>
            <p:nvPr/>
          </p:nvSpPr>
          <p:spPr>
            <a:xfrm>
              <a:off x="2421780" y="2767768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46" name="U"/>
            <p:cNvSpPr/>
            <p:nvPr/>
          </p:nvSpPr>
          <p:spPr>
            <a:xfrm>
              <a:off x="2588169" y="2767768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47" name="Group"/>
          <p:cNvGrpSpPr/>
          <p:nvPr/>
        </p:nvGrpSpPr>
        <p:grpSpPr>
          <a:xfrm>
            <a:off x="2623594" y="1064155"/>
            <a:ext cx="212550" cy="112716"/>
            <a:chOff x="2623594" y="1064155"/>
            <a:chExt cx="212550" cy="112716"/>
          </a:xfrm>
        </p:grpSpPr>
        <p:sp>
          <p:nvSpPr>
            <p:cNvPr id="250" name="Shape"/>
            <p:cNvSpPr/>
            <p:nvPr/>
          </p:nvSpPr>
          <p:spPr>
            <a:xfrm>
              <a:off x="2623594" y="1064155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8" name="DIR, GC - NDDC+, ,MERCH -KIDS Hoon Rachel Hui Yen"/>
            <p:cNvSpPr/>
            <p:nvPr/>
          </p:nvSpPr>
          <p:spPr>
            <a:xfrm>
              <a:off x="2637549" y="1072743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NDDC+ MERCH -KIDS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Hoon Rachel Hui Yen</a:t>
              </a:r>
            </a:p>
          </p:txBody>
        </p:sp>
        <p:sp>
          <p:nvSpPr>
            <p:cNvPr id="849" name="Shape"/>
            <p:cNvSpPr/>
            <p:nvPr/>
          </p:nvSpPr>
          <p:spPr>
            <a:xfrm>
              <a:off x="2626814" y="114466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0" name="Band (CLT Group)"/>
            <p:cNvSpPr/>
            <p:nvPr/>
          </p:nvSpPr>
          <p:spPr>
            <a:xfrm>
              <a:off x="2640770" y="115003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1" name="E"/>
            <p:cNvSpPr/>
            <p:nvPr/>
          </p:nvSpPr>
          <p:spPr>
            <a:xfrm>
              <a:off x="2807159" y="115003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52" name="Group"/>
          <p:cNvGrpSpPr/>
          <p:nvPr/>
        </p:nvGrpSpPr>
        <p:grpSpPr>
          <a:xfrm>
            <a:off x="2657945" y="1189752"/>
            <a:ext cx="212550" cy="136332"/>
            <a:chOff x="2657945" y="1189752"/>
            <a:chExt cx="212550" cy="136332"/>
          </a:xfrm>
        </p:grpSpPr>
        <p:sp>
          <p:nvSpPr>
            <p:cNvPr id="252" name="Shape"/>
            <p:cNvSpPr/>
            <p:nvPr/>
          </p:nvSpPr>
          <p:spPr>
            <a:xfrm>
              <a:off x="2657945" y="118975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3" name="MGR, GC - NDDC+, ,MERCH - KIDS PSTD, ,AP Hu YiRan"/>
            <p:cNvSpPr/>
            <p:nvPr/>
          </p:nvSpPr>
          <p:spPr>
            <a:xfrm>
              <a:off x="2671901" y="119834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NDDC+ MERCH - KIDS PSTD AP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Hu YiRan</a:t>
              </a:r>
            </a:p>
          </p:txBody>
        </p:sp>
        <p:sp>
          <p:nvSpPr>
            <p:cNvPr id="854" name="Shape"/>
            <p:cNvSpPr/>
            <p:nvPr/>
          </p:nvSpPr>
          <p:spPr>
            <a:xfrm>
              <a:off x="2661166" y="129388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5" name="Band (CLT Group)"/>
            <p:cNvSpPr/>
            <p:nvPr/>
          </p:nvSpPr>
          <p:spPr>
            <a:xfrm>
              <a:off x="2675121" y="129924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6" name="U"/>
            <p:cNvSpPr/>
            <p:nvPr/>
          </p:nvSpPr>
          <p:spPr>
            <a:xfrm>
              <a:off x="2841510" y="129924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57" name="Group"/>
          <p:cNvGrpSpPr/>
          <p:nvPr/>
        </p:nvGrpSpPr>
        <p:grpSpPr>
          <a:xfrm>
            <a:off x="2657945" y="1338966"/>
            <a:ext cx="212550" cy="136332"/>
            <a:chOff x="2657945" y="1338966"/>
            <a:chExt cx="212550" cy="136332"/>
          </a:xfrm>
        </p:grpSpPr>
        <p:sp>
          <p:nvSpPr>
            <p:cNvPr id="254" name="Shape"/>
            <p:cNvSpPr/>
            <p:nvPr/>
          </p:nvSpPr>
          <p:spPr>
            <a:xfrm>
              <a:off x="2657945" y="133896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8" name="MGR, GC - NDDC+, ,MERCH - KIDS GS, ,AP Jin Xin"/>
            <p:cNvSpPr/>
            <p:nvPr/>
          </p:nvSpPr>
          <p:spPr>
            <a:xfrm>
              <a:off x="2671901" y="134755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NDDC+ MERCH - KIDS GS AP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Jin Xin</a:t>
              </a:r>
            </a:p>
          </p:txBody>
        </p:sp>
        <p:sp>
          <p:nvSpPr>
            <p:cNvPr id="859" name="Shape"/>
            <p:cNvSpPr/>
            <p:nvPr/>
          </p:nvSpPr>
          <p:spPr>
            <a:xfrm>
              <a:off x="2661166" y="144309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0" name="Band (CLT Group)"/>
            <p:cNvSpPr/>
            <p:nvPr/>
          </p:nvSpPr>
          <p:spPr>
            <a:xfrm>
              <a:off x="2675121" y="1448461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1" name="U"/>
            <p:cNvSpPr/>
            <p:nvPr/>
          </p:nvSpPr>
          <p:spPr>
            <a:xfrm>
              <a:off x="2841510" y="1448461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62" name="Group"/>
          <p:cNvGrpSpPr/>
          <p:nvPr/>
        </p:nvGrpSpPr>
        <p:grpSpPr>
          <a:xfrm>
            <a:off x="2657945" y="1488180"/>
            <a:ext cx="212550" cy="112716"/>
            <a:chOff x="2657945" y="1488180"/>
            <a:chExt cx="212550" cy="112716"/>
          </a:xfrm>
        </p:grpSpPr>
        <p:sp>
          <p:nvSpPr>
            <p:cNvPr id="256" name="Shape"/>
            <p:cNvSpPr/>
            <p:nvPr/>
          </p:nvSpPr>
          <p:spPr>
            <a:xfrm>
              <a:off x="2657945" y="1488180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3" name="GC - NDDC+ MERCH, ,COORDINATOR Cao CongYi"/>
            <p:cNvSpPr/>
            <p:nvPr/>
          </p:nvSpPr>
          <p:spPr>
            <a:xfrm>
              <a:off x="2671901" y="1496768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NDDC+ MERCH COORDINATOR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Cao CongYi</a:t>
              </a:r>
            </a:p>
          </p:txBody>
        </p:sp>
        <p:sp>
          <p:nvSpPr>
            <p:cNvPr id="864" name="Shape"/>
            <p:cNvSpPr/>
            <p:nvPr/>
          </p:nvSpPr>
          <p:spPr>
            <a:xfrm>
              <a:off x="2661166" y="156869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5" name="Band (CLT Group)"/>
            <p:cNvSpPr/>
            <p:nvPr/>
          </p:nvSpPr>
          <p:spPr>
            <a:xfrm>
              <a:off x="2675121" y="157405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6" name="L"/>
            <p:cNvSpPr/>
            <p:nvPr/>
          </p:nvSpPr>
          <p:spPr>
            <a:xfrm>
              <a:off x="2842584" y="157405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67" name="Group"/>
          <p:cNvGrpSpPr/>
          <p:nvPr/>
        </p:nvGrpSpPr>
        <p:grpSpPr>
          <a:xfrm>
            <a:off x="2657945" y="1613777"/>
            <a:ext cx="212550" cy="136332"/>
            <a:chOff x="2657945" y="1613777"/>
            <a:chExt cx="212550" cy="136332"/>
          </a:xfrm>
        </p:grpSpPr>
        <p:sp>
          <p:nvSpPr>
            <p:cNvPr id="258" name="Shape"/>
            <p:cNvSpPr/>
            <p:nvPr/>
          </p:nvSpPr>
          <p:spPr>
            <a:xfrm>
              <a:off x="2657945" y="1613777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8" name="MGR, GC - NDDC+, ,MERCH - KIDS SPT, ,FW Yu Effie"/>
            <p:cNvSpPr/>
            <p:nvPr/>
          </p:nvSpPr>
          <p:spPr>
            <a:xfrm>
              <a:off x="2671901" y="1622365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NDDC+ MERCH - KIDS SPT FW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Yu Effie</a:t>
              </a:r>
            </a:p>
          </p:txBody>
        </p:sp>
        <p:sp>
          <p:nvSpPr>
            <p:cNvPr id="869" name="Shape"/>
            <p:cNvSpPr/>
            <p:nvPr/>
          </p:nvSpPr>
          <p:spPr>
            <a:xfrm>
              <a:off x="2661166" y="171790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0" name="Band (CLT Group)"/>
            <p:cNvSpPr/>
            <p:nvPr/>
          </p:nvSpPr>
          <p:spPr>
            <a:xfrm>
              <a:off x="2675121" y="1723272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1" name="U"/>
            <p:cNvSpPr/>
            <p:nvPr/>
          </p:nvSpPr>
          <p:spPr>
            <a:xfrm>
              <a:off x="2841510" y="1723272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72" name="Group"/>
          <p:cNvGrpSpPr/>
          <p:nvPr/>
        </p:nvGrpSpPr>
        <p:grpSpPr>
          <a:xfrm>
            <a:off x="2657945" y="1762991"/>
            <a:ext cx="212550" cy="112716"/>
            <a:chOff x="2657945" y="1762991"/>
            <a:chExt cx="212550" cy="112716"/>
          </a:xfrm>
        </p:grpSpPr>
        <p:sp>
          <p:nvSpPr>
            <p:cNvPr id="260" name="Shape"/>
            <p:cNvSpPr/>
            <p:nvPr/>
          </p:nvSpPr>
          <p:spPr>
            <a:xfrm>
              <a:off x="2657945" y="1762991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3" name="GC - NDDC+ MERCH, ,- KIDS SPT FW Tang Li Wen"/>
            <p:cNvSpPr/>
            <p:nvPr/>
          </p:nvSpPr>
          <p:spPr>
            <a:xfrm>
              <a:off x="2671901" y="1771579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NDDC+ MERCH - KIDS SPT FW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Tang Li Wen</a:t>
              </a:r>
            </a:p>
          </p:txBody>
        </p:sp>
        <p:sp>
          <p:nvSpPr>
            <p:cNvPr id="874" name="Shape"/>
            <p:cNvSpPr/>
            <p:nvPr/>
          </p:nvSpPr>
          <p:spPr>
            <a:xfrm>
              <a:off x="2661166" y="184350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5" name="Band (CLT Group)"/>
            <p:cNvSpPr/>
            <p:nvPr/>
          </p:nvSpPr>
          <p:spPr>
            <a:xfrm>
              <a:off x="2675121" y="184886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6" name="L"/>
            <p:cNvSpPr/>
            <p:nvPr/>
          </p:nvSpPr>
          <p:spPr>
            <a:xfrm>
              <a:off x="2842584" y="184886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77" name="Group"/>
          <p:cNvGrpSpPr/>
          <p:nvPr/>
        </p:nvGrpSpPr>
        <p:grpSpPr>
          <a:xfrm>
            <a:off x="2657945" y="1888588"/>
            <a:ext cx="212550" cy="136332"/>
            <a:chOff x="2657945" y="1888588"/>
            <a:chExt cx="212550" cy="136332"/>
          </a:xfrm>
        </p:grpSpPr>
        <p:sp>
          <p:nvSpPr>
            <p:cNvPr id="262" name="Shape"/>
            <p:cNvSpPr/>
            <p:nvPr/>
          </p:nvSpPr>
          <p:spPr>
            <a:xfrm>
              <a:off x="2657945" y="1888588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8" name="SUPV, GC - NDDC+, ,MERCH - KIDS PSTD, ,AP Lao JiLing"/>
            <p:cNvSpPr/>
            <p:nvPr/>
          </p:nvSpPr>
          <p:spPr>
            <a:xfrm>
              <a:off x="2671901" y="1897176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SUPV, GC - NDDC+ MERCH - KIDS PSTD AP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Lao JiLing</a:t>
              </a:r>
            </a:p>
          </p:txBody>
        </p:sp>
        <p:sp>
          <p:nvSpPr>
            <p:cNvPr id="879" name="Shape"/>
            <p:cNvSpPr/>
            <p:nvPr/>
          </p:nvSpPr>
          <p:spPr>
            <a:xfrm>
              <a:off x="2661166" y="199271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0" name="Band (CLT Group)"/>
            <p:cNvSpPr/>
            <p:nvPr/>
          </p:nvSpPr>
          <p:spPr>
            <a:xfrm>
              <a:off x="2675121" y="1998083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1" name="L"/>
            <p:cNvSpPr/>
            <p:nvPr/>
          </p:nvSpPr>
          <p:spPr>
            <a:xfrm>
              <a:off x="2842584" y="1998083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2" name="Group"/>
          <p:cNvGrpSpPr/>
          <p:nvPr/>
        </p:nvGrpSpPr>
        <p:grpSpPr>
          <a:xfrm>
            <a:off x="2657945" y="2037802"/>
            <a:ext cx="212550" cy="136332"/>
            <a:chOff x="2657945" y="2037802"/>
            <a:chExt cx="212550" cy="136332"/>
          </a:xfrm>
        </p:grpSpPr>
        <p:sp>
          <p:nvSpPr>
            <p:cNvPr id="264" name="Shape"/>
            <p:cNvSpPr/>
            <p:nvPr/>
          </p:nvSpPr>
          <p:spPr>
            <a:xfrm>
              <a:off x="2657945" y="203780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3" name="SR MGR, GC -, ,NDDC+ MERCH -, ,KIDS LIS FW Lee Guang Yi Bryson"/>
            <p:cNvSpPr/>
            <p:nvPr/>
          </p:nvSpPr>
          <p:spPr>
            <a:xfrm>
              <a:off x="2671901" y="2046389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NDDC+ MERCH - KIDS LIS FW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Lee Guang Yi Bryson</a:t>
              </a:r>
            </a:p>
          </p:txBody>
        </p:sp>
        <p:sp>
          <p:nvSpPr>
            <p:cNvPr id="884" name="Shape"/>
            <p:cNvSpPr/>
            <p:nvPr/>
          </p:nvSpPr>
          <p:spPr>
            <a:xfrm>
              <a:off x="2661166" y="2141929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5" name="Band (CLT Group)"/>
            <p:cNvSpPr/>
            <p:nvPr/>
          </p:nvSpPr>
          <p:spPr>
            <a:xfrm>
              <a:off x="2675121" y="2147296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6" name="U"/>
            <p:cNvSpPr/>
            <p:nvPr/>
          </p:nvSpPr>
          <p:spPr>
            <a:xfrm>
              <a:off x="2841510" y="2147296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87" name="Group"/>
          <p:cNvGrpSpPr/>
          <p:nvPr/>
        </p:nvGrpSpPr>
        <p:grpSpPr>
          <a:xfrm>
            <a:off x="2876935" y="1064155"/>
            <a:ext cx="212550" cy="112716"/>
            <a:chOff x="2876935" y="1064155"/>
            <a:chExt cx="212550" cy="112716"/>
          </a:xfrm>
        </p:grpSpPr>
        <p:sp>
          <p:nvSpPr>
            <p:cNvPr id="266" name="Shape"/>
            <p:cNvSpPr/>
            <p:nvPr/>
          </p:nvSpPr>
          <p:spPr>
            <a:xfrm>
              <a:off x="2876935" y="1064155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8" name="DIR, GC - NDDC+, ,MERCH -WMNS Open Position"/>
            <p:cNvSpPr/>
            <p:nvPr/>
          </p:nvSpPr>
          <p:spPr>
            <a:xfrm>
              <a:off x="2890890" y="1072743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NDDC+ MERCH -WMNS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889" name="Shape"/>
            <p:cNvSpPr/>
            <p:nvPr/>
          </p:nvSpPr>
          <p:spPr>
            <a:xfrm>
              <a:off x="2880156" y="114466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0" name="Band (CLT Group)"/>
            <p:cNvSpPr/>
            <p:nvPr/>
          </p:nvSpPr>
          <p:spPr>
            <a:xfrm>
              <a:off x="2894111" y="115003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1" name="E"/>
            <p:cNvSpPr/>
            <p:nvPr/>
          </p:nvSpPr>
          <p:spPr>
            <a:xfrm>
              <a:off x="3060500" y="115003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92" name="Group"/>
          <p:cNvGrpSpPr/>
          <p:nvPr/>
        </p:nvGrpSpPr>
        <p:grpSpPr>
          <a:xfrm>
            <a:off x="2911287" y="1189752"/>
            <a:ext cx="212550" cy="136332"/>
            <a:chOff x="2911287" y="1189752"/>
            <a:chExt cx="212550" cy="136332"/>
          </a:xfrm>
        </p:grpSpPr>
        <p:sp>
          <p:nvSpPr>
            <p:cNvPr id="268" name="Shape"/>
            <p:cNvSpPr/>
            <p:nvPr/>
          </p:nvSpPr>
          <p:spPr>
            <a:xfrm>
              <a:off x="2911287" y="118975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3" name="SUPV, GC - NDDC+, ,MERCH -WMNS SPT, ,APP/FTW Shou TianQi"/>
            <p:cNvSpPr/>
            <p:nvPr/>
          </p:nvSpPr>
          <p:spPr>
            <a:xfrm>
              <a:off x="2925242" y="119834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SUPV, GC - NDDC+ MERCH -WMNS SPT APP/FTW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Shou TianQi</a:t>
              </a:r>
            </a:p>
          </p:txBody>
        </p:sp>
        <p:sp>
          <p:nvSpPr>
            <p:cNvPr id="894" name="Shape"/>
            <p:cNvSpPr/>
            <p:nvPr/>
          </p:nvSpPr>
          <p:spPr>
            <a:xfrm>
              <a:off x="2914507" y="129388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5" name="Band (CLT Group)"/>
            <p:cNvSpPr/>
            <p:nvPr/>
          </p:nvSpPr>
          <p:spPr>
            <a:xfrm>
              <a:off x="2928462" y="1299247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6" name="L"/>
            <p:cNvSpPr/>
            <p:nvPr/>
          </p:nvSpPr>
          <p:spPr>
            <a:xfrm>
              <a:off x="3095925" y="1299247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97" name="Group"/>
          <p:cNvGrpSpPr/>
          <p:nvPr/>
        </p:nvGrpSpPr>
        <p:grpSpPr>
          <a:xfrm>
            <a:off x="2911287" y="1338966"/>
            <a:ext cx="212550" cy="136332"/>
            <a:chOff x="2911287" y="1338966"/>
            <a:chExt cx="212550" cy="136332"/>
          </a:xfrm>
        </p:grpSpPr>
        <p:sp>
          <p:nvSpPr>
            <p:cNvPr id="270" name="Shape"/>
            <p:cNvSpPr/>
            <p:nvPr/>
          </p:nvSpPr>
          <p:spPr>
            <a:xfrm>
              <a:off x="2911287" y="133896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8" name="SR MGR, GC-, ,NDDC+ MERCH -, ,WMNS SPT APP Lu YueHao"/>
            <p:cNvSpPr/>
            <p:nvPr/>
          </p:nvSpPr>
          <p:spPr>
            <a:xfrm>
              <a:off x="2925242" y="134755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GC- NDDC+ MERCH - WMNS SPT APP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Lu YueHao</a:t>
              </a:r>
            </a:p>
          </p:txBody>
        </p:sp>
        <p:sp>
          <p:nvSpPr>
            <p:cNvPr id="899" name="Shape"/>
            <p:cNvSpPr/>
            <p:nvPr/>
          </p:nvSpPr>
          <p:spPr>
            <a:xfrm>
              <a:off x="2914507" y="144309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0" name="Band (CLT Group)"/>
            <p:cNvSpPr/>
            <p:nvPr/>
          </p:nvSpPr>
          <p:spPr>
            <a:xfrm>
              <a:off x="2928462" y="1448461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1" name="U"/>
            <p:cNvSpPr/>
            <p:nvPr/>
          </p:nvSpPr>
          <p:spPr>
            <a:xfrm>
              <a:off x="3094852" y="1448461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02" name="Group"/>
          <p:cNvGrpSpPr/>
          <p:nvPr/>
        </p:nvGrpSpPr>
        <p:grpSpPr>
          <a:xfrm>
            <a:off x="2911287" y="1488180"/>
            <a:ext cx="212550" cy="136332"/>
            <a:chOff x="2911287" y="1488180"/>
            <a:chExt cx="212550" cy="136332"/>
          </a:xfrm>
        </p:grpSpPr>
        <p:sp>
          <p:nvSpPr>
            <p:cNvPr id="272" name="Shape"/>
            <p:cNvSpPr/>
            <p:nvPr/>
          </p:nvSpPr>
          <p:spPr>
            <a:xfrm>
              <a:off x="2911287" y="148818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3" name="ASST MGR, GC -, ,NDDC+ MERCH -, ,WMNS LIS FW Yang YaXi"/>
            <p:cNvSpPr/>
            <p:nvPr/>
          </p:nvSpPr>
          <p:spPr>
            <a:xfrm>
              <a:off x="2925242" y="149676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ASST MGR, GC - NDDC+ MERCH - WMNS LIS FW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Yang YaXi</a:t>
              </a:r>
            </a:p>
          </p:txBody>
        </p:sp>
        <p:sp>
          <p:nvSpPr>
            <p:cNvPr id="904" name="Shape"/>
            <p:cNvSpPr/>
            <p:nvPr/>
          </p:nvSpPr>
          <p:spPr>
            <a:xfrm>
              <a:off x="2914507" y="159230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5" name="Band (CLT Group)"/>
            <p:cNvSpPr/>
            <p:nvPr/>
          </p:nvSpPr>
          <p:spPr>
            <a:xfrm>
              <a:off x="2928462" y="159767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6" name="L"/>
            <p:cNvSpPr/>
            <p:nvPr/>
          </p:nvSpPr>
          <p:spPr>
            <a:xfrm>
              <a:off x="3095925" y="159767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07" name="Group"/>
          <p:cNvGrpSpPr/>
          <p:nvPr/>
        </p:nvGrpSpPr>
        <p:grpSpPr>
          <a:xfrm>
            <a:off x="2911287" y="1637394"/>
            <a:ext cx="212550" cy="136332"/>
            <a:chOff x="2911287" y="1637394"/>
            <a:chExt cx="212550" cy="136332"/>
          </a:xfrm>
        </p:grpSpPr>
        <p:sp>
          <p:nvSpPr>
            <p:cNvPr id="274" name="Shape"/>
            <p:cNvSpPr/>
            <p:nvPr/>
          </p:nvSpPr>
          <p:spPr>
            <a:xfrm>
              <a:off x="2911287" y="163739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8" name="MGR, GC - NDDC+, ,MERCH - WMNS SPT, ,FW Chen RuiLai"/>
            <p:cNvSpPr/>
            <p:nvPr/>
          </p:nvSpPr>
          <p:spPr>
            <a:xfrm>
              <a:off x="2925242" y="164598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NDDC+ MERCH - WMNS SPT FW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Chen RuiLai</a:t>
              </a:r>
            </a:p>
          </p:txBody>
        </p:sp>
        <p:sp>
          <p:nvSpPr>
            <p:cNvPr id="909" name="Shape"/>
            <p:cNvSpPr/>
            <p:nvPr/>
          </p:nvSpPr>
          <p:spPr>
            <a:xfrm>
              <a:off x="2914507" y="174152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0" name="Band (CLT Group)"/>
            <p:cNvSpPr/>
            <p:nvPr/>
          </p:nvSpPr>
          <p:spPr>
            <a:xfrm>
              <a:off x="2928462" y="1746888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1" name="U"/>
            <p:cNvSpPr/>
            <p:nvPr/>
          </p:nvSpPr>
          <p:spPr>
            <a:xfrm>
              <a:off x="3094852" y="1746888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12" name="Group"/>
          <p:cNvGrpSpPr/>
          <p:nvPr/>
        </p:nvGrpSpPr>
        <p:grpSpPr>
          <a:xfrm>
            <a:off x="2911287" y="1786607"/>
            <a:ext cx="212550" cy="136332"/>
            <a:chOff x="2911287" y="1786607"/>
            <a:chExt cx="212550" cy="136332"/>
          </a:xfrm>
        </p:grpSpPr>
        <p:sp>
          <p:nvSpPr>
            <p:cNvPr id="276" name="Shape"/>
            <p:cNvSpPr/>
            <p:nvPr/>
          </p:nvSpPr>
          <p:spPr>
            <a:xfrm>
              <a:off x="2911287" y="1786607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3" name="MGR, GC - NDDC+, ,MERCH - WMNS LIS, ,AP Xu ShaoYan Katherine"/>
            <p:cNvSpPr/>
            <p:nvPr/>
          </p:nvSpPr>
          <p:spPr>
            <a:xfrm>
              <a:off x="2925242" y="1795195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NDDC+ MERCH - WMNS LIS AP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Xu ShaoYan Katherine</a:t>
              </a:r>
            </a:p>
          </p:txBody>
        </p:sp>
        <p:sp>
          <p:nvSpPr>
            <p:cNvPr id="914" name="Shape"/>
            <p:cNvSpPr/>
            <p:nvPr/>
          </p:nvSpPr>
          <p:spPr>
            <a:xfrm>
              <a:off x="2914507" y="189073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5" name="Band (CLT Group)"/>
            <p:cNvSpPr/>
            <p:nvPr/>
          </p:nvSpPr>
          <p:spPr>
            <a:xfrm>
              <a:off x="2928462" y="1896102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6" name="U"/>
            <p:cNvSpPr/>
            <p:nvPr/>
          </p:nvSpPr>
          <p:spPr>
            <a:xfrm>
              <a:off x="3094852" y="1896102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17" name="Group"/>
          <p:cNvGrpSpPr/>
          <p:nvPr/>
        </p:nvGrpSpPr>
        <p:grpSpPr>
          <a:xfrm>
            <a:off x="2911287" y="1935821"/>
            <a:ext cx="212550" cy="136332"/>
            <a:chOff x="2911287" y="1935821"/>
            <a:chExt cx="212550" cy="136332"/>
          </a:xfrm>
        </p:grpSpPr>
        <p:sp>
          <p:nvSpPr>
            <p:cNvPr id="278" name="Shape"/>
            <p:cNvSpPr/>
            <p:nvPr/>
          </p:nvSpPr>
          <p:spPr>
            <a:xfrm>
              <a:off x="2911287" y="1935821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8" name="SR MGR, GC -, ,NDDC+ MERCH -, ,WMNS LIS FW Xue DeMeng Damon"/>
            <p:cNvSpPr/>
            <p:nvPr/>
          </p:nvSpPr>
          <p:spPr>
            <a:xfrm>
              <a:off x="2925242" y="1944409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NDDC+ MERCH - WMNS LIS FW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Xue DeMeng Damon</a:t>
              </a:r>
            </a:p>
          </p:txBody>
        </p:sp>
        <p:sp>
          <p:nvSpPr>
            <p:cNvPr id="919" name="Shape"/>
            <p:cNvSpPr/>
            <p:nvPr/>
          </p:nvSpPr>
          <p:spPr>
            <a:xfrm>
              <a:off x="2914507" y="203994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0" name="Band (CLT Group)"/>
            <p:cNvSpPr/>
            <p:nvPr/>
          </p:nvSpPr>
          <p:spPr>
            <a:xfrm>
              <a:off x="2928462" y="2045316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1" name="U"/>
            <p:cNvSpPr/>
            <p:nvPr/>
          </p:nvSpPr>
          <p:spPr>
            <a:xfrm>
              <a:off x="3094852" y="2045316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22" name="Group"/>
          <p:cNvGrpSpPr/>
          <p:nvPr/>
        </p:nvGrpSpPr>
        <p:grpSpPr>
          <a:xfrm>
            <a:off x="2911287" y="2085035"/>
            <a:ext cx="212550" cy="136332"/>
            <a:chOff x="2911287" y="2085035"/>
            <a:chExt cx="212550" cy="136332"/>
          </a:xfrm>
        </p:grpSpPr>
        <p:sp>
          <p:nvSpPr>
            <p:cNvPr id="280" name="Shape"/>
            <p:cNvSpPr/>
            <p:nvPr/>
          </p:nvSpPr>
          <p:spPr>
            <a:xfrm>
              <a:off x="2911287" y="208503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3" name="SUPV, GC - NDDC+, ,MERCH - WMNS SPT, ,APP Xu RouJia"/>
            <p:cNvSpPr/>
            <p:nvPr/>
          </p:nvSpPr>
          <p:spPr>
            <a:xfrm>
              <a:off x="2925242" y="209362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SUPV, GC - NDDC+ MERCH - WMNS SPT APP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Xu RouJia</a:t>
              </a:r>
            </a:p>
          </p:txBody>
        </p:sp>
        <p:sp>
          <p:nvSpPr>
            <p:cNvPr id="924" name="Shape"/>
            <p:cNvSpPr/>
            <p:nvPr/>
          </p:nvSpPr>
          <p:spPr>
            <a:xfrm>
              <a:off x="2914507" y="218916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5" name="Band (CLT Group)"/>
            <p:cNvSpPr/>
            <p:nvPr/>
          </p:nvSpPr>
          <p:spPr>
            <a:xfrm>
              <a:off x="2928462" y="2194530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6" name="L"/>
            <p:cNvSpPr/>
            <p:nvPr/>
          </p:nvSpPr>
          <p:spPr>
            <a:xfrm>
              <a:off x="3095925" y="2194530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27" name="Group"/>
          <p:cNvGrpSpPr/>
          <p:nvPr/>
        </p:nvGrpSpPr>
        <p:grpSpPr>
          <a:xfrm>
            <a:off x="2911287" y="2234248"/>
            <a:ext cx="212550" cy="112716"/>
            <a:chOff x="2911287" y="2234248"/>
            <a:chExt cx="212550" cy="112716"/>
          </a:xfrm>
        </p:grpSpPr>
        <p:sp>
          <p:nvSpPr>
            <p:cNvPr id="282" name="Shape"/>
            <p:cNvSpPr/>
            <p:nvPr/>
          </p:nvSpPr>
          <p:spPr>
            <a:xfrm>
              <a:off x="2911287" y="2234248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8" name="GC - NDDC+ MERCH, ,COORDINATOR Fang QinYuan"/>
            <p:cNvSpPr/>
            <p:nvPr/>
          </p:nvSpPr>
          <p:spPr>
            <a:xfrm>
              <a:off x="2925242" y="2242836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NDDC+ MERCH COORDINATOR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Fang QinYuan</a:t>
              </a:r>
            </a:p>
          </p:txBody>
        </p:sp>
        <p:sp>
          <p:nvSpPr>
            <p:cNvPr id="929" name="Shape"/>
            <p:cNvSpPr/>
            <p:nvPr/>
          </p:nvSpPr>
          <p:spPr>
            <a:xfrm>
              <a:off x="2914507" y="2314759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0" name="Band (CLT Group)"/>
            <p:cNvSpPr/>
            <p:nvPr/>
          </p:nvSpPr>
          <p:spPr>
            <a:xfrm>
              <a:off x="2928462" y="2320127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1" name="L"/>
            <p:cNvSpPr/>
            <p:nvPr/>
          </p:nvSpPr>
          <p:spPr>
            <a:xfrm>
              <a:off x="3095925" y="2320127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32" name="Group"/>
          <p:cNvGrpSpPr/>
          <p:nvPr/>
        </p:nvGrpSpPr>
        <p:grpSpPr>
          <a:xfrm>
            <a:off x="3147452" y="1064155"/>
            <a:ext cx="212550" cy="136332"/>
            <a:chOff x="3147452" y="1064155"/>
            <a:chExt cx="212550" cy="136332"/>
          </a:xfrm>
        </p:grpSpPr>
        <p:sp>
          <p:nvSpPr>
            <p:cNvPr id="284" name="Shape"/>
            <p:cNvSpPr/>
            <p:nvPr/>
          </p:nvSpPr>
          <p:spPr>
            <a:xfrm>
              <a:off x="3147452" y="106415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3" name="DIR, GC - NDDC+, ,MERCH -, ,SNKR+NBHD Qian Jedi"/>
            <p:cNvSpPr/>
            <p:nvPr/>
          </p:nvSpPr>
          <p:spPr>
            <a:xfrm>
              <a:off x="3161407" y="1072743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NDDC+ MERCH - SNKR+NBHD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Qian Jedi</a:t>
              </a:r>
            </a:p>
          </p:txBody>
        </p:sp>
        <p:sp>
          <p:nvSpPr>
            <p:cNvPr id="934" name="Shape"/>
            <p:cNvSpPr/>
            <p:nvPr/>
          </p:nvSpPr>
          <p:spPr>
            <a:xfrm>
              <a:off x="3150673" y="116828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5" name="Band (CLT Group)"/>
            <p:cNvSpPr/>
            <p:nvPr/>
          </p:nvSpPr>
          <p:spPr>
            <a:xfrm>
              <a:off x="3164628" y="1173650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6" name="E"/>
            <p:cNvSpPr/>
            <p:nvPr/>
          </p:nvSpPr>
          <p:spPr>
            <a:xfrm>
              <a:off x="3331017" y="1173650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937" name="Group"/>
          <p:cNvGrpSpPr/>
          <p:nvPr/>
        </p:nvGrpSpPr>
        <p:grpSpPr>
          <a:xfrm>
            <a:off x="3181803" y="1213369"/>
            <a:ext cx="212550" cy="136332"/>
            <a:chOff x="3181803" y="1213369"/>
            <a:chExt cx="212550" cy="136332"/>
          </a:xfrm>
        </p:grpSpPr>
        <p:sp>
          <p:nvSpPr>
            <p:cNvPr id="286" name="Shape"/>
            <p:cNvSpPr/>
            <p:nvPr/>
          </p:nvSpPr>
          <p:spPr>
            <a:xfrm>
              <a:off x="3181803" y="121336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8" name="SR MGR, GC -, ,NDDC+ MERCH - X, ,GENDER Chen David Qiwei"/>
            <p:cNvSpPr/>
            <p:nvPr/>
          </p:nvSpPr>
          <p:spPr>
            <a:xfrm>
              <a:off x="3195759" y="1221957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NDDC+ MERCH - X GENDER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Chen David Qiwei</a:t>
              </a:r>
            </a:p>
          </p:txBody>
        </p:sp>
        <p:sp>
          <p:nvSpPr>
            <p:cNvPr id="939" name="Shape"/>
            <p:cNvSpPr/>
            <p:nvPr/>
          </p:nvSpPr>
          <p:spPr>
            <a:xfrm>
              <a:off x="3185024" y="131749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0" name="Band (CLT Group)"/>
            <p:cNvSpPr/>
            <p:nvPr/>
          </p:nvSpPr>
          <p:spPr>
            <a:xfrm>
              <a:off x="3198979" y="132286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41" name="U"/>
            <p:cNvSpPr/>
            <p:nvPr/>
          </p:nvSpPr>
          <p:spPr>
            <a:xfrm>
              <a:off x="3365369" y="132286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42" name="Group"/>
          <p:cNvGrpSpPr/>
          <p:nvPr/>
        </p:nvGrpSpPr>
        <p:grpSpPr>
          <a:xfrm>
            <a:off x="3181803" y="1362583"/>
            <a:ext cx="212550" cy="136332"/>
            <a:chOff x="3181803" y="1362583"/>
            <a:chExt cx="212550" cy="136332"/>
          </a:xfrm>
        </p:grpSpPr>
        <p:sp>
          <p:nvSpPr>
            <p:cNvPr id="288" name="Shape"/>
            <p:cNvSpPr/>
            <p:nvPr/>
          </p:nvSpPr>
          <p:spPr>
            <a:xfrm>
              <a:off x="3181803" y="1362583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3" name="ASST MGR, GC -, ,NDDC+ MERCH -, ,NRG AP Open Position"/>
            <p:cNvSpPr/>
            <p:nvPr/>
          </p:nvSpPr>
          <p:spPr>
            <a:xfrm>
              <a:off x="3195759" y="137117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ASST MGR, GC - NDDC+ MERCH - NRG AP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944" name="Shape"/>
            <p:cNvSpPr/>
            <p:nvPr/>
          </p:nvSpPr>
          <p:spPr>
            <a:xfrm>
              <a:off x="3185024" y="146671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5" name="Band (CLT Group)"/>
            <p:cNvSpPr/>
            <p:nvPr/>
          </p:nvSpPr>
          <p:spPr>
            <a:xfrm>
              <a:off x="3198979" y="147207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46" name="L"/>
            <p:cNvSpPr/>
            <p:nvPr/>
          </p:nvSpPr>
          <p:spPr>
            <a:xfrm>
              <a:off x="3366442" y="147207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47" name="Group"/>
          <p:cNvGrpSpPr/>
          <p:nvPr/>
        </p:nvGrpSpPr>
        <p:grpSpPr>
          <a:xfrm>
            <a:off x="3181803" y="1511796"/>
            <a:ext cx="212550" cy="136332"/>
            <a:chOff x="3181803" y="1511796"/>
            <a:chExt cx="212550" cy="136332"/>
          </a:xfrm>
        </p:grpSpPr>
        <p:sp>
          <p:nvSpPr>
            <p:cNvPr id="290" name="Shape"/>
            <p:cNvSpPr/>
            <p:nvPr/>
          </p:nvSpPr>
          <p:spPr>
            <a:xfrm>
              <a:off x="3181803" y="151179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8" name="SR MGR, GC -, ,NDDC+ MERCH -, ,NRG FTW Wan Shiu Lung Justin"/>
            <p:cNvSpPr/>
            <p:nvPr/>
          </p:nvSpPr>
          <p:spPr>
            <a:xfrm>
              <a:off x="3195759" y="152038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NDDC+ MERCH - NRG FTW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Wan Shiu Lung Justin</a:t>
              </a:r>
            </a:p>
          </p:txBody>
        </p:sp>
        <p:sp>
          <p:nvSpPr>
            <p:cNvPr id="949" name="Shape"/>
            <p:cNvSpPr/>
            <p:nvPr/>
          </p:nvSpPr>
          <p:spPr>
            <a:xfrm>
              <a:off x="3185024" y="161592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0" name="Band (CLT Group)"/>
            <p:cNvSpPr/>
            <p:nvPr/>
          </p:nvSpPr>
          <p:spPr>
            <a:xfrm>
              <a:off x="3198979" y="1621291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51" name="U"/>
            <p:cNvSpPr/>
            <p:nvPr/>
          </p:nvSpPr>
          <p:spPr>
            <a:xfrm>
              <a:off x="3365369" y="1621291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52" name="Group"/>
          <p:cNvGrpSpPr/>
          <p:nvPr/>
        </p:nvGrpSpPr>
        <p:grpSpPr>
          <a:xfrm>
            <a:off x="3181803" y="1661010"/>
            <a:ext cx="212550" cy="112716"/>
            <a:chOff x="3181803" y="1661010"/>
            <a:chExt cx="212550" cy="112716"/>
          </a:xfrm>
        </p:grpSpPr>
        <p:sp>
          <p:nvSpPr>
            <p:cNvPr id="292" name="Shape"/>
            <p:cNvSpPr/>
            <p:nvPr/>
          </p:nvSpPr>
          <p:spPr>
            <a:xfrm>
              <a:off x="3181803" y="1661010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3" name="GC - NDDC+ MERCH, ,COORDINATOR Qiu ZheWei"/>
            <p:cNvSpPr/>
            <p:nvPr/>
          </p:nvSpPr>
          <p:spPr>
            <a:xfrm>
              <a:off x="3195759" y="1669598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NDDC+ MERCH COORDINATOR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Qiu ZheWei</a:t>
              </a:r>
            </a:p>
          </p:txBody>
        </p:sp>
        <p:sp>
          <p:nvSpPr>
            <p:cNvPr id="954" name="Shape"/>
            <p:cNvSpPr/>
            <p:nvPr/>
          </p:nvSpPr>
          <p:spPr>
            <a:xfrm>
              <a:off x="3185024" y="174152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5" name="Band (CLT Group)"/>
            <p:cNvSpPr/>
            <p:nvPr/>
          </p:nvSpPr>
          <p:spPr>
            <a:xfrm>
              <a:off x="3198979" y="174688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56" name="L"/>
            <p:cNvSpPr/>
            <p:nvPr/>
          </p:nvSpPr>
          <p:spPr>
            <a:xfrm>
              <a:off x="3366442" y="174688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57" name="Group"/>
          <p:cNvGrpSpPr/>
          <p:nvPr/>
        </p:nvGrpSpPr>
        <p:grpSpPr>
          <a:xfrm>
            <a:off x="5032483" y="917089"/>
            <a:ext cx="212550" cy="112716"/>
            <a:chOff x="5032483" y="917089"/>
            <a:chExt cx="212550" cy="112716"/>
          </a:xfrm>
        </p:grpSpPr>
        <p:sp>
          <p:nvSpPr>
            <p:cNvPr id="294" name="Shape"/>
            <p:cNvSpPr/>
            <p:nvPr/>
          </p:nvSpPr>
          <p:spPr>
            <a:xfrm>
              <a:off x="5032483" y="917089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147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8" name="SR DIR - GC DIGITAL, ,OPS &amp;amp; CS Shen Tony"/>
            <p:cNvSpPr/>
            <p:nvPr/>
          </p:nvSpPr>
          <p:spPr>
            <a:xfrm>
              <a:off x="5046438" y="925676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SR DIR - GC DIGITAL OPS &amp; CS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Shen Tony</a:t>
              </a:r>
            </a:p>
          </p:txBody>
        </p:sp>
        <p:sp>
          <p:nvSpPr>
            <p:cNvPr id="959" name="Shape"/>
            <p:cNvSpPr/>
            <p:nvPr/>
          </p:nvSpPr>
          <p:spPr>
            <a:xfrm>
              <a:off x="5035703" y="99760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0" name="Band (CLT Group)"/>
            <p:cNvSpPr/>
            <p:nvPr/>
          </p:nvSpPr>
          <p:spPr>
            <a:xfrm>
              <a:off x="5049658" y="100296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61" name="S"/>
            <p:cNvSpPr/>
            <p:nvPr/>
          </p:nvSpPr>
          <p:spPr>
            <a:xfrm>
              <a:off x="5216048" y="100296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962" name="Group"/>
          <p:cNvGrpSpPr/>
          <p:nvPr/>
        </p:nvGrpSpPr>
        <p:grpSpPr>
          <a:xfrm>
            <a:off x="3941827" y="1064155"/>
            <a:ext cx="212550" cy="112716"/>
            <a:chOff x="3941827" y="1064155"/>
            <a:chExt cx="212550" cy="112716"/>
          </a:xfrm>
        </p:grpSpPr>
        <p:sp>
          <p:nvSpPr>
            <p:cNvPr id="296" name="Shape"/>
            <p:cNvSpPr/>
            <p:nvPr/>
          </p:nvSpPr>
          <p:spPr>
            <a:xfrm>
              <a:off x="3941827" y="1064155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3" name="DIR, GC -, ,DIRECT.COM CS Open Position"/>
            <p:cNvSpPr/>
            <p:nvPr/>
          </p:nvSpPr>
          <p:spPr>
            <a:xfrm>
              <a:off x="3955782" y="1072743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DIRECT.COM CS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964" name="Shape"/>
            <p:cNvSpPr/>
            <p:nvPr/>
          </p:nvSpPr>
          <p:spPr>
            <a:xfrm>
              <a:off x="3945048" y="114466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5" name="Band (CLT Group)"/>
            <p:cNvSpPr/>
            <p:nvPr/>
          </p:nvSpPr>
          <p:spPr>
            <a:xfrm>
              <a:off x="3959003" y="115003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66" name="E"/>
            <p:cNvSpPr/>
            <p:nvPr/>
          </p:nvSpPr>
          <p:spPr>
            <a:xfrm>
              <a:off x="4125392" y="115003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967" name="Group"/>
          <p:cNvGrpSpPr/>
          <p:nvPr/>
        </p:nvGrpSpPr>
        <p:grpSpPr>
          <a:xfrm>
            <a:off x="3417969" y="1211222"/>
            <a:ext cx="212550" cy="136332"/>
            <a:chOff x="3417969" y="1211222"/>
            <a:chExt cx="212550" cy="136332"/>
          </a:xfrm>
        </p:grpSpPr>
        <p:sp>
          <p:nvSpPr>
            <p:cNvPr id="298" name="Shape"/>
            <p:cNvSpPr/>
            <p:nvPr/>
          </p:nvSpPr>
          <p:spPr>
            <a:xfrm>
              <a:off x="3417969" y="121122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8" name="SR MANAGER, GC -, ,SERVICE, ,EXPERIENCE Lin Lisa"/>
            <p:cNvSpPr/>
            <p:nvPr/>
          </p:nvSpPr>
          <p:spPr>
            <a:xfrm>
              <a:off x="3431924" y="121981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MANAGER, GC - SERVICE EXPERIENCE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Lin Lisa</a:t>
              </a:r>
            </a:p>
          </p:txBody>
        </p:sp>
        <p:sp>
          <p:nvSpPr>
            <p:cNvPr id="969" name="Shape"/>
            <p:cNvSpPr/>
            <p:nvPr/>
          </p:nvSpPr>
          <p:spPr>
            <a:xfrm>
              <a:off x="3421190" y="131535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0" name="Band (CLT Group)"/>
            <p:cNvSpPr/>
            <p:nvPr/>
          </p:nvSpPr>
          <p:spPr>
            <a:xfrm>
              <a:off x="3435145" y="132071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71" name="U"/>
            <p:cNvSpPr/>
            <p:nvPr/>
          </p:nvSpPr>
          <p:spPr>
            <a:xfrm>
              <a:off x="3601534" y="132071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72" name="Group"/>
          <p:cNvGrpSpPr/>
          <p:nvPr/>
        </p:nvGrpSpPr>
        <p:grpSpPr>
          <a:xfrm>
            <a:off x="3452320" y="1360436"/>
            <a:ext cx="212550" cy="136332"/>
            <a:chOff x="3452320" y="1360436"/>
            <a:chExt cx="212550" cy="136332"/>
          </a:xfrm>
        </p:grpSpPr>
        <p:sp>
          <p:nvSpPr>
            <p:cNvPr id="300" name="Shape"/>
            <p:cNvSpPr/>
            <p:nvPr/>
          </p:nvSpPr>
          <p:spPr>
            <a:xfrm>
              <a:off x="3452320" y="136043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3" name="CONSUMER, ,SERVICE - CONTENT, ,DESIGNER Huang ChenJie"/>
            <p:cNvSpPr/>
            <p:nvPr/>
          </p:nvSpPr>
          <p:spPr>
            <a:xfrm>
              <a:off x="3466276" y="136902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CONSUMER SERVICE - CONTENT DESIGNER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Huang ChenJie</a:t>
              </a:r>
            </a:p>
          </p:txBody>
        </p:sp>
        <p:sp>
          <p:nvSpPr>
            <p:cNvPr id="974" name="Shape"/>
            <p:cNvSpPr/>
            <p:nvPr/>
          </p:nvSpPr>
          <p:spPr>
            <a:xfrm>
              <a:off x="3455541" y="146456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5" name="Band (CLT Group)"/>
            <p:cNvSpPr/>
            <p:nvPr/>
          </p:nvSpPr>
          <p:spPr>
            <a:xfrm>
              <a:off x="3469496" y="146993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76" name="L"/>
            <p:cNvSpPr/>
            <p:nvPr/>
          </p:nvSpPr>
          <p:spPr>
            <a:xfrm>
              <a:off x="3636959" y="146993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77" name="Group"/>
          <p:cNvGrpSpPr/>
          <p:nvPr/>
        </p:nvGrpSpPr>
        <p:grpSpPr>
          <a:xfrm>
            <a:off x="3452320" y="1509649"/>
            <a:ext cx="212550" cy="89099"/>
            <a:chOff x="3452320" y="1509649"/>
            <a:chExt cx="212550" cy="89099"/>
          </a:xfrm>
        </p:grpSpPr>
        <p:sp>
          <p:nvSpPr>
            <p:cNvPr id="302" name="Shape"/>
            <p:cNvSpPr/>
            <p:nvPr/>
          </p:nvSpPr>
          <p:spPr>
            <a:xfrm>
              <a:off x="3452320" y="1509649"/>
              <a:ext cx="212550" cy="8909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8" name="QA LEAD Xu CaiWei"/>
            <p:cNvSpPr/>
            <p:nvPr/>
          </p:nvSpPr>
          <p:spPr>
            <a:xfrm>
              <a:off x="3466276" y="1518237"/>
              <a:ext cx="184639" cy="429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QA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Xu CaiWei</a:t>
              </a:r>
            </a:p>
          </p:txBody>
        </p:sp>
        <p:sp>
          <p:nvSpPr>
            <p:cNvPr id="979" name="Shape"/>
            <p:cNvSpPr/>
            <p:nvPr/>
          </p:nvSpPr>
          <p:spPr>
            <a:xfrm>
              <a:off x="3455541" y="156654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0" name="Band (CLT Group)"/>
            <p:cNvSpPr/>
            <p:nvPr/>
          </p:nvSpPr>
          <p:spPr>
            <a:xfrm>
              <a:off x="3469496" y="157191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81" name="L"/>
            <p:cNvSpPr/>
            <p:nvPr/>
          </p:nvSpPr>
          <p:spPr>
            <a:xfrm>
              <a:off x="3636959" y="157191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82" name="Group"/>
          <p:cNvGrpSpPr/>
          <p:nvPr/>
        </p:nvGrpSpPr>
        <p:grpSpPr>
          <a:xfrm>
            <a:off x="3452320" y="1611630"/>
            <a:ext cx="212550" cy="136332"/>
            <a:chOff x="3452320" y="1611630"/>
            <a:chExt cx="212550" cy="136332"/>
          </a:xfrm>
        </p:grpSpPr>
        <p:sp>
          <p:nvSpPr>
            <p:cNvPr id="304" name="Shape"/>
            <p:cNvSpPr/>
            <p:nvPr/>
          </p:nvSpPr>
          <p:spPr>
            <a:xfrm>
              <a:off x="3452320" y="161163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3" name="CONSUMER, ,SERVICE - QUALITY, ,LEAD Xue YinYue"/>
            <p:cNvSpPr/>
            <p:nvPr/>
          </p:nvSpPr>
          <p:spPr>
            <a:xfrm>
              <a:off x="3466276" y="162021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CONSUMER SERVICE - QUALITY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Xue YinYue</a:t>
              </a:r>
            </a:p>
          </p:txBody>
        </p:sp>
        <p:sp>
          <p:nvSpPr>
            <p:cNvPr id="984" name="Shape"/>
            <p:cNvSpPr/>
            <p:nvPr/>
          </p:nvSpPr>
          <p:spPr>
            <a:xfrm>
              <a:off x="3455541" y="171575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5" name="Band (CLT Group)"/>
            <p:cNvSpPr/>
            <p:nvPr/>
          </p:nvSpPr>
          <p:spPr>
            <a:xfrm>
              <a:off x="3469496" y="172112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86" name="L"/>
            <p:cNvSpPr/>
            <p:nvPr/>
          </p:nvSpPr>
          <p:spPr>
            <a:xfrm>
              <a:off x="3636959" y="172112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87" name="Group"/>
          <p:cNvGrpSpPr/>
          <p:nvPr/>
        </p:nvGrpSpPr>
        <p:grpSpPr>
          <a:xfrm>
            <a:off x="3452320" y="1760844"/>
            <a:ext cx="212550" cy="112716"/>
            <a:chOff x="3452320" y="1760844"/>
            <a:chExt cx="212550" cy="112716"/>
          </a:xfrm>
        </p:grpSpPr>
        <p:sp>
          <p:nvSpPr>
            <p:cNvPr id="306" name="Shape"/>
            <p:cNvSpPr/>
            <p:nvPr/>
          </p:nvSpPr>
          <p:spPr>
            <a:xfrm>
              <a:off x="3452320" y="1760844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8" name="TRAINING AND, ,PRODUCT LEAD Liu Zheng"/>
            <p:cNvSpPr/>
            <p:nvPr/>
          </p:nvSpPr>
          <p:spPr>
            <a:xfrm>
              <a:off x="3466276" y="1769432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TRAINING AND PRODUCT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Liu Zheng</a:t>
              </a:r>
            </a:p>
          </p:txBody>
        </p:sp>
        <p:sp>
          <p:nvSpPr>
            <p:cNvPr id="989" name="Shape"/>
            <p:cNvSpPr/>
            <p:nvPr/>
          </p:nvSpPr>
          <p:spPr>
            <a:xfrm>
              <a:off x="3455541" y="184135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0" name="Band (CLT Group)"/>
            <p:cNvSpPr/>
            <p:nvPr/>
          </p:nvSpPr>
          <p:spPr>
            <a:xfrm>
              <a:off x="3469496" y="1846722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1" name="L"/>
            <p:cNvSpPr/>
            <p:nvPr/>
          </p:nvSpPr>
          <p:spPr>
            <a:xfrm>
              <a:off x="3636959" y="1846722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92" name="Group"/>
          <p:cNvGrpSpPr/>
          <p:nvPr/>
        </p:nvGrpSpPr>
        <p:grpSpPr>
          <a:xfrm>
            <a:off x="3452320" y="1886441"/>
            <a:ext cx="212550" cy="112716"/>
            <a:chOff x="3452320" y="1886441"/>
            <a:chExt cx="212550" cy="112716"/>
          </a:xfrm>
        </p:grpSpPr>
        <p:sp>
          <p:nvSpPr>
            <p:cNvPr id="308" name="Shape"/>
            <p:cNvSpPr/>
            <p:nvPr/>
          </p:nvSpPr>
          <p:spPr>
            <a:xfrm>
              <a:off x="3452320" y="1886441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3" name="CONTENT, ,DESIGNER Fang Cheng"/>
            <p:cNvSpPr/>
            <p:nvPr/>
          </p:nvSpPr>
          <p:spPr>
            <a:xfrm>
              <a:off x="3466276" y="1895029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CONTENT DESIGNER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Fang Cheng</a:t>
              </a:r>
            </a:p>
          </p:txBody>
        </p:sp>
        <p:sp>
          <p:nvSpPr>
            <p:cNvPr id="994" name="Shape"/>
            <p:cNvSpPr/>
            <p:nvPr/>
          </p:nvSpPr>
          <p:spPr>
            <a:xfrm>
              <a:off x="3455541" y="196695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5" name="Band (CLT Group)"/>
            <p:cNvSpPr/>
            <p:nvPr/>
          </p:nvSpPr>
          <p:spPr>
            <a:xfrm>
              <a:off x="3469496" y="197231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6" name="L"/>
            <p:cNvSpPr/>
            <p:nvPr/>
          </p:nvSpPr>
          <p:spPr>
            <a:xfrm>
              <a:off x="3636959" y="197231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97" name="Group"/>
          <p:cNvGrpSpPr/>
          <p:nvPr/>
        </p:nvGrpSpPr>
        <p:grpSpPr>
          <a:xfrm>
            <a:off x="3452320" y="2012038"/>
            <a:ext cx="212550" cy="136332"/>
            <a:chOff x="3452320" y="2012038"/>
            <a:chExt cx="212550" cy="136332"/>
          </a:xfrm>
        </p:grpSpPr>
        <p:sp>
          <p:nvSpPr>
            <p:cNvPr id="310" name="Shape"/>
            <p:cNvSpPr/>
            <p:nvPr/>
          </p:nvSpPr>
          <p:spPr>
            <a:xfrm>
              <a:off x="3452320" y="2012038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8" name="CONSUMER, ,SERVICE-SERVICE &amp;amp;, ,PRODUCT LEAD Zhang HongJie"/>
            <p:cNvSpPr/>
            <p:nvPr/>
          </p:nvSpPr>
          <p:spPr>
            <a:xfrm>
              <a:off x="3466276" y="2020626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CONSUMER SERVICE-SERVICE &amp; PRODUCT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Zhang HongJie</a:t>
              </a:r>
            </a:p>
          </p:txBody>
        </p:sp>
        <p:sp>
          <p:nvSpPr>
            <p:cNvPr id="999" name="Shape"/>
            <p:cNvSpPr/>
            <p:nvPr/>
          </p:nvSpPr>
          <p:spPr>
            <a:xfrm>
              <a:off x="3455541" y="211616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0" name="Band (CLT Group)"/>
            <p:cNvSpPr/>
            <p:nvPr/>
          </p:nvSpPr>
          <p:spPr>
            <a:xfrm>
              <a:off x="3469496" y="2121533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1" name="L"/>
            <p:cNvSpPr/>
            <p:nvPr/>
          </p:nvSpPr>
          <p:spPr>
            <a:xfrm>
              <a:off x="3636959" y="2121533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02" name="Group"/>
          <p:cNvGrpSpPr/>
          <p:nvPr/>
        </p:nvGrpSpPr>
        <p:grpSpPr>
          <a:xfrm>
            <a:off x="3671310" y="1211222"/>
            <a:ext cx="212550" cy="136332"/>
            <a:chOff x="3671310" y="1211222"/>
            <a:chExt cx="212550" cy="136332"/>
          </a:xfrm>
        </p:grpSpPr>
        <p:sp>
          <p:nvSpPr>
            <p:cNvPr id="312" name="Shape"/>
            <p:cNvSpPr/>
            <p:nvPr/>
          </p:nvSpPr>
          <p:spPr>
            <a:xfrm>
              <a:off x="3671310" y="121122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3" name="SR MGR, GC -, ,CONSUMER, ,SERVICE Ding Lan Rex"/>
            <p:cNvSpPr/>
            <p:nvPr/>
          </p:nvSpPr>
          <p:spPr>
            <a:xfrm>
              <a:off x="3685266" y="121981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CONSUMER SERVICE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Ding Lan Rex</a:t>
              </a:r>
            </a:p>
          </p:txBody>
        </p:sp>
        <p:sp>
          <p:nvSpPr>
            <p:cNvPr id="1004" name="Shape"/>
            <p:cNvSpPr/>
            <p:nvPr/>
          </p:nvSpPr>
          <p:spPr>
            <a:xfrm>
              <a:off x="3674531" y="131535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5" name="Band (CLT Group)"/>
            <p:cNvSpPr/>
            <p:nvPr/>
          </p:nvSpPr>
          <p:spPr>
            <a:xfrm>
              <a:off x="3688486" y="132071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6" name="U"/>
            <p:cNvSpPr/>
            <p:nvPr/>
          </p:nvSpPr>
          <p:spPr>
            <a:xfrm>
              <a:off x="3854875" y="132071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07" name="Group"/>
          <p:cNvGrpSpPr/>
          <p:nvPr/>
        </p:nvGrpSpPr>
        <p:grpSpPr>
          <a:xfrm>
            <a:off x="3705662" y="1360436"/>
            <a:ext cx="212550" cy="136332"/>
            <a:chOff x="3705662" y="1360436"/>
            <a:chExt cx="212550" cy="136332"/>
          </a:xfrm>
        </p:grpSpPr>
        <p:sp>
          <p:nvSpPr>
            <p:cNvPr id="314" name="Shape"/>
            <p:cNvSpPr/>
            <p:nvPr/>
          </p:nvSpPr>
          <p:spPr>
            <a:xfrm>
              <a:off x="3705662" y="136043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8" name="MGR, GC -, ,ESCALATION, ,SUPPORT Zhang Snow"/>
            <p:cNvSpPr/>
            <p:nvPr/>
          </p:nvSpPr>
          <p:spPr>
            <a:xfrm>
              <a:off x="3719617" y="136902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ESCALATION SUPPORT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Zhang Snow</a:t>
              </a:r>
            </a:p>
          </p:txBody>
        </p:sp>
        <p:sp>
          <p:nvSpPr>
            <p:cNvPr id="1009" name="Shape"/>
            <p:cNvSpPr/>
            <p:nvPr/>
          </p:nvSpPr>
          <p:spPr>
            <a:xfrm>
              <a:off x="3708882" y="146456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0" name="Band (CLT Group)"/>
            <p:cNvSpPr/>
            <p:nvPr/>
          </p:nvSpPr>
          <p:spPr>
            <a:xfrm>
              <a:off x="3722837" y="1469931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11" name="U"/>
            <p:cNvSpPr/>
            <p:nvPr/>
          </p:nvSpPr>
          <p:spPr>
            <a:xfrm>
              <a:off x="3889227" y="1469931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12" name="Group"/>
          <p:cNvGrpSpPr/>
          <p:nvPr/>
        </p:nvGrpSpPr>
        <p:grpSpPr>
          <a:xfrm>
            <a:off x="3740013" y="1509649"/>
            <a:ext cx="212550" cy="136332"/>
            <a:chOff x="3740013" y="1509649"/>
            <a:chExt cx="212550" cy="136332"/>
          </a:xfrm>
        </p:grpSpPr>
        <p:sp>
          <p:nvSpPr>
            <p:cNvPr id="316" name="Shape"/>
            <p:cNvSpPr/>
            <p:nvPr/>
          </p:nvSpPr>
          <p:spPr>
            <a:xfrm>
              <a:off x="3740013" y="150964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3" name="GC - DIGITAL, ,CONTACT CENTER, ,LEAD Peng HuiTing"/>
            <p:cNvSpPr/>
            <p:nvPr/>
          </p:nvSpPr>
          <p:spPr>
            <a:xfrm>
              <a:off x="3753968" y="1518237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DIGITAL CONTACT CENTER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Peng HuiTing</a:t>
              </a:r>
            </a:p>
          </p:txBody>
        </p:sp>
        <p:sp>
          <p:nvSpPr>
            <p:cNvPr id="1014" name="Shape"/>
            <p:cNvSpPr/>
            <p:nvPr/>
          </p:nvSpPr>
          <p:spPr>
            <a:xfrm>
              <a:off x="3743233" y="161377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5" name="Band (CLT Group)"/>
            <p:cNvSpPr/>
            <p:nvPr/>
          </p:nvSpPr>
          <p:spPr>
            <a:xfrm>
              <a:off x="3757189" y="1619144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16" name="L"/>
            <p:cNvSpPr/>
            <p:nvPr/>
          </p:nvSpPr>
          <p:spPr>
            <a:xfrm>
              <a:off x="3924652" y="1619144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17" name="Group"/>
          <p:cNvGrpSpPr/>
          <p:nvPr/>
        </p:nvGrpSpPr>
        <p:grpSpPr>
          <a:xfrm>
            <a:off x="3740013" y="1658863"/>
            <a:ext cx="212550" cy="136332"/>
            <a:chOff x="3740013" y="1658863"/>
            <a:chExt cx="212550" cy="136332"/>
          </a:xfrm>
        </p:grpSpPr>
        <p:sp>
          <p:nvSpPr>
            <p:cNvPr id="318" name="Shape"/>
            <p:cNvSpPr/>
            <p:nvPr/>
          </p:nvSpPr>
          <p:spPr>
            <a:xfrm>
              <a:off x="3740013" y="1658863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8" name="GC - DIGITAL, ,CONTACT CENTER, ,LEAD Chen Yvonne"/>
            <p:cNvSpPr/>
            <p:nvPr/>
          </p:nvSpPr>
          <p:spPr>
            <a:xfrm>
              <a:off x="3753968" y="166745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DIGITAL CONTACT CENTER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Chen Yvonne</a:t>
              </a:r>
            </a:p>
          </p:txBody>
        </p:sp>
        <p:sp>
          <p:nvSpPr>
            <p:cNvPr id="1019" name="Shape"/>
            <p:cNvSpPr/>
            <p:nvPr/>
          </p:nvSpPr>
          <p:spPr>
            <a:xfrm>
              <a:off x="3743233" y="176299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0" name="Band (CLT Group)"/>
            <p:cNvSpPr/>
            <p:nvPr/>
          </p:nvSpPr>
          <p:spPr>
            <a:xfrm>
              <a:off x="3757189" y="176835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21" name="L"/>
            <p:cNvSpPr/>
            <p:nvPr/>
          </p:nvSpPr>
          <p:spPr>
            <a:xfrm>
              <a:off x="3924652" y="176835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22" name="Group"/>
          <p:cNvGrpSpPr/>
          <p:nvPr/>
        </p:nvGrpSpPr>
        <p:grpSpPr>
          <a:xfrm>
            <a:off x="3740013" y="1808077"/>
            <a:ext cx="212550" cy="136332"/>
            <a:chOff x="3740013" y="1808077"/>
            <a:chExt cx="212550" cy="136332"/>
          </a:xfrm>
        </p:grpSpPr>
        <p:sp>
          <p:nvSpPr>
            <p:cNvPr id="320" name="Shape"/>
            <p:cNvSpPr/>
            <p:nvPr/>
          </p:nvSpPr>
          <p:spPr>
            <a:xfrm>
              <a:off x="3740013" y="1808077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3" name="GC - DIGITAL, ,CONTACT CENTER, ,LEAD Chen Jay"/>
            <p:cNvSpPr/>
            <p:nvPr/>
          </p:nvSpPr>
          <p:spPr>
            <a:xfrm>
              <a:off x="3753968" y="1816665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DIGITAL CONTACT CENTER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Chen Jay</a:t>
              </a:r>
            </a:p>
          </p:txBody>
        </p:sp>
        <p:sp>
          <p:nvSpPr>
            <p:cNvPr id="1024" name="Shape"/>
            <p:cNvSpPr/>
            <p:nvPr/>
          </p:nvSpPr>
          <p:spPr>
            <a:xfrm>
              <a:off x="3743233" y="191220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5" name="Band (CLT Group)"/>
            <p:cNvSpPr/>
            <p:nvPr/>
          </p:nvSpPr>
          <p:spPr>
            <a:xfrm>
              <a:off x="3757189" y="1917572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26" name="L"/>
            <p:cNvSpPr/>
            <p:nvPr/>
          </p:nvSpPr>
          <p:spPr>
            <a:xfrm>
              <a:off x="3924652" y="1917572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27" name="Group"/>
          <p:cNvGrpSpPr/>
          <p:nvPr/>
        </p:nvGrpSpPr>
        <p:grpSpPr>
          <a:xfrm>
            <a:off x="3740013" y="1957291"/>
            <a:ext cx="212550" cy="136332"/>
            <a:chOff x="3740013" y="1957291"/>
            <a:chExt cx="212550" cy="136332"/>
          </a:xfrm>
        </p:grpSpPr>
        <p:sp>
          <p:nvSpPr>
            <p:cNvPr id="322" name="Shape"/>
            <p:cNvSpPr/>
            <p:nvPr/>
          </p:nvSpPr>
          <p:spPr>
            <a:xfrm>
              <a:off x="3740013" y="1957291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8" name="GC - DIGITAL, ,CONTACT CENTER, ,LEAD Li Yessica"/>
            <p:cNvSpPr/>
            <p:nvPr/>
          </p:nvSpPr>
          <p:spPr>
            <a:xfrm>
              <a:off x="3753968" y="196587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DIGITAL CONTACT CENTER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 Yessica</a:t>
              </a:r>
            </a:p>
          </p:txBody>
        </p:sp>
        <p:sp>
          <p:nvSpPr>
            <p:cNvPr id="1029" name="Shape"/>
            <p:cNvSpPr/>
            <p:nvPr/>
          </p:nvSpPr>
          <p:spPr>
            <a:xfrm>
              <a:off x="3743233" y="206141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0" name="Band (CLT Group)"/>
            <p:cNvSpPr/>
            <p:nvPr/>
          </p:nvSpPr>
          <p:spPr>
            <a:xfrm>
              <a:off x="3757189" y="206678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31" name="L"/>
            <p:cNvSpPr/>
            <p:nvPr/>
          </p:nvSpPr>
          <p:spPr>
            <a:xfrm>
              <a:off x="3924652" y="206678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32" name="Group"/>
          <p:cNvGrpSpPr/>
          <p:nvPr/>
        </p:nvGrpSpPr>
        <p:grpSpPr>
          <a:xfrm>
            <a:off x="3740013" y="2106504"/>
            <a:ext cx="212550" cy="136332"/>
            <a:chOff x="3740013" y="2106504"/>
            <a:chExt cx="212550" cy="136332"/>
          </a:xfrm>
        </p:grpSpPr>
        <p:sp>
          <p:nvSpPr>
            <p:cNvPr id="324" name="Shape"/>
            <p:cNvSpPr/>
            <p:nvPr/>
          </p:nvSpPr>
          <p:spPr>
            <a:xfrm>
              <a:off x="3740013" y="210650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3" name="GC - DIGITAL, ,CONTACT CENTER, ,EXPERT Gao ShangLi"/>
            <p:cNvSpPr/>
            <p:nvPr/>
          </p:nvSpPr>
          <p:spPr>
            <a:xfrm>
              <a:off x="3753968" y="211509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DIGITAL CONTACT CENTER EXPERT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Gao ShangLi</a:t>
              </a:r>
            </a:p>
          </p:txBody>
        </p:sp>
        <p:sp>
          <p:nvSpPr>
            <p:cNvPr id="1034" name="Shape"/>
            <p:cNvSpPr/>
            <p:nvPr/>
          </p:nvSpPr>
          <p:spPr>
            <a:xfrm>
              <a:off x="3743233" y="221063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5" name="Band (CLT Group)"/>
            <p:cNvSpPr/>
            <p:nvPr/>
          </p:nvSpPr>
          <p:spPr>
            <a:xfrm>
              <a:off x="3757189" y="221599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36" name="L"/>
            <p:cNvSpPr/>
            <p:nvPr/>
          </p:nvSpPr>
          <p:spPr>
            <a:xfrm>
              <a:off x="3924652" y="221599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37" name="Group"/>
          <p:cNvGrpSpPr/>
          <p:nvPr/>
        </p:nvGrpSpPr>
        <p:grpSpPr>
          <a:xfrm>
            <a:off x="3740013" y="2255718"/>
            <a:ext cx="212550" cy="136332"/>
            <a:chOff x="3740013" y="2255718"/>
            <a:chExt cx="212550" cy="136332"/>
          </a:xfrm>
        </p:grpSpPr>
        <p:sp>
          <p:nvSpPr>
            <p:cNvPr id="326" name="Shape"/>
            <p:cNvSpPr/>
            <p:nvPr/>
          </p:nvSpPr>
          <p:spPr>
            <a:xfrm>
              <a:off x="3740013" y="2255718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8" name="GC - DIGITAL, ,CONTACT CENTER, ,LEAD Liu XinNa"/>
            <p:cNvSpPr/>
            <p:nvPr/>
          </p:nvSpPr>
          <p:spPr>
            <a:xfrm>
              <a:off x="3753968" y="2264306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DIGITAL CONTACT CENTER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Liu XinNa</a:t>
              </a:r>
            </a:p>
          </p:txBody>
        </p:sp>
        <p:sp>
          <p:nvSpPr>
            <p:cNvPr id="1039" name="Shape"/>
            <p:cNvSpPr/>
            <p:nvPr/>
          </p:nvSpPr>
          <p:spPr>
            <a:xfrm>
              <a:off x="3743233" y="235984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0" name="Band (CLT Group)"/>
            <p:cNvSpPr/>
            <p:nvPr/>
          </p:nvSpPr>
          <p:spPr>
            <a:xfrm>
              <a:off x="3757189" y="2365213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41" name="L"/>
            <p:cNvSpPr/>
            <p:nvPr/>
          </p:nvSpPr>
          <p:spPr>
            <a:xfrm>
              <a:off x="3924652" y="2365213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42" name="Group"/>
          <p:cNvGrpSpPr/>
          <p:nvPr/>
        </p:nvGrpSpPr>
        <p:grpSpPr>
          <a:xfrm>
            <a:off x="3740013" y="2404932"/>
            <a:ext cx="212550" cy="136332"/>
            <a:chOff x="3740013" y="2404932"/>
            <a:chExt cx="212550" cy="136332"/>
          </a:xfrm>
        </p:grpSpPr>
        <p:sp>
          <p:nvSpPr>
            <p:cNvPr id="328" name="Shape"/>
            <p:cNvSpPr/>
            <p:nvPr/>
          </p:nvSpPr>
          <p:spPr>
            <a:xfrm>
              <a:off x="3740013" y="240493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3" name="GC - DIGITAL, ,CONTACT CENTER, ,LEAD Huang Cher"/>
            <p:cNvSpPr/>
            <p:nvPr/>
          </p:nvSpPr>
          <p:spPr>
            <a:xfrm>
              <a:off x="3753968" y="2413519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DIGITAL CONTACT CENTER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Huang Cher</a:t>
              </a:r>
            </a:p>
          </p:txBody>
        </p:sp>
        <p:sp>
          <p:nvSpPr>
            <p:cNvPr id="1044" name="Shape"/>
            <p:cNvSpPr/>
            <p:nvPr/>
          </p:nvSpPr>
          <p:spPr>
            <a:xfrm>
              <a:off x="3743233" y="2509059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5" name="Band (CLT Group)"/>
            <p:cNvSpPr/>
            <p:nvPr/>
          </p:nvSpPr>
          <p:spPr>
            <a:xfrm>
              <a:off x="3757189" y="2514427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46" name="L"/>
            <p:cNvSpPr/>
            <p:nvPr/>
          </p:nvSpPr>
          <p:spPr>
            <a:xfrm>
              <a:off x="3924652" y="2514427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47" name="Group"/>
          <p:cNvGrpSpPr/>
          <p:nvPr/>
        </p:nvGrpSpPr>
        <p:grpSpPr>
          <a:xfrm>
            <a:off x="3705662" y="2554145"/>
            <a:ext cx="212550" cy="112716"/>
            <a:chOff x="3705662" y="2554145"/>
            <a:chExt cx="212550" cy="112716"/>
          </a:xfrm>
        </p:grpSpPr>
        <p:sp>
          <p:nvSpPr>
            <p:cNvPr id="330" name="Shape"/>
            <p:cNvSpPr/>
            <p:nvPr/>
          </p:nvSpPr>
          <p:spPr>
            <a:xfrm>
              <a:off x="3705662" y="2554145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8" name="GC - SENIOR, ,EXPERT ATHLETE Wang ZhiJie"/>
            <p:cNvSpPr/>
            <p:nvPr/>
          </p:nvSpPr>
          <p:spPr>
            <a:xfrm>
              <a:off x="3719617" y="2562733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SENIOR EXPERT ATHLETE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Wang ZhiJie</a:t>
              </a:r>
            </a:p>
          </p:txBody>
        </p:sp>
        <p:sp>
          <p:nvSpPr>
            <p:cNvPr id="1049" name="Shape"/>
            <p:cNvSpPr/>
            <p:nvPr/>
          </p:nvSpPr>
          <p:spPr>
            <a:xfrm>
              <a:off x="3708882" y="263465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0" name="Band (CLT Group)"/>
            <p:cNvSpPr/>
            <p:nvPr/>
          </p:nvSpPr>
          <p:spPr>
            <a:xfrm>
              <a:off x="3722837" y="2640024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51" name="L"/>
            <p:cNvSpPr/>
            <p:nvPr/>
          </p:nvSpPr>
          <p:spPr>
            <a:xfrm>
              <a:off x="3890300" y="2640024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52" name="Group"/>
          <p:cNvGrpSpPr/>
          <p:nvPr/>
        </p:nvGrpSpPr>
        <p:grpSpPr>
          <a:xfrm>
            <a:off x="3959003" y="1211222"/>
            <a:ext cx="212550" cy="136332"/>
            <a:chOff x="3959003" y="1211222"/>
            <a:chExt cx="212550" cy="136332"/>
          </a:xfrm>
        </p:grpSpPr>
        <p:sp>
          <p:nvSpPr>
            <p:cNvPr id="332" name="Shape"/>
            <p:cNvSpPr/>
            <p:nvPr/>
          </p:nvSpPr>
          <p:spPr>
            <a:xfrm>
              <a:off x="3959003" y="121122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3" name="SERVICE, ,EXCELLENCE AND, ,INNOVATION MGR Jia Yi"/>
            <p:cNvSpPr/>
            <p:nvPr/>
          </p:nvSpPr>
          <p:spPr>
            <a:xfrm>
              <a:off x="3972958" y="121981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SERVICE EXCELLENCE AND INNOVATION MGR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Jia Yi</a:t>
              </a:r>
            </a:p>
          </p:txBody>
        </p:sp>
        <p:sp>
          <p:nvSpPr>
            <p:cNvPr id="1054" name="Shape"/>
            <p:cNvSpPr/>
            <p:nvPr/>
          </p:nvSpPr>
          <p:spPr>
            <a:xfrm>
              <a:off x="3962223" y="131535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5" name="Band (CLT Group)"/>
            <p:cNvSpPr/>
            <p:nvPr/>
          </p:nvSpPr>
          <p:spPr>
            <a:xfrm>
              <a:off x="3976179" y="132071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56" name="U"/>
            <p:cNvSpPr/>
            <p:nvPr/>
          </p:nvSpPr>
          <p:spPr>
            <a:xfrm>
              <a:off x="4142568" y="132071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57" name="Group"/>
          <p:cNvGrpSpPr/>
          <p:nvPr/>
        </p:nvGrpSpPr>
        <p:grpSpPr>
          <a:xfrm>
            <a:off x="3993354" y="1360436"/>
            <a:ext cx="212550" cy="136332"/>
            <a:chOff x="3993354" y="1360436"/>
            <a:chExt cx="212550" cy="136332"/>
          </a:xfrm>
        </p:grpSpPr>
        <p:sp>
          <p:nvSpPr>
            <p:cNvPr id="334" name="Shape"/>
            <p:cNvSpPr/>
            <p:nvPr/>
          </p:nvSpPr>
          <p:spPr>
            <a:xfrm>
              <a:off x="3993354" y="136043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8" name="GC - VENDOR, ,ASSISTANT, ,MANAGER Mou JinLong"/>
            <p:cNvSpPr/>
            <p:nvPr/>
          </p:nvSpPr>
          <p:spPr>
            <a:xfrm>
              <a:off x="4007310" y="136902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VENDOR ASSISTANT MANAGER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Mou JinLong</a:t>
              </a:r>
            </a:p>
          </p:txBody>
        </p:sp>
        <p:sp>
          <p:nvSpPr>
            <p:cNvPr id="1059" name="Shape"/>
            <p:cNvSpPr/>
            <p:nvPr/>
          </p:nvSpPr>
          <p:spPr>
            <a:xfrm>
              <a:off x="3996575" y="146456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0" name="Band (CLT Group)"/>
            <p:cNvSpPr/>
            <p:nvPr/>
          </p:nvSpPr>
          <p:spPr>
            <a:xfrm>
              <a:off x="4010530" y="146993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61" name="L"/>
            <p:cNvSpPr/>
            <p:nvPr/>
          </p:nvSpPr>
          <p:spPr>
            <a:xfrm>
              <a:off x="4177993" y="146993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62" name="Group"/>
          <p:cNvGrpSpPr/>
          <p:nvPr/>
        </p:nvGrpSpPr>
        <p:grpSpPr>
          <a:xfrm>
            <a:off x="3993354" y="1509649"/>
            <a:ext cx="212550" cy="136332"/>
            <a:chOff x="3993354" y="1509649"/>
            <a:chExt cx="212550" cy="136332"/>
          </a:xfrm>
        </p:grpSpPr>
        <p:sp>
          <p:nvSpPr>
            <p:cNvPr id="336" name="Shape"/>
            <p:cNvSpPr/>
            <p:nvPr/>
          </p:nvSpPr>
          <p:spPr>
            <a:xfrm>
              <a:off x="3993354" y="150964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3" name="GC - COMPLIANCE, ,ASSISTANT, ,MANAGER Gao YiHui"/>
            <p:cNvSpPr/>
            <p:nvPr/>
          </p:nvSpPr>
          <p:spPr>
            <a:xfrm>
              <a:off x="4007310" y="1518237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COMPLIANCE ASSISTANT MANAGER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Gao YiHui</a:t>
              </a:r>
            </a:p>
          </p:txBody>
        </p:sp>
        <p:sp>
          <p:nvSpPr>
            <p:cNvPr id="1064" name="Shape"/>
            <p:cNvSpPr/>
            <p:nvPr/>
          </p:nvSpPr>
          <p:spPr>
            <a:xfrm>
              <a:off x="3996575" y="161377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5" name="Band (CLT Group)"/>
            <p:cNvSpPr/>
            <p:nvPr/>
          </p:nvSpPr>
          <p:spPr>
            <a:xfrm>
              <a:off x="4010530" y="1619144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66" name="L"/>
            <p:cNvSpPr/>
            <p:nvPr/>
          </p:nvSpPr>
          <p:spPr>
            <a:xfrm>
              <a:off x="4177993" y="1619144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67" name="Group"/>
          <p:cNvGrpSpPr/>
          <p:nvPr/>
        </p:nvGrpSpPr>
        <p:grpSpPr>
          <a:xfrm>
            <a:off x="3993354" y="1658863"/>
            <a:ext cx="212550" cy="89099"/>
            <a:chOff x="3993354" y="1658863"/>
            <a:chExt cx="212550" cy="89099"/>
          </a:xfrm>
        </p:grpSpPr>
        <p:sp>
          <p:nvSpPr>
            <p:cNvPr id="338" name="Shape"/>
            <p:cNvSpPr/>
            <p:nvPr/>
          </p:nvSpPr>
          <p:spPr>
            <a:xfrm>
              <a:off x="3993354" y="1658863"/>
              <a:ext cx="212550" cy="8909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8" name="AI LEAD He LiYao"/>
            <p:cNvSpPr/>
            <p:nvPr/>
          </p:nvSpPr>
          <p:spPr>
            <a:xfrm>
              <a:off x="4007310" y="1667451"/>
              <a:ext cx="184639" cy="429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AI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He LiYao</a:t>
              </a:r>
            </a:p>
          </p:txBody>
        </p:sp>
        <p:sp>
          <p:nvSpPr>
            <p:cNvPr id="1069" name="Shape"/>
            <p:cNvSpPr/>
            <p:nvPr/>
          </p:nvSpPr>
          <p:spPr>
            <a:xfrm>
              <a:off x="3996575" y="171575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0" name="Band (CLT Group)"/>
            <p:cNvSpPr/>
            <p:nvPr/>
          </p:nvSpPr>
          <p:spPr>
            <a:xfrm>
              <a:off x="4010530" y="172112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71" name="L"/>
            <p:cNvSpPr/>
            <p:nvPr/>
          </p:nvSpPr>
          <p:spPr>
            <a:xfrm>
              <a:off x="4177993" y="172112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72" name="Group"/>
          <p:cNvGrpSpPr/>
          <p:nvPr/>
        </p:nvGrpSpPr>
        <p:grpSpPr>
          <a:xfrm>
            <a:off x="3993354" y="1760844"/>
            <a:ext cx="212550" cy="112716"/>
            <a:chOff x="3993354" y="1760844"/>
            <a:chExt cx="212550" cy="112716"/>
          </a:xfrm>
        </p:grpSpPr>
        <p:sp>
          <p:nvSpPr>
            <p:cNvPr id="340" name="Shape"/>
            <p:cNvSpPr/>
            <p:nvPr/>
          </p:nvSpPr>
          <p:spPr>
            <a:xfrm>
              <a:off x="3993354" y="1760844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3" name="INSIGHTS AND, ,ANALYTICS LEAD Zhao YiMing"/>
            <p:cNvSpPr/>
            <p:nvPr/>
          </p:nvSpPr>
          <p:spPr>
            <a:xfrm>
              <a:off x="4007310" y="1769432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INSIGHTS AND ANALYTICS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Zhao YiMing</a:t>
              </a:r>
            </a:p>
          </p:txBody>
        </p:sp>
        <p:sp>
          <p:nvSpPr>
            <p:cNvPr id="1074" name="Shape"/>
            <p:cNvSpPr/>
            <p:nvPr/>
          </p:nvSpPr>
          <p:spPr>
            <a:xfrm>
              <a:off x="3996575" y="184135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5" name="Band (CLT Group)"/>
            <p:cNvSpPr/>
            <p:nvPr/>
          </p:nvSpPr>
          <p:spPr>
            <a:xfrm>
              <a:off x="4010530" y="1846722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76" name="L"/>
            <p:cNvSpPr/>
            <p:nvPr/>
          </p:nvSpPr>
          <p:spPr>
            <a:xfrm>
              <a:off x="4177993" y="1846722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77" name="Group"/>
          <p:cNvGrpSpPr/>
          <p:nvPr/>
        </p:nvGrpSpPr>
        <p:grpSpPr>
          <a:xfrm>
            <a:off x="3993354" y="1886441"/>
            <a:ext cx="212550" cy="89099"/>
            <a:chOff x="3993354" y="1886441"/>
            <a:chExt cx="212550" cy="89099"/>
          </a:xfrm>
        </p:grpSpPr>
        <p:sp>
          <p:nvSpPr>
            <p:cNvPr id="342" name="Shape"/>
            <p:cNvSpPr/>
            <p:nvPr/>
          </p:nvSpPr>
          <p:spPr>
            <a:xfrm>
              <a:off x="3993354" y="1886441"/>
              <a:ext cx="212550" cy="8909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8" name="WFM LEAD Shi Lei"/>
            <p:cNvSpPr/>
            <p:nvPr/>
          </p:nvSpPr>
          <p:spPr>
            <a:xfrm>
              <a:off x="4007310" y="1895029"/>
              <a:ext cx="184639" cy="429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WFM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Shi Lei</a:t>
              </a:r>
            </a:p>
          </p:txBody>
        </p:sp>
        <p:sp>
          <p:nvSpPr>
            <p:cNvPr id="1079" name="Shape"/>
            <p:cNvSpPr/>
            <p:nvPr/>
          </p:nvSpPr>
          <p:spPr>
            <a:xfrm>
              <a:off x="3996575" y="194333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0" name="Band (CLT Group)"/>
            <p:cNvSpPr/>
            <p:nvPr/>
          </p:nvSpPr>
          <p:spPr>
            <a:xfrm>
              <a:off x="4010530" y="1948703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81" name="L"/>
            <p:cNvSpPr/>
            <p:nvPr/>
          </p:nvSpPr>
          <p:spPr>
            <a:xfrm>
              <a:off x="4177993" y="1948703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82" name="Group"/>
          <p:cNvGrpSpPr/>
          <p:nvPr/>
        </p:nvGrpSpPr>
        <p:grpSpPr>
          <a:xfrm>
            <a:off x="4212344" y="1211222"/>
            <a:ext cx="212550" cy="136332"/>
            <a:chOff x="4212344" y="1211222"/>
            <a:chExt cx="212550" cy="136332"/>
          </a:xfrm>
        </p:grpSpPr>
        <p:sp>
          <p:nvSpPr>
            <p:cNvPr id="344" name="Shape"/>
            <p:cNvSpPr/>
            <p:nvPr/>
          </p:nvSpPr>
          <p:spPr>
            <a:xfrm>
              <a:off x="4212344" y="121122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3" name="SR MGR, GC -, ,HK/TW CONSUMER, ,SERVICE Wong Wing Yan Ivy"/>
            <p:cNvSpPr/>
            <p:nvPr/>
          </p:nvSpPr>
          <p:spPr>
            <a:xfrm>
              <a:off x="4226299" y="121981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HK/TW CONSUMER SERVICE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Wong Wing Yan Ivy</a:t>
              </a:r>
            </a:p>
          </p:txBody>
        </p:sp>
        <p:sp>
          <p:nvSpPr>
            <p:cNvPr id="1084" name="Shape"/>
            <p:cNvSpPr/>
            <p:nvPr/>
          </p:nvSpPr>
          <p:spPr>
            <a:xfrm>
              <a:off x="4215565" y="131535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5" name="Band (CLT Group)"/>
            <p:cNvSpPr/>
            <p:nvPr/>
          </p:nvSpPr>
          <p:spPr>
            <a:xfrm>
              <a:off x="4229520" y="132071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86" name="U"/>
            <p:cNvSpPr/>
            <p:nvPr/>
          </p:nvSpPr>
          <p:spPr>
            <a:xfrm>
              <a:off x="4395909" y="132071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87" name="Group"/>
          <p:cNvGrpSpPr/>
          <p:nvPr/>
        </p:nvGrpSpPr>
        <p:grpSpPr>
          <a:xfrm>
            <a:off x="4246696" y="1360436"/>
            <a:ext cx="212550" cy="136332"/>
            <a:chOff x="4246696" y="1360436"/>
            <a:chExt cx="212550" cy="136332"/>
          </a:xfrm>
        </p:grpSpPr>
        <p:sp>
          <p:nvSpPr>
            <p:cNvPr id="346" name="Shape"/>
            <p:cNvSpPr/>
            <p:nvPr/>
          </p:nvSpPr>
          <p:spPr>
            <a:xfrm>
              <a:off x="4246696" y="136043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8" name="GC - OPERATION, ,ASSISTANT, ,MANAGER Tsang Sin Ting"/>
            <p:cNvSpPr/>
            <p:nvPr/>
          </p:nvSpPr>
          <p:spPr>
            <a:xfrm>
              <a:off x="4260651" y="136902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OPERATION ASSISTANT MANAGER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Tsang Sin Ting</a:t>
              </a:r>
            </a:p>
          </p:txBody>
        </p:sp>
        <p:sp>
          <p:nvSpPr>
            <p:cNvPr id="1089" name="Shape"/>
            <p:cNvSpPr/>
            <p:nvPr/>
          </p:nvSpPr>
          <p:spPr>
            <a:xfrm>
              <a:off x="4249916" y="146456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0" name="Band (CLT Group)"/>
            <p:cNvSpPr/>
            <p:nvPr/>
          </p:nvSpPr>
          <p:spPr>
            <a:xfrm>
              <a:off x="4263871" y="146993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91" name="L"/>
            <p:cNvSpPr/>
            <p:nvPr/>
          </p:nvSpPr>
          <p:spPr>
            <a:xfrm>
              <a:off x="4431334" y="146993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92" name="Group"/>
          <p:cNvGrpSpPr/>
          <p:nvPr/>
        </p:nvGrpSpPr>
        <p:grpSpPr>
          <a:xfrm>
            <a:off x="4246696" y="1509649"/>
            <a:ext cx="212550" cy="112716"/>
            <a:chOff x="4246696" y="1509649"/>
            <a:chExt cx="212550" cy="112716"/>
          </a:xfrm>
        </p:grpSpPr>
        <p:sp>
          <p:nvSpPr>
            <p:cNvPr id="348" name="Shape"/>
            <p:cNvSpPr/>
            <p:nvPr/>
          </p:nvSpPr>
          <p:spPr>
            <a:xfrm>
              <a:off x="4246696" y="1509649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3" name="GC - CONTACT, ,CENTER LEAD Yiu Po Yee"/>
            <p:cNvSpPr/>
            <p:nvPr/>
          </p:nvSpPr>
          <p:spPr>
            <a:xfrm>
              <a:off x="4260651" y="1518237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CONTACT CENTER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Yiu Po Yee</a:t>
              </a:r>
            </a:p>
          </p:txBody>
        </p:sp>
        <p:sp>
          <p:nvSpPr>
            <p:cNvPr id="1094" name="Shape"/>
            <p:cNvSpPr/>
            <p:nvPr/>
          </p:nvSpPr>
          <p:spPr>
            <a:xfrm>
              <a:off x="4249916" y="159016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5" name="Band (CLT Group)"/>
            <p:cNvSpPr/>
            <p:nvPr/>
          </p:nvSpPr>
          <p:spPr>
            <a:xfrm>
              <a:off x="4263871" y="159552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96" name="L"/>
            <p:cNvSpPr/>
            <p:nvPr/>
          </p:nvSpPr>
          <p:spPr>
            <a:xfrm>
              <a:off x="4431334" y="159552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97" name="Group"/>
          <p:cNvGrpSpPr/>
          <p:nvPr/>
        </p:nvGrpSpPr>
        <p:grpSpPr>
          <a:xfrm>
            <a:off x="4246696" y="1635247"/>
            <a:ext cx="212550" cy="112716"/>
            <a:chOff x="4246696" y="1635247"/>
            <a:chExt cx="212550" cy="112716"/>
          </a:xfrm>
        </p:grpSpPr>
        <p:sp>
          <p:nvSpPr>
            <p:cNvPr id="350" name="Shape"/>
            <p:cNvSpPr/>
            <p:nvPr/>
          </p:nvSpPr>
          <p:spPr>
            <a:xfrm>
              <a:off x="4246696" y="1635247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8" name="GC - CONTACT, ,CENTER LEAD Tang Po Yi"/>
            <p:cNvSpPr/>
            <p:nvPr/>
          </p:nvSpPr>
          <p:spPr>
            <a:xfrm>
              <a:off x="4260651" y="1643834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CONTACT CENTER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Tang Po Yi</a:t>
              </a:r>
            </a:p>
          </p:txBody>
        </p:sp>
        <p:sp>
          <p:nvSpPr>
            <p:cNvPr id="1099" name="Shape"/>
            <p:cNvSpPr/>
            <p:nvPr/>
          </p:nvSpPr>
          <p:spPr>
            <a:xfrm>
              <a:off x="4249916" y="171575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0" name="Band (CLT Group)"/>
            <p:cNvSpPr/>
            <p:nvPr/>
          </p:nvSpPr>
          <p:spPr>
            <a:xfrm>
              <a:off x="4263871" y="172112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01" name="L"/>
            <p:cNvSpPr/>
            <p:nvPr/>
          </p:nvSpPr>
          <p:spPr>
            <a:xfrm>
              <a:off x="4431334" y="172112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02" name="Group"/>
          <p:cNvGrpSpPr/>
          <p:nvPr/>
        </p:nvGrpSpPr>
        <p:grpSpPr>
          <a:xfrm>
            <a:off x="4465685" y="1211222"/>
            <a:ext cx="212550" cy="112716"/>
            <a:chOff x="4465685" y="1211222"/>
            <a:chExt cx="212550" cy="112716"/>
          </a:xfrm>
        </p:grpSpPr>
        <p:sp>
          <p:nvSpPr>
            <p:cNvPr id="352" name="Shape"/>
            <p:cNvSpPr/>
            <p:nvPr/>
          </p:nvSpPr>
          <p:spPr>
            <a:xfrm>
              <a:off x="4465685" y="1211222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3" name="MGR, GC - VENDOR, ,MANAGEMENT Shi Leah"/>
            <p:cNvSpPr/>
            <p:nvPr/>
          </p:nvSpPr>
          <p:spPr>
            <a:xfrm>
              <a:off x="4479641" y="1219810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VENDOR MANAGEMENT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Shi Leah</a:t>
              </a:r>
            </a:p>
          </p:txBody>
        </p:sp>
        <p:sp>
          <p:nvSpPr>
            <p:cNvPr id="1104" name="Shape"/>
            <p:cNvSpPr/>
            <p:nvPr/>
          </p:nvSpPr>
          <p:spPr>
            <a:xfrm>
              <a:off x="4468906" y="129173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5" name="Band (CLT Group)"/>
            <p:cNvSpPr/>
            <p:nvPr/>
          </p:nvSpPr>
          <p:spPr>
            <a:xfrm>
              <a:off x="4482861" y="1297100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06" name="U"/>
            <p:cNvSpPr/>
            <p:nvPr/>
          </p:nvSpPr>
          <p:spPr>
            <a:xfrm>
              <a:off x="4649250" y="1297100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07" name="Group"/>
          <p:cNvGrpSpPr/>
          <p:nvPr/>
        </p:nvGrpSpPr>
        <p:grpSpPr>
          <a:xfrm>
            <a:off x="4500037" y="1336819"/>
            <a:ext cx="212550" cy="136332"/>
            <a:chOff x="4500037" y="1336819"/>
            <a:chExt cx="212550" cy="136332"/>
          </a:xfrm>
        </p:grpSpPr>
        <p:sp>
          <p:nvSpPr>
            <p:cNvPr id="354" name="Shape"/>
            <p:cNvSpPr/>
            <p:nvPr/>
          </p:nvSpPr>
          <p:spPr>
            <a:xfrm>
              <a:off x="4500037" y="133681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8" name="VENDOR, ,MANAGEMENT, ,LEAD Dai Ling"/>
            <p:cNvSpPr/>
            <p:nvPr/>
          </p:nvSpPr>
          <p:spPr>
            <a:xfrm>
              <a:off x="4513992" y="1345407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VENDOR MANAGEMENT LEAD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Dai Ling</a:t>
              </a:r>
            </a:p>
          </p:txBody>
        </p:sp>
        <p:sp>
          <p:nvSpPr>
            <p:cNvPr id="1109" name="Shape"/>
            <p:cNvSpPr/>
            <p:nvPr/>
          </p:nvSpPr>
          <p:spPr>
            <a:xfrm>
              <a:off x="4503257" y="144094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0" name="Band (CLT Group)"/>
            <p:cNvSpPr/>
            <p:nvPr/>
          </p:nvSpPr>
          <p:spPr>
            <a:xfrm>
              <a:off x="4517212" y="1446314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11" name="L"/>
            <p:cNvSpPr/>
            <p:nvPr/>
          </p:nvSpPr>
          <p:spPr>
            <a:xfrm>
              <a:off x="4684675" y="1446314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12" name="Group"/>
          <p:cNvGrpSpPr/>
          <p:nvPr/>
        </p:nvGrpSpPr>
        <p:grpSpPr>
          <a:xfrm>
            <a:off x="4719027" y="1064155"/>
            <a:ext cx="212550" cy="136332"/>
            <a:chOff x="4719027" y="1064155"/>
            <a:chExt cx="212550" cy="136332"/>
          </a:xfrm>
        </p:grpSpPr>
        <p:sp>
          <p:nvSpPr>
            <p:cNvPr id="356" name="Shape"/>
            <p:cNvSpPr/>
            <p:nvPr/>
          </p:nvSpPr>
          <p:spPr>
            <a:xfrm>
              <a:off x="4719027" y="106415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3" name="SR MGR, GC -, ,DIGITAL ASSET, ,MGMT CENTER Kong Yun Li"/>
            <p:cNvSpPr/>
            <p:nvPr/>
          </p:nvSpPr>
          <p:spPr>
            <a:xfrm>
              <a:off x="4732982" y="1072743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DIGITAL ASSET MGMT CENTER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Kong Yun Li</a:t>
              </a:r>
            </a:p>
          </p:txBody>
        </p:sp>
        <p:sp>
          <p:nvSpPr>
            <p:cNvPr id="1114" name="Shape"/>
            <p:cNvSpPr/>
            <p:nvPr/>
          </p:nvSpPr>
          <p:spPr>
            <a:xfrm>
              <a:off x="4722247" y="116828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5" name="Band (CLT Group)"/>
            <p:cNvSpPr/>
            <p:nvPr/>
          </p:nvSpPr>
          <p:spPr>
            <a:xfrm>
              <a:off x="4736202" y="1173650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16" name="U"/>
            <p:cNvSpPr/>
            <p:nvPr/>
          </p:nvSpPr>
          <p:spPr>
            <a:xfrm>
              <a:off x="4902592" y="1173650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17" name="Group"/>
          <p:cNvGrpSpPr/>
          <p:nvPr/>
        </p:nvGrpSpPr>
        <p:grpSpPr>
          <a:xfrm>
            <a:off x="4753378" y="1213369"/>
            <a:ext cx="212550" cy="136332"/>
            <a:chOff x="4753378" y="1213369"/>
            <a:chExt cx="212550" cy="136332"/>
          </a:xfrm>
        </p:grpSpPr>
        <p:sp>
          <p:nvSpPr>
            <p:cNvPr id="358" name="Shape"/>
            <p:cNvSpPr/>
            <p:nvPr/>
          </p:nvSpPr>
          <p:spPr>
            <a:xfrm>
              <a:off x="4753378" y="121336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8" name="CONTENT, ,INNOVATION, ,MANAGER Tsui Yung"/>
            <p:cNvSpPr/>
            <p:nvPr/>
          </p:nvSpPr>
          <p:spPr>
            <a:xfrm>
              <a:off x="4767333" y="1221957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CONTENT INNOVATION MANAGER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Tsui Yung</a:t>
              </a:r>
            </a:p>
          </p:txBody>
        </p:sp>
        <p:sp>
          <p:nvSpPr>
            <p:cNvPr id="1119" name="Shape"/>
            <p:cNvSpPr/>
            <p:nvPr/>
          </p:nvSpPr>
          <p:spPr>
            <a:xfrm>
              <a:off x="4756598" y="131749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0" name="Band (CLT Group)"/>
            <p:cNvSpPr/>
            <p:nvPr/>
          </p:nvSpPr>
          <p:spPr>
            <a:xfrm>
              <a:off x="4770554" y="132286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21" name="U"/>
            <p:cNvSpPr/>
            <p:nvPr/>
          </p:nvSpPr>
          <p:spPr>
            <a:xfrm>
              <a:off x="4936943" y="132286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22" name="Group"/>
          <p:cNvGrpSpPr/>
          <p:nvPr/>
        </p:nvGrpSpPr>
        <p:grpSpPr>
          <a:xfrm>
            <a:off x="4753378" y="1362583"/>
            <a:ext cx="212550" cy="89099"/>
            <a:chOff x="4753378" y="1362583"/>
            <a:chExt cx="212550" cy="89099"/>
          </a:xfrm>
        </p:grpSpPr>
        <p:sp>
          <p:nvSpPr>
            <p:cNvPr id="360" name="Shape"/>
            <p:cNvSpPr/>
            <p:nvPr/>
          </p:nvSpPr>
          <p:spPr>
            <a:xfrm>
              <a:off x="4753378" y="1362583"/>
              <a:ext cx="212550" cy="8909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3" name="MGR, GC - DAM OPS Shen Jia Min"/>
            <p:cNvSpPr/>
            <p:nvPr/>
          </p:nvSpPr>
          <p:spPr>
            <a:xfrm>
              <a:off x="4767333" y="1371171"/>
              <a:ext cx="184639" cy="429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DAM OPS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Shen Jia Min</a:t>
              </a:r>
            </a:p>
          </p:txBody>
        </p:sp>
        <p:sp>
          <p:nvSpPr>
            <p:cNvPr id="1124" name="Shape"/>
            <p:cNvSpPr/>
            <p:nvPr/>
          </p:nvSpPr>
          <p:spPr>
            <a:xfrm>
              <a:off x="4756598" y="141947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5" name="Band (CLT Group)"/>
            <p:cNvSpPr/>
            <p:nvPr/>
          </p:nvSpPr>
          <p:spPr>
            <a:xfrm>
              <a:off x="4770554" y="1424845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26" name="U"/>
            <p:cNvSpPr/>
            <p:nvPr/>
          </p:nvSpPr>
          <p:spPr>
            <a:xfrm>
              <a:off x="4936943" y="1424845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27" name="Group"/>
          <p:cNvGrpSpPr/>
          <p:nvPr/>
        </p:nvGrpSpPr>
        <p:grpSpPr>
          <a:xfrm>
            <a:off x="4787729" y="1464563"/>
            <a:ext cx="212550" cy="136332"/>
            <a:chOff x="4787729" y="1464563"/>
            <a:chExt cx="212550" cy="136332"/>
          </a:xfrm>
        </p:grpSpPr>
        <p:sp>
          <p:nvSpPr>
            <p:cNvPr id="362" name="Shape"/>
            <p:cNvSpPr/>
            <p:nvPr/>
          </p:nvSpPr>
          <p:spPr>
            <a:xfrm>
              <a:off x="4787729" y="1464563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8" name="DIGITAL ASSETS, ,MANAGEMENT, ,SPECIALIST Zhang Avery"/>
            <p:cNvSpPr/>
            <p:nvPr/>
          </p:nvSpPr>
          <p:spPr>
            <a:xfrm>
              <a:off x="4801685" y="147315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DIGITAL ASSETS MANAGEMENT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Zhang Avery</a:t>
              </a:r>
            </a:p>
          </p:txBody>
        </p:sp>
        <p:sp>
          <p:nvSpPr>
            <p:cNvPr id="1129" name="Shape"/>
            <p:cNvSpPr/>
            <p:nvPr/>
          </p:nvSpPr>
          <p:spPr>
            <a:xfrm>
              <a:off x="4790950" y="156869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0" name="Band (CLT Group)"/>
            <p:cNvSpPr/>
            <p:nvPr/>
          </p:nvSpPr>
          <p:spPr>
            <a:xfrm>
              <a:off x="4804905" y="157405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31" name="L"/>
            <p:cNvSpPr/>
            <p:nvPr/>
          </p:nvSpPr>
          <p:spPr>
            <a:xfrm>
              <a:off x="4972368" y="157405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32" name="Group"/>
          <p:cNvGrpSpPr/>
          <p:nvPr/>
        </p:nvGrpSpPr>
        <p:grpSpPr>
          <a:xfrm>
            <a:off x="4787729" y="1613777"/>
            <a:ext cx="212550" cy="112716"/>
            <a:chOff x="4787729" y="1613777"/>
            <a:chExt cx="212550" cy="112716"/>
          </a:xfrm>
        </p:grpSpPr>
        <p:sp>
          <p:nvSpPr>
            <p:cNvPr id="364" name="Shape"/>
            <p:cNvSpPr/>
            <p:nvPr/>
          </p:nvSpPr>
          <p:spPr>
            <a:xfrm>
              <a:off x="4787729" y="1613777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3" name="D.A.M OPERATION, ,SPECIALIST Zheng XiaoJun"/>
            <p:cNvSpPr/>
            <p:nvPr/>
          </p:nvSpPr>
          <p:spPr>
            <a:xfrm>
              <a:off x="4801685" y="1622365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D.A.M OPERATION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Zheng XiaoJun</a:t>
              </a:r>
            </a:p>
          </p:txBody>
        </p:sp>
        <p:sp>
          <p:nvSpPr>
            <p:cNvPr id="1134" name="Shape"/>
            <p:cNvSpPr/>
            <p:nvPr/>
          </p:nvSpPr>
          <p:spPr>
            <a:xfrm>
              <a:off x="4790950" y="169428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5" name="Band (CLT Group)"/>
            <p:cNvSpPr/>
            <p:nvPr/>
          </p:nvSpPr>
          <p:spPr>
            <a:xfrm>
              <a:off x="4804905" y="169965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36" name="L"/>
            <p:cNvSpPr/>
            <p:nvPr/>
          </p:nvSpPr>
          <p:spPr>
            <a:xfrm>
              <a:off x="4972368" y="169965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37" name="Group"/>
          <p:cNvGrpSpPr/>
          <p:nvPr/>
        </p:nvGrpSpPr>
        <p:grpSpPr>
          <a:xfrm>
            <a:off x="4787729" y="1739374"/>
            <a:ext cx="212550" cy="136332"/>
            <a:chOff x="4787729" y="1739374"/>
            <a:chExt cx="212550" cy="136332"/>
          </a:xfrm>
        </p:grpSpPr>
        <p:sp>
          <p:nvSpPr>
            <p:cNvPr id="366" name="Shape"/>
            <p:cNvSpPr/>
            <p:nvPr/>
          </p:nvSpPr>
          <p:spPr>
            <a:xfrm>
              <a:off x="4787729" y="173937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8" name="PDP ENRICHED, ,ASSETS ASSISTANT, ,MANAGER Chen YuXiao"/>
            <p:cNvSpPr/>
            <p:nvPr/>
          </p:nvSpPr>
          <p:spPr>
            <a:xfrm>
              <a:off x="4801685" y="174796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PDP ENRICHED ASSETS ASSISTANT MANAGER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Chen YuXiao</a:t>
              </a:r>
            </a:p>
          </p:txBody>
        </p:sp>
        <p:sp>
          <p:nvSpPr>
            <p:cNvPr id="1139" name="Shape"/>
            <p:cNvSpPr/>
            <p:nvPr/>
          </p:nvSpPr>
          <p:spPr>
            <a:xfrm>
              <a:off x="4790950" y="184350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0" name="Band (CLT Group)"/>
            <p:cNvSpPr/>
            <p:nvPr/>
          </p:nvSpPr>
          <p:spPr>
            <a:xfrm>
              <a:off x="4804905" y="184886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41" name="L"/>
            <p:cNvSpPr/>
            <p:nvPr/>
          </p:nvSpPr>
          <p:spPr>
            <a:xfrm>
              <a:off x="4972368" y="184886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42" name="Group"/>
          <p:cNvGrpSpPr/>
          <p:nvPr/>
        </p:nvGrpSpPr>
        <p:grpSpPr>
          <a:xfrm>
            <a:off x="4753378" y="1888588"/>
            <a:ext cx="212550" cy="136332"/>
            <a:chOff x="4753378" y="1888588"/>
            <a:chExt cx="212550" cy="136332"/>
          </a:xfrm>
        </p:grpSpPr>
        <p:sp>
          <p:nvSpPr>
            <p:cNvPr id="368" name="Shape"/>
            <p:cNvSpPr/>
            <p:nvPr/>
          </p:nvSpPr>
          <p:spPr>
            <a:xfrm>
              <a:off x="4753378" y="1888588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3" name="MGR, GC -, ,LOCALIZATION &amp;amp;, ,AUTHORING Li Ling"/>
            <p:cNvSpPr/>
            <p:nvPr/>
          </p:nvSpPr>
          <p:spPr>
            <a:xfrm>
              <a:off x="4767333" y="1897176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LOCALIZATION &amp; AUTHORING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Li Ling</a:t>
              </a:r>
            </a:p>
          </p:txBody>
        </p:sp>
        <p:sp>
          <p:nvSpPr>
            <p:cNvPr id="1144" name="Shape"/>
            <p:cNvSpPr/>
            <p:nvPr/>
          </p:nvSpPr>
          <p:spPr>
            <a:xfrm>
              <a:off x="4756598" y="199271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5" name="Band (CLT Group)"/>
            <p:cNvSpPr/>
            <p:nvPr/>
          </p:nvSpPr>
          <p:spPr>
            <a:xfrm>
              <a:off x="4770554" y="1998083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46" name="U"/>
            <p:cNvSpPr/>
            <p:nvPr/>
          </p:nvSpPr>
          <p:spPr>
            <a:xfrm>
              <a:off x="4936943" y="1998083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47" name="Group"/>
          <p:cNvGrpSpPr/>
          <p:nvPr/>
        </p:nvGrpSpPr>
        <p:grpSpPr>
          <a:xfrm>
            <a:off x="4787729" y="2037802"/>
            <a:ext cx="212550" cy="136332"/>
            <a:chOff x="4787729" y="2037802"/>
            <a:chExt cx="212550" cy="136332"/>
          </a:xfrm>
        </p:grpSpPr>
        <p:sp>
          <p:nvSpPr>
            <p:cNvPr id="370" name="Shape"/>
            <p:cNvSpPr/>
            <p:nvPr/>
          </p:nvSpPr>
          <p:spPr>
            <a:xfrm>
              <a:off x="4787729" y="203780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8" name="ASSISTANT, ,MANAGER,, ,LOCALIZATION Ma CaoMei"/>
            <p:cNvSpPr/>
            <p:nvPr/>
          </p:nvSpPr>
          <p:spPr>
            <a:xfrm>
              <a:off x="4801685" y="2046389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ASSISTANT MANAGER, LOCALIZATION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Ma CaoMei</a:t>
              </a:r>
            </a:p>
          </p:txBody>
        </p:sp>
        <p:sp>
          <p:nvSpPr>
            <p:cNvPr id="1149" name="Shape"/>
            <p:cNvSpPr/>
            <p:nvPr/>
          </p:nvSpPr>
          <p:spPr>
            <a:xfrm>
              <a:off x="4790950" y="2141929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0" name="Band (CLT Group)"/>
            <p:cNvSpPr/>
            <p:nvPr/>
          </p:nvSpPr>
          <p:spPr>
            <a:xfrm>
              <a:off x="4804905" y="2147296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51" name="L"/>
            <p:cNvSpPr/>
            <p:nvPr/>
          </p:nvSpPr>
          <p:spPr>
            <a:xfrm>
              <a:off x="4972368" y="2147296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52" name="Group"/>
          <p:cNvGrpSpPr/>
          <p:nvPr/>
        </p:nvGrpSpPr>
        <p:grpSpPr>
          <a:xfrm>
            <a:off x="4753378" y="2187015"/>
            <a:ext cx="212550" cy="136332"/>
            <a:chOff x="4753378" y="2187015"/>
            <a:chExt cx="212550" cy="136332"/>
          </a:xfrm>
        </p:grpSpPr>
        <p:sp>
          <p:nvSpPr>
            <p:cNvPr id="372" name="Shape"/>
            <p:cNvSpPr/>
            <p:nvPr/>
          </p:nvSpPr>
          <p:spPr>
            <a:xfrm>
              <a:off x="4753378" y="218701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3" name="ASSISTANT, ,MANAGER, PDP, ,ASSETS -SIZING Shen Tai-Lien"/>
            <p:cNvSpPr/>
            <p:nvPr/>
          </p:nvSpPr>
          <p:spPr>
            <a:xfrm>
              <a:off x="4767333" y="2195603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ASSISTANT MANAGER, PDP ASSETS -SIZING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Shen Tai-Lien</a:t>
              </a:r>
            </a:p>
          </p:txBody>
        </p:sp>
        <p:sp>
          <p:nvSpPr>
            <p:cNvPr id="1154" name="Shape"/>
            <p:cNvSpPr/>
            <p:nvPr/>
          </p:nvSpPr>
          <p:spPr>
            <a:xfrm>
              <a:off x="4756598" y="229114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5" name="Band (CLT Group)"/>
            <p:cNvSpPr/>
            <p:nvPr/>
          </p:nvSpPr>
          <p:spPr>
            <a:xfrm>
              <a:off x="4770554" y="2296510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56" name="L"/>
            <p:cNvSpPr/>
            <p:nvPr/>
          </p:nvSpPr>
          <p:spPr>
            <a:xfrm>
              <a:off x="4938017" y="2296510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57" name="Group"/>
          <p:cNvGrpSpPr/>
          <p:nvPr/>
        </p:nvGrpSpPr>
        <p:grpSpPr>
          <a:xfrm>
            <a:off x="5006719" y="1064155"/>
            <a:ext cx="212550" cy="136332"/>
            <a:chOff x="5006719" y="1064155"/>
            <a:chExt cx="212550" cy="136332"/>
          </a:xfrm>
        </p:grpSpPr>
        <p:sp>
          <p:nvSpPr>
            <p:cNvPr id="374" name="Shape"/>
            <p:cNvSpPr/>
            <p:nvPr/>
          </p:nvSpPr>
          <p:spPr>
            <a:xfrm>
              <a:off x="5006719" y="106415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8" name="SR MGR, GC -, ,DIGITAL LOSS, ,PREVENTION Zhang XinZhou"/>
            <p:cNvSpPr/>
            <p:nvPr/>
          </p:nvSpPr>
          <p:spPr>
            <a:xfrm>
              <a:off x="5020675" y="1072743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DIGITAL LOSS PREVENTION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Zhang XinZhou</a:t>
              </a:r>
            </a:p>
          </p:txBody>
        </p:sp>
        <p:sp>
          <p:nvSpPr>
            <p:cNvPr id="1159" name="Shape"/>
            <p:cNvSpPr/>
            <p:nvPr/>
          </p:nvSpPr>
          <p:spPr>
            <a:xfrm>
              <a:off x="5009940" y="116828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0" name="Band (CLT Group)"/>
            <p:cNvSpPr/>
            <p:nvPr/>
          </p:nvSpPr>
          <p:spPr>
            <a:xfrm>
              <a:off x="5023895" y="1173650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61" name="U"/>
            <p:cNvSpPr/>
            <p:nvPr/>
          </p:nvSpPr>
          <p:spPr>
            <a:xfrm>
              <a:off x="5190284" y="1173650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62" name="Group"/>
          <p:cNvGrpSpPr/>
          <p:nvPr/>
        </p:nvGrpSpPr>
        <p:grpSpPr>
          <a:xfrm>
            <a:off x="5041071" y="1213369"/>
            <a:ext cx="212550" cy="136332"/>
            <a:chOff x="5041071" y="1213369"/>
            <a:chExt cx="212550" cy="136332"/>
          </a:xfrm>
        </p:grpSpPr>
        <p:sp>
          <p:nvSpPr>
            <p:cNvPr id="376" name="Shape"/>
            <p:cNvSpPr/>
            <p:nvPr/>
          </p:nvSpPr>
          <p:spPr>
            <a:xfrm>
              <a:off x="5041071" y="121336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3" name="GC - DIGITAL LOSS, ,PREVENTION, ,ANALYST Zheng RongQi"/>
            <p:cNvSpPr/>
            <p:nvPr/>
          </p:nvSpPr>
          <p:spPr>
            <a:xfrm>
              <a:off x="5055026" y="1221957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DIGITAL LOSS PREVENTION ANALYST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Zheng RongQi</a:t>
              </a:r>
            </a:p>
          </p:txBody>
        </p:sp>
        <p:sp>
          <p:nvSpPr>
            <p:cNvPr id="1164" name="Shape"/>
            <p:cNvSpPr/>
            <p:nvPr/>
          </p:nvSpPr>
          <p:spPr>
            <a:xfrm>
              <a:off x="5044291" y="131749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5" name="Band (CLT Group)"/>
            <p:cNvSpPr/>
            <p:nvPr/>
          </p:nvSpPr>
          <p:spPr>
            <a:xfrm>
              <a:off x="5058246" y="1322864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66" name="L"/>
            <p:cNvSpPr/>
            <p:nvPr/>
          </p:nvSpPr>
          <p:spPr>
            <a:xfrm>
              <a:off x="5225709" y="1322864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67" name="Group"/>
          <p:cNvGrpSpPr/>
          <p:nvPr/>
        </p:nvGrpSpPr>
        <p:grpSpPr>
          <a:xfrm>
            <a:off x="5041071" y="1362583"/>
            <a:ext cx="212550" cy="136332"/>
            <a:chOff x="5041071" y="1362583"/>
            <a:chExt cx="212550" cy="136332"/>
          </a:xfrm>
        </p:grpSpPr>
        <p:sp>
          <p:nvSpPr>
            <p:cNvPr id="378" name="Shape"/>
            <p:cNvSpPr/>
            <p:nvPr/>
          </p:nvSpPr>
          <p:spPr>
            <a:xfrm>
              <a:off x="5041071" y="1362583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8" name="GC - DIGITAL LOSS, ,PREVENTION, ,ANALYST Yang Steve"/>
            <p:cNvSpPr/>
            <p:nvPr/>
          </p:nvSpPr>
          <p:spPr>
            <a:xfrm>
              <a:off x="5055026" y="137117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DIGITAL LOSS PREVENTION ANALYST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Yang Steve</a:t>
              </a:r>
            </a:p>
          </p:txBody>
        </p:sp>
        <p:sp>
          <p:nvSpPr>
            <p:cNvPr id="1169" name="Shape"/>
            <p:cNvSpPr/>
            <p:nvPr/>
          </p:nvSpPr>
          <p:spPr>
            <a:xfrm>
              <a:off x="5044291" y="146671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0" name="Band (CLT Group)"/>
            <p:cNvSpPr/>
            <p:nvPr/>
          </p:nvSpPr>
          <p:spPr>
            <a:xfrm>
              <a:off x="5058246" y="147207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71" name="L"/>
            <p:cNvSpPr/>
            <p:nvPr/>
          </p:nvSpPr>
          <p:spPr>
            <a:xfrm>
              <a:off x="5225709" y="147207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72" name="Group"/>
          <p:cNvGrpSpPr/>
          <p:nvPr/>
        </p:nvGrpSpPr>
        <p:grpSpPr>
          <a:xfrm>
            <a:off x="5041071" y="1511796"/>
            <a:ext cx="212550" cy="136332"/>
            <a:chOff x="5041071" y="1511796"/>
            <a:chExt cx="212550" cy="136332"/>
          </a:xfrm>
        </p:grpSpPr>
        <p:sp>
          <p:nvSpPr>
            <p:cNvPr id="380" name="Shape"/>
            <p:cNvSpPr/>
            <p:nvPr/>
          </p:nvSpPr>
          <p:spPr>
            <a:xfrm>
              <a:off x="5041071" y="151179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3" name="T-MALL OPS, ,EXPERIENCE, ,PRODUCER Open Position"/>
            <p:cNvSpPr/>
            <p:nvPr/>
          </p:nvSpPr>
          <p:spPr>
            <a:xfrm>
              <a:off x="5055026" y="152038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T-MALL OPS EXPERIENCE PRODUCER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174" name="Shape"/>
            <p:cNvSpPr/>
            <p:nvPr/>
          </p:nvSpPr>
          <p:spPr>
            <a:xfrm>
              <a:off x="5044291" y="161592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5" name="Band (CLT Group)"/>
            <p:cNvSpPr/>
            <p:nvPr/>
          </p:nvSpPr>
          <p:spPr>
            <a:xfrm>
              <a:off x="5058246" y="162129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76" name="L"/>
            <p:cNvSpPr/>
            <p:nvPr/>
          </p:nvSpPr>
          <p:spPr>
            <a:xfrm>
              <a:off x="5225709" y="162129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77" name="Group"/>
          <p:cNvGrpSpPr/>
          <p:nvPr/>
        </p:nvGrpSpPr>
        <p:grpSpPr>
          <a:xfrm>
            <a:off x="5260061" y="1064155"/>
            <a:ext cx="212550" cy="112716"/>
            <a:chOff x="5260061" y="1064155"/>
            <a:chExt cx="212550" cy="112716"/>
          </a:xfrm>
        </p:grpSpPr>
        <p:sp>
          <p:nvSpPr>
            <p:cNvPr id="382" name="Shape"/>
            <p:cNvSpPr/>
            <p:nvPr/>
          </p:nvSpPr>
          <p:spPr>
            <a:xfrm>
              <a:off x="5260061" y="1064155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8" name="SR MGR - GC - .COM, ,ECOSYSTEM OPS Liu Chun Wah"/>
            <p:cNvSpPr/>
            <p:nvPr/>
          </p:nvSpPr>
          <p:spPr>
            <a:xfrm>
              <a:off x="5274016" y="1072743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 - GC - .COM ECOSYSTEM OPS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Liu Chun Wah</a:t>
              </a:r>
            </a:p>
          </p:txBody>
        </p:sp>
        <p:sp>
          <p:nvSpPr>
            <p:cNvPr id="1179" name="Shape"/>
            <p:cNvSpPr/>
            <p:nvPr/>
          </p:nvSpPr>
          <p:spPr>
            <a:xfrm>
              <a:off x="5263281" y="114466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0" name="Band (CLT Group)"/>
            <p:cNvSpPr/>
            <p:nvPr/>
          </p:nvSpPr>
          <p:spPr>
            <a:xfrm>
              <a:off x="5277236" y="115003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81" name="U"/>
            <p:cNvSpPr/>
            <p:nvPr/>
          </p:nvSpPr>
          <p:spPr>
            <a:xfrm>
              <a:off x="5443626" y="115003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82" name="Group"/>
          <p:cNvGrpSpPr/>
          <p:nvPr/>
        </p:nvGrpSpPr>
        <p:grpSpPr>
          <a:xfrm>
            <a:off x="5294412" y="1189752"/>
            <a:ext cx="212550" cy="136332"/>
            <a:chOff x="5294412" y="1189752"/>
            <a:chExt cx="212550" cy="136332"/>
          </a:xfrm>
        </p:grpSpPr>
        <p:sp>
          <p:nvSpPr>
            <p:cNvPr id="384" name="Shape"/>
            <p:cNvSpPr/>
            <p:nvPr/>
          </p:nvSpPr>
          <p:spPr>
            <a:xfrm>
              <a:off x="5294412" y="118975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3" name="NIKE.COM ECO, ,EXPERIENCE, ,PRODUCTION MGR Mu Chun Zhen Emma"/>
            <p:cNvSpPr/>
            <p:nvPr/>
          </p:nvSpPr>
          <p:spPr>
            <a:xfrm>
              <a:off x="5308367" y="119834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NIKE.COM ECO EXPERIENCE PRODUCTION MGR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Mu Chun Zhen Emma</a:t>
              </a:r>
            </a:p>
          </p:txBody>
        </p:sp>
        <p:sp>
          <p:nvSpPr>
            <p:cNvPr id="1184" name="Shape"/>
            <p:cNvSpPr/>
            <p:nvPr/>
          </p:nvSpPr>
          <p:spPr>
            <a:xfrm>
              <a:off x="5297632" y="129388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5" name="Band (CLT Group)"/>
            <p:cNvSpPr/>
            <p:nvPr/>
          </p:nvSpPr>
          <p:spPr>
            <a:xfrm>
              <a:off x="5311588" y="129924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86" name="U"/>
            <p:cNvSpPr/>
            <p:nvPr/>
          </p:nvSpPr>
          <p:spPr>
            <a:xfrm>
              <a:off x="5477977" y="129924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87" name="Group"/>
          <p:cNvGrpSpPr/>
          <p:nvPr/>
        </p:nvGrpSpPr>
        <p:grpSpPr>
          <a:xfrm>
            <a:off x="5328763" y="1338966"/>
            <a:ext cx="212550" cy="136332"/>
            <a:chOff x="5328763" y="1338966"/>
            <a:chExt cx="212550" cy="136332"/>
          </a:xfrm>
        </p:grpSpPr>
        <p:sp>
          <p:nvSpPr>
            <p:cNvPr id="386" name="Shape"/>
            <p:cNvSpPr/>
            <p:nvPr/>
          </p:nvSpPr>
          <p:spPr>
            <a:xfrm>
              <a:off x="5328763" y="133896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8" name="NIKE.COM ECO, ,EXPERIENCE, ,PRODUCER Jiang Yan"/>
            <p:cNvSpPr/>
            <p:nvPr/>
          </p:nvSpPr>
          <p:spPr>
            <a:xfrm>
              <a:off x="5342718" y="134755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NIKE.COM ECO EXPERIENCE PRODUCER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Jiang Yan</a:t>
              </a:r>
            </a:p>
          </p:txBody>
        </p:sp>
        <p:sp>
          <p:nvSpPr>
            <p:cNvPr id="1189" name="Shape"/>
            <p:cNvSpPr/>
            <p:nvPr/>
          </p:nvSpPr>
          <p:spPr>
            <a:xfrm>
              <a:off x="5331984" y="144309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0" name="Band (CLT Group)"/>
            <p:cNvSpPr/>
            <p:nvPr/>
          </p:nvSpPr>
          <p:spPr>
            <a:xfrm>
              <a:off x="5345939" y="144846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91" name="L"/>
            <p:cNvSpPr/>
            <p:nvPr/>
          </p:nvSpPr>
          <p:spPr>
            <a:xfrm>
              <a:off x="5513402" y="144846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92" name="Group"/>
          <p:cNvGrpSpPr/>
          <p:nvPr/>
        </p:nvGrpSpPr>
        <p:grpSpPr>
          <a:xfrm>
            <a:off x="5328763" y="1488180"/>
            <a:ext cx="212550" cy="136332"/>
            <a:chOff x="5328763" y="1488180"/>
            <a:chExt cx="212550" cy="136332"/>
          </a:xfrm>
        </p:grpSpPr>
        <p:sp>
          <p:nvSpPr>
            <p:cNvPr id="388" name="Shape"/>
            <p:cNvSpPr/>
            <p:nvPr/>
          </p:nvSpPr>
          <p:spPr>
            <a:xfrm>
              <a:off x="5328763" y="148818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3" name="NIKE.COM ECO, ,EXPERIENCE, ,PRODUCER Yu ChengZhi"/>
            <p:cNvSpPr/>
            <p:nvPr/>
          </p:nvSpPr>
          <p:spPr>
            <a:xfrm>
              <a:off x="5342718" y="149676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NIKE.COM ECO EXPERIENCE PRODUCER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Yu ChengZhi</a:t>
              </a:r>
            </a:p>
          </p:txBody>
        </p:sp>
        <p:sp>
          <p:nvSpPr>
            <p:cNvPr id="1194" name="Shape"/>
            <p:cNvSpPr/>
            <p:nvPr/>
          </p:nvSpPr>
          <p:spPr>
            <a:xfrm>
              <a:off x="5331984" y="159230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5" name="Band (CLT Group)"/>
            <p:cNvSpPr/>
            <p:nvPr/>
          </p:nvSpPr>
          <p:spPr>
            <a:xfrm>
              <a:off x="5345939" y="159767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96" name="L"/>
            <p:cNvSpPr/>
            <p:nvPr/>
          </p:nvSpPr>
          <p:spPr>
            <a:xfrm>
              <a:off x="5513402" y="159767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97" name="Group"/>
          <p:cNvGrpSpPr/>
          <p:nvPr/>
        </p:nvGrpSpPr>
        <p:grpSpPr>
          <a:xfrm>
            <a:off x="5328763" y="1637394"/>
            <a:ext cx="212550" cy="136332"/>
            <a:chOff x="5328763" y="1637394"/>
            <a:chExt cx="212550" cy="136332"/>
          </a:xfrm>
        </p:grpSpPr>
        <p:sp>
          <p:nvSpPr>
            <p:cNvPr id="390" name="Shape"/>
            <p:cNvSpPr/>
            <p:nvPr/>
          </p:nvSpPr>
          <p:spPr>
            <a:xfrm>
              <a:off x="5328763" y="163739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8" name="NIKE.COM ECO, ,EXPERIENCE, ,PRODUCER Lei HaiYan"/>
            <p:cNvSpPr/>
            <p:nvPr/>
          </p:nvSpPr>
          <p:spPr>
            <a:xfrm>
              <a:off x="5342718" y="164598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NIKE.COM ECO EXPERIENCE PRODUCER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Lei HaiYan</a:t>
              </a:r>
            </a:p>
          </p:txBody>
        </p:sp>
        <p:sp>
          <p:nvSpPr>
            <p:cNvPr id="1199" name="Shape"/>
            <p:cNvSpPr/>
            <p:nvPr/>
          </p:nvSpPr>
          <p:spPr>
            <a:xfrm>
              <a:off x="5331984" y="174152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0" name="Band (CLT Group)"/>
            <p:cNvSpPr/>
            <p:nvPr/>
          </p:nvSpPr>
          <p:spPr>
            <a:xfrm>
              <a:off x="5345939" y="174688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01" name="L"/>
            <p:cNvSpPr/>
            <p:nvPr/>
          </p:nvSpPr>
          <p:spPr>
            <a:xfrm>
              <a:off x="5513402" y="174688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02" name="Group"/>
          <p:cNvGrpSpPr/>
          <p:nvPr/>
        </p:nvGrpSpPr>
        <p:grpSpPr>
          <a:xfrm>
            <a:off x="5294412" y="1786607"/>
            <a:ext cx="212550" cy="112716"/>
            <a:chOff x="5294412" y="1786607"/>
            <a:chExt cx="212550" cy="112716"/>
          </a:xfrm>
        </p:grpSpPr>
        <p:sp>
          <p:nvSpPr>
            <p:cNvPr id="392" name="Shape"/>
            <p:cNvSpPr/>
            <p:nvPr/>
          </p:nvSpPr>
          <p:spPr>
            <a:xfrm>
              <a:off x="5294412" y="1786607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3" name="NIKE.COM ECO, ,PUBLISHING MGR Mei ZhenYin"/>
            <p:cNvSpPr/>
            <p:nvPr/>
          </p:nvSpPr>
          <p:spPr>
            <a:xfrm>
              <a:off x="5308367" y="1795195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NIKE.COM ECO PUBLISHING MGR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Mei ZhenYin</a:t>
              </a:r>
            </a:p>
          </p:txBody>
        </p:sp>
        <p:sp>
          <p:nvSpPr>
            <p:cNvPr id="1204" name="Shape"/>
            <p:cNvSpPr/>
            <p:nvPr/>
          </p:nvSpPr>
          <p:spPr>
            <a:xfrm>
              <a:off x="5297632" y="186711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5" name="Band (CLT Group)"/>
            <p:cNvSpPr/>
            <p:nvPr/>
          </p:nvSpPr>
          <p:spPr>
            <a:xfrm>
              <a:off x="5311588" y="1872486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06" name="U"/>
            <p:cNvSpPr/>
            <p:nvPr/>
          </p:nvSpPr>
          <p:spPr>
            <a:xfrm>
              <a:off x="5477977" y="1872486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07" name="Group"/>
          <p:cNvGrpSpPr/>
          <p:nvPr/>
        </p:nvGrpSpPr>
        <p:grpSpPr>
          <a:xfrm>
            <a:off x="5328763" y="1912204"/>
            <a:ext cx="212550" cy="136332"/>
            <a:chOff x="5328763" y="1912204"/>
            <a:chExt cx="212550" cy="136332"/>
          </a:xfrm>
        </p:grpSpPr>
        <p:sp>
          <p:nvSpPr>
            <p:cNvPr id="394" name="Shape"/>
            <p:cNvSpPr/>
            <p:nvPr/>
          </p:nvSpPr>
          <p:spPr>
            <a:xfrm>
              <a:off x="5328763" y="191220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8" name="NIKE.COM ECO, ,PUBLISHING, ,SPECIALIST Zhang YiChun"/>
            <p:cNvSpPr/>
            <p:nvPr/>
          </p:nvSpPr>
          <p:spPr>
            <a:xfrm>
              <a:off x="5342718" y="192079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NIKE.COM ECO PUBLISHING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Zhang YiChun</a:t>
              </a:r>
            </a:p>
          </p:txBody>
        </p:sp>
        <p:sp>
          <p:nvSpPr>
            <p:cNvPr id="1209" name="Shape"/>
            <p:cNvSpPr/>
            <p:nvPr/>
          </p:nvSpPr>
          <p:spPr>
            <a:xfrm>
              <a:off x="5331984" y="201633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0" name="Band (CLT Group)"/>
            <p:cNvSpPr/>
            <p:nvPr/>
          </p:nvSpPr>
          <p:spPr>
            <a:xfrm>
              <a:off x="5345939" y="202169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11" name="L"/>
            <p:cNvSpPr/>
            <p:nvPr/>
          </p:nvSpPr>
          <p:spPr>
            <a:xfrm>
              <a:off x="5513402" y="202169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12" name="Group"/>
          <p:cNvGrpSpPr/>
          <p:nvPr/>
        </p:nvGrpSpPr>
        <p:grpSpPr>
          <a:xfrm>
            <a:off x="5328763" y="2061418"/>
            <a:ext cx="212550" cy="136332"/>
            <a:chOff x="5328763" y="2061418"/>
            <a:chExt cx="212550" cy="136332"/>
          </a:xfrm>
        </p:grpSpPr>
        <p:sp>
          <p:nvSpPr>
            <p:cNvPr id="396" name="Shape"/>
            <p:cNvSpPr/>
            <p:nvPr/>
          </p:nvSpPr>
          <p:spPr>
            <a:xfrm>
              <a:off x="5328763" y="2061418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3" name="NIKE.COM ECO, ,PUBLISHING, ,SPECIALIST Shao Qiong"/>
            <p:cNvSpPr/>
            <p:nvPr/>
          </p:nvSpPr>
          <p:spPr>
            <a:xfrm>
              <a:off x="5342718" y="2070006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NIKE.COM ECO PUBLISHING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Shao Qiong</a:t>
              </a:r>
            </a:p>
          </p:txBody>
        </p:sp>
        <p:sp>
          <p:nvSpPr>
            <p:cNvPr id="1214" name="Shape"/>
            <p:cNvSpPr/>
            <p:nvPr/>
          </p:nvSpPr>
          <p:spPr>
            <a:xfrm>
              <a:off x="5331984" y="216554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5" name="Band (CLT Group)"/>
            <p:cNvSpPr/>
            <p:nvPr/>
          </p:nvSpPr>
          <p:spPr>
            <a:xfrm>
              <a:off x="5345939" y="2170913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16" name="L"/>
            <p:cNvSpPr/>
            <p:nvPr/>
          </p:nvSpPr>
          <p:spPr>
            <a:xfrm>
              <a:off x="5513402" y="2170913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17" name="Group"/>
          <p:cNvGrpSpPr/>
          <p:nvPr/>
        </p:nvGrpSpPr>
        <p:grpSpPr>
          <a:xfrm>
            <a:off x="5328763" y="2210632"/>
            <a:ext cx="212550" cy="136332"/>
            <a:chOff x="5328763" y="2210632"/>
            <a:chExt cx="212550" cy="136332"/>
          </a:xfrm>
        </p:grpSpPr>
        <p:sp>
          <p:nvSpPr>
            <p:cNvPr id="398" name="Shape"/>
            <p:cNvSpPr/>
            <p:nvPr/>
          </p:nvSpPr>
          <p:spPr>
            <a:xfrm>
              <a:off x="5328763" y="221063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8" name="NIKE.COM ECO, ,PUBLISHING, ,SPECIALIST Wang Yue"/>
            <p:cNvSpPr/>
            <p:nvPr/>
          </p:nvSpPr>
          <p:spPr>
            <a:xfrm>
              <a:off x="5342718" y="221922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NIKE.COM ECO PUBLISHING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Wang Yue</a:t>
              </a:r>
            </a:p>
          </p:txBody>
        </p:sp>
        <p:sp>
          <p:nvSpPr>
            <p:cNvPr id="1219" name="Shape"/>
            <p:cNvSpPr/>
            <p:nvPr/>
          </p:nvSpPr>
          <p:spPr>
            <a:xfrm>
              <a:off x="5331984" y="2314759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0" name="Band (CLT Group)"/>
            <p:cNvSpPr/>
            <p:nvPr/>
          </p:nvSpPr>
          <p:spPr>
            <a:xfrm>
              <a:off x="5345939" y="2320127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21" name="L"/>
            <p:cNvSpPr/>
            <p:nvPr/>
          </p:nvSpPr>
          <p:spPr>
            <a:xfrm>
              <a:off x="5513402" y="2320127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22" name="Group"/>
          <p:cNvGrpSpPr/>
          <p:nvPr/>
        </p:nvGrpSpPr>
        <p:grpSpPr>
          <a:xfrm>
            <a:off x="5328763" y="2359845"/>
            <a:ext cx="212550" cy="136332"/>
            <a:chOff x="5328763" y="2359845"/>
            <a:chExt cx="212550" cy="136332"/>
          </a:xfrm>
        </p:grpSpPr>
        <p:sp>
          <p:nvSpPr>
            <p:cNvPr id="400" name="Shape"/>
            <p:cNvSpPr/>
            <p:nvPr/>
          </p:nvSpPr>
          <p:spPr>
            <a:xfrm>
              <a:off x="5328763" y="235984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3" name="NIKE.COM ECO, ,PUBLISHING, ,SPECIALIST Yuan TianYu"/>
            <p:cNvSpPr/>
            <p:nvPr/>
          </p:nvSpPr>
          <p:spPr>
            <a:xfrm>
              <a:off x="5342718" y="2368433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NIKE.COM ECO PUBLISHING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Yuan TianYu</a:t>
              </a:r>
            </a:p>
          </p:txBody>
        </p:sp>
        <p:sp>
          <p:nvSpPr>
            <p:cNvPr id="1224" name="Shape"/>
            <p:cNvSpPr/>
            <p:nvPr/>
          </p:nvSpPr>
          <p:spPr>
            <a:xfrm>
              <a:off x="5331984" y="246397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5" name="Band (CLT Group)"/>
            <p:cNvSpPr/>
            <p:nvPr/>
          </p:nvSpPr>
          <p:spPr>
            <a:xfrm>
              <a:off x="5345939" y="2469340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26" name="L"/>
            <p:cNvSpPr/>
            <p:nvPr/>
          </p:nvSpPr>
          <p:spPr>
            <a:xfrm>
              <a:off x="5513402" y="2469340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27" name="Group"/>
          <p:cNvGrpSpPr/>
          <p:nvPr/>
        </p:nvGrpSpPr>
        <p:grpSpPr>
          <a:xfrm>
            <a:off x="5328763" y="2509059"/>
            <a:ext cx="212550" cy="136332"/>
            <a:chOff x="5328763" y="2509059"/>
            <a:chExt cx="212550" cy="136332"/>
          </a:xfrm>
        </p:grpSpPr>
        <p:sp>
          <p:nvSpPr>
            <p:cNvPr id="402" name="Shape"/>
            <p:cNvSpPr/>
            <p:nvPr/>
          </p:nvSpPr>
          <p:spPr>
            <a:xfrm>
              <a:off x="5328763" y="250905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8" name="NIKE.COM ECO, ,PUBLISHING, ,SPECIALIST Luo Rong"/>
            <p:cNvSpPr/>
            <p:nvPr/>
          </p:nvSpPr>
          <p:spPr>
            <a:xfrm>
              <a:off x="5342718" y="2517647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NIKE.COM ECO PUBLISHING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Luo Rong</a:t>
              </a:r>
            </a:p>
          </p:txBody>
        </p:sp>
        <p:sp>
          <p:nvSpPr>
            <p:cNvPr id="1229" name="Shape"/>
            <p:cNvSpPr/>
            <p:nvPr/>
          </p:nvSpPr>
          <p:spPr>
            <a:xfrm>
              <a:off x="5331984" y="261318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0" name="Band (CLT Group)"/>
            <p:cNvSpPr/>
            <p:nvPr/>
          </p:nvSpPr>
          <p:spPr>
            <a:xfrm>
              <a:off x="5345939" y="2618554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31" name="L"/>
            <p:cNvSpPr/>
            <p:nvPr/>
          </p:nvSpPr>
          <p:spPr>
            <a:xfrm>
              <a:off x="5513402" y="2618554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32" name="Group"/>
          <p:cNvGrpSpPr/>
          <p:nvPr/>
        </p:nvGrpSpPr>
        <p:grpSpPr>
          <a:xfrm>
            <a:off x="5328763" y="2658273"/>
            <a:ext cx="212550" cy="136332"/>
            <a:chOff x="5328763" y="2658273"/>
            <a:chExt cx="212550" cy="136332"/>
          </a:xfrm>
        </p:grpSpPr>
        <p:sp>
          <p:nvSpPr>
            <p:cNvPr id="404" name="Shape"/>
            <p:cNvSpPr/>
            <p:nvPr/>
          </p:nvSpPr>
          <p:spPr>
            <a:xfrm>
              <a:off x="5328763" y="2658273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3" name="NIKE.COM ECO, ,PUBLISHING, ,SPECIALIST Zheng WeiRong"/>
            <p:cNvSpPr/>
            <p:nvPr/>
          </p:nvSpPr>
          <p:spPr>
            <a:xfrm>
              <a:off x="5342718" y="266686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NIKE.COM ECO PUBLISHING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Zheng WeiRong</a:t>
              </a:r>
            </a:p>
          </p:txBody>
        </p:sp>
        <p:sp>
          <p:nvSpPr>
            <p:cNvPr id="1234" name="Shape"/>
            <p:cNvSpPr/>
            <p:nvPr/>
          </p:nvSpPr>
          <p:spPr>
            <a:xfrm>
              <a:off x="5331984" y="276240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5" name="Band (CLT Group)"/>
            <p:cNvSpPr/>
            <p:nvPr/>
          </p:nvSpPr>
          <p:spPr>
            <a:xfrm>
              <a:off x="5345939" y="276776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36" name="L"/>
            <p:cNvSpPr/>
            <p:nvPr/>
          </p:nvSpPr>
          <p:spPr>
            <a:xfrm>
              <a:off x="5513402" y="276776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37" name="Group"/>
          <p:cNvGrpSpPr/>
          <p:nvPr/>
        </p:nvGrpSpPr>
        <p:grpSpPr>
          <a:xfrm>
            <a:off x="5328763" y="2807487"/>
            <a:ext cx="212550" cy="136332"/>
            <a:chOff x="5328763" y="2807487"/>
            <a:chExt cx="212550" cy="136332"/>
          </a:xfrm>
        </p:grpSpPr>
        <p:sp>
          <p:nvSpPr>
            <p:cNvPr id="406" name="Shape"/>
            <p:cNvSpPr/>
            <p:nvPr/>
          </p:nvSpPr>
          <p:spPr>
            <a:xfrm>
              <a:off x="5328763" y="2807487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8" name="NIKE.COM ECO, ,PUBLISHING, ,SPECIALIST Liu HongWei"/>
            <p:cNvSpPr/>
            <p:nvPr/>
          </p:nvSpPr>
          <p:spPr>
            <a:xfrm>
              <a:off x="5342718" y="281607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NIKE.COM ECO PUBLISHING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Liu HongWei</a:t>
              </a:r>
            </a:p>
          </p:txBody>
        </p:sp>
        <p:sp>
          <p:nvSpPr>
            <p:cNvPr id="1239" name="Shape"/>
            <p:cNvSpPr/>
            <p:nvPr/>
          </p:nvSpPr>
          <p:spPr>
            <a:xfrm>
              <a:off x="5331984" y="291161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40" name="Band (CLT Group)"/>
            <p:cNvSpPr/>
            <p:nvPr/>
          </p:nvSpPr>
          <p:spPr>
            <a:xfrm>
              <a:off x="5345939" y="2916982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41" name="L"/>
            <p:cNvSpPr/>
            <p:nvPr/>
          </p:nvSpPr>
          <p:spPr>
            <a:xfrm>
              <a:off x="5513402" y="2916982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42" name="Group"/>
          <p:cNvGrpSpPr/>
          <p:nvPr/>
        </p:nvGrpSpPr>
        <p:grpSpPr>
          <a:xfrm>
            <a:off x="5294412" y="2956700"/>
            <a:ext cx="212550" cy="136332"/>
            <a:chOff x="5294412" y="2956700"/>
            <a:chExt cx="212550" cy="136332"/>
          </a:xfrm>
        </p:grpSpPr>
        <p:sp>
          <p:nvSpPr>
            <p:cNvPr id="408" name="Shape"/>
            <p:cNvSpPr/>
            <p:nvPr/>
          </p:nvSpPr>
          <p:spPr>
            <a:xfrm>
              <a:off x="5294412" y="295670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43" name="ASST MGR, .COM, ,ECO LAUNCH &amp;amp;, ,MEMBERSHIP Qiu QingYun"/>
            <p:cNvSpPr/>
            <p:nvPr/>
          </p:nvSpPr>
          <p:spPr>
            <a:xfrm>
              <a:off x="5308367" y="296528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ASST MGR, .COM ECO LAUNCH &amp; MEMBERSHIP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Qiu QingYun</a:t>
              </a:r>
            </a:p>
          </p:txBody>
        </p:sp>
        <p:sp>
          <p:nvSpPr>
            <p:cNvPr id="1244" name="Shape"/>
            <p:cNvSpPr/>
            <p:nvPr/>
          </p:nvSpPr>
          <p:spPr>
            <a:xfrm>
              <a:off x="5297632" y="306082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45" name="Band (CLT Group)"/>
            <p:cNvSpPr/>
            <p:nvPr/>
          </p:nvSpPr>
          <p:spPr>
            <a:xfrm>
              <a:off x="5311588" y="306619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46" name="L"/>
            <p:cNvSpPr/>
            <p:nvPr/>
          </p:nvSpPr>
          <p:spPr>
            <a:xfrm>
              <a:off x="5479050" y="306619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47" name="Group"/>
          <p:cNvGrpSpPr/>
          <p:nvPr/>
        </p:nvGrpSpPr>
        <p:grpSpPr>
          <a:xfrm>
            <a:off x="5328763" y="3105914"/>
            <a:ext cx="212550" cy="136332"/>
            <a:chOff x="5328763" y="3105914"/>
            <a:chExt cx="212550" cy="136332"/>
          </a:xfrm>
        </p:grpSpPr>
        <p:sp>
          <p:nvSpPr>
            <p:cNvPr id="410" name="Shape"/>
            <p:cNvSpPr/>
            <p:nvPr/>
          </p:nvSpPr>
          <p:spPr>
            <a:xfrm>
              <a:off x="5328763" y="310591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48" name="NIKE.COM ECO, ,LAUNCH &amp;amp; MEMBER, ,SPECIALIST Liu YanZhou"/>
            <p:cNvSpPr/>
            <p:nvPr/>
          </p:nvSpPr>
          <p:spPr>
            <a:xfrm>
              <a:off x="5342718" y="311450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NIKE.COM ECO LAUNCH &amp; MEMBER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Liu YanZhou</a:t>
              </a:r>
            </a:p>
          </p:txBody>
        </p:sp>
        <p:sp>
          <p:nvSpPr>
            <p:cNvPr id="1249" name="Shape"/>
            <p:cNvSpPr/>
            <p:nvPr/>
          </p:nvSpPr>
          <p:spPr>
            <a:xfrm>
              <a:off x="5331984" y="321004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50" name="Band (CLT Group)"/>
            <p:cNvSpPr/>
            <p:nvPr/>
          </p:nvSpPr>
          <p:spPr>
            <a:xfrm>
              <a:off x="5345939" y="321540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51" name="L"/>
            <p:cNvSpPr/>
            <p:nvPr/>
          </p:nvSpPr>
          <p:spPr>
            <a:xfrm>
              <a:off x="5513402" y="321540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52" name="Group"/>
          <p:cNvGrpSpPr/>
          <p:nvPr/>
        </p:nvGrpSpPr>
        <p:grpSpPr>
          <a:xfrm>
            <a:off x="5547753" y="1064155"/>
            <a:ext cx="212550" cy="112716"/>
            <a:chOff x="5547753" y="1064155"/>
            <a:chExt cx="212550" cy="112716"/>
          </a:xfrm>
        </p:grpSpPr>
        <p:sp>
          <p:nvSpPr>
            <p:cNvPr id="412" name="Shape"/>
            <p:cNvSpPr/>
            <p:nvPr/>
          </p:nvSpPr>
          <p:spPr>
            <a:xfrm>
              <a:off x="5547753" y="1064155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53" name="DIR, DIGITAL, ,OPERATIONS - COE Zhang Helena"/>
            <p:cNvSpPr/>
            <p:nvPr/>
          </p:nvSpPr>
          <p:spPr>
            <a:xfrm>
              <a:off x="5561708" y="1072743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DIGITAL OPERATIONS - COE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Zhang Helena</a:t>
              </a:r>
            </a:p>
          </p:txBody>
        </p:sp>
        <p:sp>
          <p:nvSpPr>
            <p:cNvPr id="1254" name="Shape"/>
            <p:cNvSpPr/>
            <p:nvPr/>
          </p:nvSpPr>
          <p:spPr>
            <a:xfrm>
              <a:off x="5550974" y="114466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55" name="Band (CLT Group)"/>
            <p:cNvSpPr/>
            <p:nvPr/>
          </p:nvSpPr>
          <p:spPr>
            <a:xfrm>
              <a:off x="5564929" y="115003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56" name="E"/>
            <p:cNvSpPr/>
            <p:nvPr/>
          </p:nvSpPr>
          <p:spPr>
            <a:xfrm>
              <a:off x="5731318" y="115003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257" name="Group"/>
          <p:cNvGrpSpPr/>
          <p:nvPr/>
        </p:nvGrpSpPr>
        <p:grpSpPr>
          <a:xfrm>
            <a:off x="5582104" y="1189752"/>
            <a:ext cx="212550" cy="136332"/>
            <a:chOff x="5582104" y="1189752"/>
            <a:chExt cx="212550" cy="136332"/>
          </a:xfrm>
        </p:grpSpPr>
        <p:sp>
          <p:nvSpPr>
            <p:cNvPr id="414" name="Shape"/>
            <p:cNvSpPr/>
            <p:nvPr/>
          </p:nvSpPr>
          <p:spPr>
            <a:xfrm>
              <a:off x="5582104" y="118975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58" name="PROCESS, ,EXCELLENCE, ,MANAGER Chen Fei"/>
            <p:cNvSpPr/>
            <p:nvPr/>
          </p:nvSpPr>
          <p:spPr>
            <a:xfrm>
              <a:off x="5596060" y="119834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PROCESS EXCELLENCE MANAGER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Chen Fei</a:t>
              </a:r>
            </a:p>
          </p:txBody>
        </p:sp>
        <p:sp>
          <p:nvSpPr>
            <p:cNvPr id="1259" name="Shape"/>
            <p:cNvSpPr/>
            <p:nvPr/>
          </p:nvSpPr>
          <p:spPr>
            <a:xfrm>
              <a:off x="5585325" y="129388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60" name="Band (CLT Group)"/>
            <p:cNvSpPr/>
            <p:nvPr/>
          </p:nvSpPr>
          <p:spPr>
            <a:xfrm>
              <a:off x="5599280" y="129924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61" name="U"/>
            <p:cNvSpPr/>
            <p:nvPr/>
          </p:nvSpPr>
          <p:spPr>
            <a:xfrm>
              <a:off x="5765670" y="129924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62" name="Group"/>
          <p:cNvGrpSpPr/>
          <p:nvPr/>
        </p:nvGrpSpPr>
        <p:grpSpPr>
          <a:xfrm>
            <a:off x="5582104" y="1338966"/>
            <a:ext cx="212550" cy="159949"/>
            <a:chOff x="5582104" y="1338966"/>
            <a:chExt cx="212550" cy="159949"/>
          </a:xfrm>
        </p:grpSpPr>
        <p:sp>
          <p:nvSpPr>
            <p:cNvPr id="416" name="Shape"/>
            <p:cNvSpPr/>
            <p:nvPr/>
          </p:nvSpPr>
          <p:spPr>
            <a:xfrm>
              <a:off x="5582104" y="1338966"/>
              <a:ext cx="212550" cy="15994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63" name="AM, DIGITAL, ,PROCESS, ,LEARNING &amp;amp;, ,TRAINING Li Yang"/>
            <p:cNvSpPr/>
            <p:nvPr/>
          </p:nvSpPr>
          <p:spPr>
            <a:xfrm>
              <a:off x="5596060" y="1347554"/>
              <a:ext cx="184639" cy="113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AM, DIGITAL PROCESS LEARNING &amp; TRAINING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 Yang</a:t>
              </a:r>
            </a:p>
          </p:txBody>
        </p:sp>
        <p:sp>
          <p:nvSpPr>
            <p:cNvPr id="1264" name="Shape"/>
            <p:cNvSpPr/>
            <p:nvPr/>
          </p:nvSpPr>
          <p:spPr>
            <a:xfrm>
              <a:off x="5585325" y="146671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65" name="Band (CLT Group)"/>
            <p:cNvSpPr/>
            <p:nvPr/>
          </p:nvSpPr>
          <p:spPr>
            <a:xfrm>
              <a:off x="5599280" y="147207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66" name="L"/>
            <p:cNvSpPr/>
            <p:nvPr/>
          </p:nvSpPr>
          <p:spPr>
            <a:xfrm>
              <a:off x="5766743" y="147207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67" name="Group"/>
          <p:cNvGrpSpPr/>
          <p:nvPr/>
        </p:nvGrpSpPr>
        <p:grpSpPr>
          <a:xfrm>
            <a:off x="5582104" y="1511796"/>
            <a:ext cx="212550" cy="136332"/>
            <a:chOff x="5582104" y="1511796"/>
            <a:chExt cx="212550" cy="136332"/>
          </a:xfrm>
        </p:grpSpPr>
        <p:sp>
          <p:nvSpPr>
            <p:cNvPr id="418" name="Shape"/>
            <p:cNvSpPr/>
            <p:nvPr/>
          </p:nvSpPr>
          <p:spPr>
            <a:xfrm>
              <a:off x="5582104" y="151179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68" name="SENIOR MANAGER,, ,CAMPAIGN &amp;amp;, ,CAPABILITY Open Position"/>
            <p:cNvSpPr/>
            <p:nvPr/>
          </p:nvSpPr>
          <p:spPr>
            <a:xfrm>
              <a:off x="5596060" y="152038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SENIOR MANAGER, CAMPAIGN &amp; CAPABILITY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269" name="Shape"/>
            <p:cNvSpPr/>
            <p:nvPr/>
          </p:nvSpPr>
          <p:spPr>
            <a:xfrm>
              <a:off x="5585325" y="161592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70" name="Band (CLT Group)"/>
            <p:cNvSpPr/>
            <p:nvPr/>
          </p:nvSpPr>
          <p:spPr>
            <a:xfrm>
              <a:off x="5599280" y="1621291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71" name="U"/>
            <p:cNvSpPr/>
            <p:nvPr/>
          </p:nvSpPr>
          <p:spPr>
            <a:xfrm>
              <a:off x="5765670" y="1621291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72" name="Group"/>
          <p:cNvGrpSpPr/>
          <p:nvPr/>
        </p:nvGrpSpPr>
        <p:grpSpPr>
          <a:xfrm>
            <a:off x="5616456" y="1661010"/>
            <a:ext cx="212550" cy="159949"/>
            <a:chOff x="5616456" y="1661010"/>
            <a:chExt cx="212550" cy="159949"/>
          </a:xfrm>
        </p:grpSpPr>
        <p:sp>
          <p:nvSpPr>
            <p:cNvPr id="420" name="Shape"/>
            <p:cNvSpPr/>
            <p:nvPr/>
          </p:nvSpPr>
          <p:spPr>
            <a:xfrm>
              <a:off x="5616456" y="1661010"/>
              <a:ext cx="212550" cy="15994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73" name="GC - SYSTEM, ,CAPABILITY, ,SUPPORT ASST, ,MGMT Zhang Shu"/>
            <p:cNvSpPr/>
            <p:nvPr/>
          </p:nvSpPr>
          <p:spPr>
            <a:xfrm>
              <a:off x="5630411" y="1669598"/>
              <a:ext cx="184639" cy="113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SYSTEM CAPABILITY SUPPORT ASST MGMT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Zhang Shu</a:t>
              </a:r>
            </a:p>
          </p:txBody>
        </p:sp>
        <p:sp>
          <p:nvSpPr>
            <p:cNvPr id="1274" name="Shape"/>
            <p:cNvSpPr/>
            <p:nvPr/>
          </p:nvSpPr>
          <p:spPr>
            <a:xfrm>
              <a:off x="5619676" y="178875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75" name="Band (CLT Group)"/>
            <p:cNvSpPr/>
            <p:nvPr/>
          </p:nvSpPr>
          <p:spPr>
            <a:xfrm>
              <a:off x="5633632" y="1794122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76" name="L"/>
            <p:cNvSpPr/>
            <p:nvPr/>
          </p:nvSpPr>
          <p:spPr>
            <a:xfrm>
              <a:off x="5801094" y="1794122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77" name="Group"/>
          <p:cNvGrpSpPr/>
          <p:nvPr/>
        </p:nvGrpSpPr>
        <p:grpSpPr>
          <a:xfrm>
            <a:off x="5582104" y="1833840"/>
            <a:ext cx="212550" cy="112716"/>
            <a:chOff x="5582104" y="1833840"/>
            <a:chExt cx="212550" cy="112716"/>
          </a:xfrm>
        </p:grpSpPr>
        <p:sp>
          <p:nvSpPr>
            <p:cNvPr id="422" name="Shape"/>
            <p:cNvSpPr/>
            <p:nvPr/>
          </p:nvSpPr>
          <p:spPr>
            <a:xfrm>
              <a:off x="5582104" y="1833840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78" name="SENIOR MANAGER,, ,DIGITAL PROJECT Open Position"/>
            <p:cNvSpPr/>
            <p:nvPr/>
          </p:nvSpPr>
          <p:spPr>
            <a:xfrm>
              <a:off x="5596060" y="1842428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SENIOR MANAGER, DIGITAL PROJECT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279" name="Shape"/>
            <p:cNvSpPr/>
            <p:nvPr/>
          </p:nvSpPr>
          <p:spPr>
            <a:xfrm>
              <a:off x="5585325" y="191435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80" name="Band (CLT Group)"/>
            <p:cNvSpPr/>
            <p:nvPr/>
          </p:nvSpPr>
          <p:spPr>
            <a:xfrm>
              <a:off x="5599280" y="1919719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81" name="U"/>
            <p:cNvSpPr/>
            <p:nvPr/>
          </p:nvSpPr>
          <p:spPr>
            <a:xfrm>
              <a:off x="5765670" y="1919719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82" name="Group"/>
          <p:cNvGrpSpPr/>
          <p:nvPr/>
        </p:nvGrpSpPr>
        <p:grpSpPr>
          <a:xfrm>
            <a:off x="5616456" y="1959437"/>
            <a:ext cx="212550" cy="136332"/>
            <a:chOff x="5616456" y="1959437"/>
            <a:chExt cx="212550" cy="136332"/>
          </a:xfrm>
        </p:grpSpPr>
        <p:sp>
          <p:nvSpPr>
            <p:cNvPr id="424" name="Shape"/>
            <p:cNvSpPr/>
            <p:nvPr/>
          </p:nvSpPr>
          <p:spPr>
            <a:xfrm>
              <a:off x="5616456" y="1959437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83" name="DIGITAL PROJECT, ,ASSISTANT, ,MANAGER Fan DongLei"/>
            <p:cNvSpPr/>
            <p:nvPr/>
          </p:nvSpPr>
          <p:spPr>
            <a:xfrm>
              <a:off x="5630411" y="1968025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DIGITAL PROJECT ASSISTANT MANAGER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Fan DongLei</a:t>
              </a:r>
            </a:p>
          </p:txBody>
        </p:sp>
        <p:sp>
          <p:nvSpPr>
            <p:cNvPr id="1284" name="Shape"/>
            <p:cNvSpPr/>
            <p:nvPr/>
          </p:nvSpPr>
          <p:spPr>
            <a:xfrm>
              <a:off x="5619676" y="206356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85" name="Band (CLT Group)"/>
            <p:cNvSpPr/>
            <p:nvPr/>
          </p:nvSpPr>
          <p:spPr>
            <a:xfrm>
              <a:off x="5633632" y="2068932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86" name="L"/>
            <p:cNvSpPr/>
            <p:nvPr/>
          </p:nvSpPr>
          <p:spPr>
            <a:xfrm>
              <a:off x="5801094" y="2068932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287" name="Group"/>
          <p:cNvGrpSpPr/>
          <p:nvPr/>
        </p:nvGrpSpPr>
        <p:grpSpPr>
          <a:xfrm>
            <a:off x="5835446" y="1064155"/>
            <a:ext cx="212550" cy="136332"/>
            <a:chOff x="5835446" y="1064155"/>
            <a:chExt cx="212550" cy="136332"/>
          </a:xfrm>
        </p:grpSpPr>
        <p:sp>
          <p:nvSpPr>
            <p:cNvPr id="426" name="Shape"/>
            <p:cNvSpPr/>
            <p:nvPr/>
          </p:nvSpPr>
          <p:spPr>
            <a:xfrm>
              <a:off x="5835446" y="106415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88" name="SR MGR, GC - OFF, ,PLATFORM SITE, ,OPS Feng Ivy"/>
            <p:cNvSpPr/>
            <p:nvPr/>
          </p:nvSpPr>
          <p:spPr>
            <a:xfrm>
              <a:off x="5849401" y="1072743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OFF PLATFORM SITE OPS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Feng Ivy</a:t>
              </a:r>
            </a:p>
          </p:txBody>
        </p:sp>
        <p:sp>
          <p:nvSpPr>
            <p:cNvPr id="1289" name="Shape"/>
            <p:cNvSpPr/>
            <p:nvPr/>
          </p:nvSpPr>
          <p:spPr>
            <a:xfrm>
              <a:off x="5838666" y="116828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90" name="Band (CLT Group)"/>
            <p:cNvSpPr/>
            <p:nvPr/>
          </p:nvSpPr>
          <p:spPr>
            <a:xfrm>
              <a:off x="5852621" y="1173650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91" name="U"/>
            <p:cNvSpPr/>
            <p:nvPr/>
          </p:nvSpPr>
          <p:spPr>
            <a:xfrm>
              <a:off x="6019011" y="1173650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92" name="Group"/>
          <p:cNvGrpSpPr/>
          <p:nvPr/>
        </p:nvGrpSpPr>
        <p:grpSpPr>
          <a:xfrm>
            <a:off x="5869797" y="1213369"/>
            <a:ext cx="212550" cy="136332"/>
            <a:chOff x="5869797" y="1213369"/>
            <a:chExt cx="212550" cy="136332"/>
          </a:xfrm>
        </p:grpSpPr>
        <p:sp>
          <p:nvSpPr>
            <p:cNvPr id="428" name="Shape"/>
            <p:cNvSpPr/>
            <p:nvPr/>
          </p:nvSpPr>
          <p:spPr>
            <a:xfrm>
              <a:off x="5869797" y="121336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93" name="OFF PLATFORM, ,SITE OPS MGR,NIKE, ,FS&amp;amp;HK.COM Zheng Jessie"/>
            <p:cNvSpPr/>
            <p:nvPr/>
          </p:nvSpPr>
          <p:spPr>
            <a:xfrm>
              <a:off x="5883752" y="1221957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OFF PLATFORM SITE OPS MGR,NIKE FS&amp;HK.COM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Zheng Jessie</a:t>
              </a:r>
            </a:p>
          </p:txBody>
        </p:sp>
        <p:sp>
          <p:nvSpPr>
            <p:cNvPr id="1294" name="Shape"/>
            <p:cNvSpPr/>
            <p:nvPr/>
          </p:nvSpPr>
          <p:spPr>
            <a:xfrm>
              <a:off x="5873018" y="131749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95" name="Band (CLT Group)"/>
            <p:cNvSpPr/>
            <p:nvPr/>
          </p:nvSpPr>
          <p:spPr>
            <a:xfrm>
              <a:off x="5886973" y="132286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96" name="U"/>
            <p:cNvSpPr/>
            <p:nvPr/>
          </p:nvSpPr>
          <p:spPr>
            <a:xfrm>
              <a:off x="6053362" y="132286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97" name="Group"/>
          <p:cNvGrpSpPr/>
          <p:nvPr/>
        </p:nvGrpSpPr>
        <p:grpSpPr>
          <a:xfrm>
            <a:off x="5904148" y="1362583"/>
            <a:ext cx="212550" cy="136332"/>
            <a:chOff x="5904148" y="1362583"/>
            <a:chExt cx="212550" cy="136332"/>
          </a:xfrm>
        </p:grpSpPr>
        <p:sp>
          <p:nvSpPr>
            <p:cNvPr id="430" name="Shape"/>
            <p:cNvSpPr/>
            <p:nvPr/>
          </p:nvSpPr>
          <p:spPr>
            <a:xfrm>
              <a:off x="5904148" y="1362583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98" name="OFF PLATFORM, ,OPERATION, ,SPECIALIST He Amy"/>
            <p:cNvSpPr/>
            <p:nvPr/>
          </p:nvSpPr>
          <p:spPr>
            <a:xfrm>
              <a:off x="5918104" y="1371171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OFF PLATFORM OPERATION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He Amy</a:t>
              </a:r>
            </a:p>
          </p:txBody>
        </p:sp>
        <p:sp>
          <p:nvSpPr>
            <p:cNvPr id="1299" name="Shape"/>
            <p:cNvSpPr/>
            <p:nvPr/>
          </p:nvSpPr>
          <p:spPr>
            <a:xfrm>
              <a:off x="5907369" y="146671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00" name="Band (CLT Group)"/>
            <p:cNvSpPr/>
            <p:nvPr/>
          </p:nvSpPr>
          <p:spPr>
            <a:xfrm>
              <a:off x="5921324" y="1472078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01" name="L"/>
            <p:cNvSpPr/>
            <p:nvPr/>
          </p:nvSpPr>
          <p:spPr>
            <a:xfrm>
              <a:off x="6088787" y="1472078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302" name="Group"/>
          <p:cNvGrpSpPr/>
          <p:nvPr/>
        </p:nvGrpSpPr>
        <p:grpSpPr>
          <a:xfrm>
            <a:off x="5904148" y="1511796"/>
            <a:ext cx="212550" cy="136332"/>
            <a:chOff x="5904148" y="1511796"/>
            <a:chExt cx="212550" cy="136332"/>
          </a:xfrm>
        </p:grpSpPr>
        <p:sp>
          <p:nvSpPr>
            <p:cNvPr id="432" name="Shape"/>
            <p:cNvSpPr/>
            <p:nvPr/>
          </p:nvSpPr>
          <p:spPr>
            <a:xfrm>
              <a:off x="5904148" y="151179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03" name="OFF PLATFORM, ,OPERATION, ,SPECIALIST Lin Zhe"/>
            <p:cNvSpPr/>
            <p:nvPr/>
          </p:nvSpPr>
          <p:spPr>
            <a:xfrm>
              <a:off x="5918104" y="152038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OFF PLATFORM OPERATION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Lin Zhe</a:t>
              </a:r>
            </a:p>
          </p:txBody>
        </p:sp>
        <p:sp>
          <p:nvSpPr>
            <p:cNvPr id="1304" name="Shape"/>
            <p:cNvSpPr/>
            <p:nvPr/>
          </p:nvSpPr>
          <p:spPr>
            <a:xfrm>
              <a:off x="5907369" y="161592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05" name="Band (CLT Group)"/>
            <p:cNvSpPr/>
            <p:nvPr/>
          </p:nvSpPr>
          <p:spPr>
            <a:xfrm>
              <a:off x="5921324" y="162129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06" name="L"/>
            <p:cNvSpPr/>
            <p:nvPr/>
          </p:nvSpPr>
          <p:spPr>
            <a:xfrm>
              <a:off x="6088787" y="162129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307" name="Group"/>
          <p:cNvGrpSpPr/>
          <p:nvPr/>
        </p:nvGrpSpPr>
        <p:grpSpPr>
          <a:xfrm>
            <a:off x="5869797" y="1661010"/>
            <a:ext cx="212550" cy="136332"/>
            <a:chOff x="5869797" y="1661010"/>
            <a:chExt cx="212550" cy="136332"/>
          </a:xfrm>
        </p:grpSpPr>
        <p:sp>
          <p:nvSpPr>
            <p:cNvPr id="434" name="Shape"/>
            <p:cNvSpPr/>
            <p:nvPr/>
          </p:nvSpPr>
          <p:spPr>
            <a:xfrm>
              <a:off x="5869797" y="166101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08" name="TMALL SITE, ,OPERATION ASST, ,MGR,JORDAN CLC Wu Jia Wei"/>
            <p:cNvSpPr/>
            <p:nvPr/>
          </p:nvSpPr>
          <p:spPr>
            <a:xfrm>
              <a:off x="5883752" y="166959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TMALL SITE OPERATION ASST MGR,JORDAN CLC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Wu Jia Wei</a:t>
              </a:r>
            </a:p>
          </p:txBody>
        </p:sp>
        <p:sp>
          <p:nvSpPr>
            <p:cNvPr id="1309" name="Shape"/>
            <p:cNvSpPr/>
            <p:nvPr/>
          </p:nvSpPr>
          <p:spPr>
            <a:xfrm>
              <a:off x="5873018" y="176513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10" name="Band (CLT Group)"/>
            <p:cNvSpPr/>
            <p:nvPr/>
          </p:nvSpPr>
          <p:spPr>
            <a:xfrm>
              <a:off x="5886973" y="177050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11" name="L"/>
            <p:cNvSpPr/>
            <p:nvPr/>
          </p:nvSpPr>
          <p:spPr>
            <a:xfrm>
              <a:off x="6054436" y="177050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312" name="Group"/>
          <p:cNvGrpSpPr/>
          <p:nvPr/>
        </p:nvGrpSpPr>
        <p:grpSpPr>
          <a:xfrm>
            <a:off x="5869797" y="1810224"/>
            <a:ext cx="212550" cy="136332"/>
            <a:chOff x="5869797" y="1810224"/>
            <a:chExt cx="212550" cy="136332"/>
          </a:xfrm>
        </p:grpSpPr>
        <p:sp>
          <p:nvSpPr>
            <p:cNvPr id="436" name="Shape"/>
            <p:cNvSpPr/>
            <p:nvPr/>
          </p:nvSpPr>
          <p:spPr>
            <a:xfrm>
              <a:off x="5869797" y="181022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13" name="TMALL SITE, ,OPERATION ASST, ,MGR, YA CLC Zhang Jun"/>
            <p:cNvSpPr/>
            <p:nvPr/>
          </p:nvSpPr>
          <p:spPr>
            <a:xfrm>
              <a:off x="5883752" y="181881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TMALL SITE OPERATION ASST MGR, YA CLC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Zhang Jun</a:t>
              </a:r>
            </a:p>
          </p:txBody>
        </p:sp>
        <p:sp>
          <p:nvSpPr>
            <p:cNvPr id="1314" name="Shape"/>
            <p:cNvSpPr/>
            <p:nvPr/>
          </p:nvSpPr>
          <p:spPr>
            <a:xfrm>
              <a:off x="5873018" y="191435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15" name="Band (CLT Group)"/>
            <p:cNvSpPr/>
            <p:nvPr/>
          </p:nvSpPr>
          <p:spPr>
            <a:xfrm>
              <a:off x="5886973" y="191971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16" name="L"/>
            <p:cNvSpPr/>
            <p:nvPr/>
          </p:nvSpPr>
          <p:spPr>
            <a:xfrm>
              <a:off x="6054436" y="191971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317" name="Group"/>
          <p:cNvGrpSpPr/>
          <p:nvPr/>
        </p:nvGrpSpPr>
        <p:grpSpPr>
          <a:xfrm>
            <a:off x="6123138" y="1064155"/>
            <a:ext cx="212550" cy="112716"/>
            <a:chOff x="6123138" y="1064155"/>
            <a:chExt cx="212550" cy="112716"/>
          </a:xfrm>
        </p:grpSpPr>
        <p:sp>
          <p:nvSpPr>
            <p:cNvPr id="438" name="Shape"/>
            <p:cNvSpPr/>
            <p:nvPr/>
          </p:nvSpPr>
          <p:spPr>
            <a:xfrm>
              <a:off x="6123138" y="1064155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18" name="MGR, GC - SNKRS, ,OPS Qiu Jessie"/>
            <p:cNvSpPr/>
            <p:nvPr/>
          </p:nvSpPr>
          <p:spPr>
            <a:xfrm>
              <a:off x="6137094" y="1072743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SNKRS OPS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Qiu Jessie</a:t>
              </a:r>
            </a:p>
          </p:txBody>
        </p:sp>
        <p:sp>
          <p:nvSpPr>
            <p:cNvPr id="1319" name="Shape"/>
            <p:cNvSpPr/>
            <p:nvPr/>
          </p:nvSpPr>
          <p:spPr>
            <a:xfrm>
              <a:off x="6126359" y="114466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20" name="Band (CLT Group)"/>
            <p:cNvSpPr/>
            <p:nvPr/>
          </p:nvSpPr>
          <p:spPr>
            <a:xfrm>
              <a:off x="6140314" y="115003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21" name="U"/>
            <p:cNvSpPr/>
            <p:nvPr/>
          </p:nvSpPr>
          <p:spPr>
            <a:xfrm>
              <a:off x="6306703" y="115003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322" name="Group"/>
          <p:cNvGrpSpPr/>
          <p:nvPr/>
        </p:nvGrpSpPr>
        <p:grpSpPr>
          <a:xfrm>
            <a:off x="6157490" y="1189752"/>
            <a:ext cx="212550" cy="136332"/>
            <a:chOff x="6157490" y="1189752"/>
            <a:chExt cx="212550" cy="136332"/>
          </a:xfrm>
        </p:grpSpPr>
        <p:sp>
          <p:nvSpPr>
            <p:cNvPr id="440" name="Shape"/>
            <p:cNvSpPr/>
            <p:nvPr/>
          </p:nvSpPr>
          <p:spPr>
            <a:xfrm>
              <a:off x="6157490" y="1189752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23" name="SNKRS, ,OPERATIONS, ,SPECIALIST Yao QianWen"/>
            <p:cNvSpPr/>
            <p:nvPr/>
          </p:nvSpPr>
          <p:spPr>
            <a:xfrm>
              <a:off x="6171445" y="1198340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SNKRS OPERATIONS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Yao QianWen</a:t>
              </a:r>
            </a:p>
          </p:txBody>
        </p:sp>
        <p:sp>
          <p:nvSpPr>
            <p:cNvPr id="1324" name="Shape"/>
            <p:cNvSpPr/>
            <p:nvPr/>
          </p:nvSpPr>
          <p:spPr>
            <a:xfrm>
              <a:off x="6160710" y="129388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25" name="Band (CLT Group)"/>
            <p:cNvSpPr/>
            <p:nvPr/>
          </p:nvSpPr>
          <p:spPr>
            <a:xfrm>
              <a:off x="6174665" y="1299247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26" name="L"/>
            <p:cNvSpPr/>
            <p:nvPr/>
          </p:nvSpPr>
          <p:spPr>
            <a:xfrm>
              <a:off x="6342128" y="1299247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327" name="Group"/>
          <p:cNvGrpSpPr/>
          <p:nvPr/>
        </p:nvGrpSpPr>
        <p:grpSpPr>
          <a:xfrm>
            <a:off x="6157490" y="1338966"/>
            <a:ext cx="212550" cy="136332"/>
            <a:chOff x="6157490" y="1338966"/>
            <a:chExt cx="212550" cy="136332"/>
          </a:xfrm>
        </p:grpSpPr>
        <p:sp>
          <p:nvSpPr>
            <p:cNvPr id="442" name="Shape"/>
            <p:cNvSpPr/>
            <p:nvPr/>
          </p:nvSpPr>
          <p:spPr>
            <a:xfrm>
              <a:off x="6157490" y="1338966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28" name="SNKRS, ,OPERATIONS, ,SPECIALIST Mao XiaoHong"/>
            <p:cNvSpPr/>
            <p:nvPr/>
          </p:nvSpPr>
          <p:spPr>
            <a:xfrm>
              <a:off x="6171445" y="1347554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SNKRS OPERATIONS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Mao XiaoHong</a:t>
              </a:r>
            </a:p>
          </p:txBody>
        </p:sp>
        <p:sp>
          <p:nvSpPr>
            <p:cNvPr id="1329" name="Shape"/>
            <p:cNvSpPr/>
            <p:nvPr/>
          </p:nvSpPr>
          <p:spPr>
            <a:xfrm>
              <a:off x="6160710" y="144309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30" name="Band (CLT Group)"/>
            <p:cNvSpPr/>
            <p:nvPr/>
          </p:nvSpPr>
          <p:spPr>
            <a:xfrm>
              <a:off x="6174665" y="1448461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31" name="L"/>
            <p:cNvSpPr/>
            <p:nvPr/>
          </p:nvSpPr>
          <p:spPr>
            <a:xfrm>
              <a:off x="6342128" y="1448461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332" name="Group"/>
          <p:cNvGrpSpPr/>
          <p:nvPr/>
        </p:nvGrpSpPr>
        <p:grpSpPr>
          <a:xfrm>
            <a:off x="6157490" y="1488180"/>
            <a:ext cx="212550" cy="136332"/>
            <a:chOff x="6157490" y="1488180"/>
            <a:chExt cx="212550" cy="136332"/>
          </a:xfrm>
        </p:grpSpPr>
        <p:sp>
          <p:nvSpPr>
            <p:cNvPr id="444" name="Shape"/>
            <p:cNvSpPr/>
            <p:nvPr/>
          </p:nvSpPr>
          <p:spPr>
            <a:xfrm>
              <a:off x="6157490" y="148818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33" name="SNKRS, ,OPERATIONS, ,SPECIALIST Zhu ChengWei"/>
            <p:cNvSpPr/>
            <p:nvPr/>
          </p:nvSpPr>
          <p:spPr>
            <a:xfrm>
              <a:off x="6171445" y="149676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SNKRS OPERATIONS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Zhu ChengWei</a:t>
              </a:r>
            </a:p>
          </p:txBody>
        </p:sp>
        <p:sp>
          <p:nvSpPr>
            <p:cNvPr id="1334" name="Shape"/>
            <p:cNvSpPr/>
            <p:nvPr/>
          </p:nvSpPr>
          <p:spPr>
            <a:xfrm>
              <a:off x="6160710" y="159230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35" name="Band (CLT Group)"/>
            <p:cNvSpPr/>
            <p:nvPr/>
          </p:nvSpPr>
          <p:spPr>
            <a:xfrm>
              <a:off x="6174665" y="1597675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36" name="L"/>
            <p:cNvSpPr/>
            <p:nvPr/>
          </p:nvSpPr>
          <p:spPr>
            <a:xfrm>
              <a:off x="6342128" y="1597675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337" name="Group"/>
          <p:cNvGrpSpPr/>
          <p:nvPr/>
        </p:nvGrpSpPr>
        <p:grpSpPr>
          <a:xfrm>
            <a:off x="6376480" y="917089"/>
            <a:ext cx="212550" cy="136332"/>
            <a:chOff x="6376480" y="917089"/>
            <a:chExt cx="212550" cy="136332"/>
          </a:xfrm>
        </p:grpSpPr>
        <p:sp>
          <p:nvSpPr>
            <p:cNvPr id="446" name="Shape"/>
            <p:cNvSpPr/>
            <p:nvPr/>
          </p:nvSpPr>
          <p:spPr>
            <a:xfrm>
              <a:off x="6376480" y="917089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38" name="DIR, GC -, ,CONNECTED, ,MARKETPLACE Liu Poppy"/>
            <p:cNvSpPr/>
            <p:nvPr/>
          </p:nvSpPr>
          <p:spPr>
            <a:xfrm>
              <a:off x="6390435" y="925676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CONNECTED MARKETPLACE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Liu Poppy</a:t>
              </a:r>
            </a:p>
          </p:txBody>
        </p:sp>
        <p:sp>
          <p:nvSpPr>
            <p:cNvPr id="1339" name="Shape"/>
            <p:cNvSpPr/>
            <p:nvPr/>
          </p:nvSpPr>
          <p:spPr>
            <a:xfrm>
              <a:off x="6379700" y="1021216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40" name="Band (CLT Group)"/>
            <p:cNvSpPr/>
            <p:nvPr/>
          </p:nvSpPr>
          <p:spPr>
            <a:xfrm>
              <a:off x="6393655" y="1026583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41" name="E"/>
            <p:cNvSpPr/>
            <p:nvPr/>
          </p:nvSpPr>
          <p:spPr>
            <a:xfrm>
              <a:off x="6560045" y="1026583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342" name="Group"/>
          <p:cNvGrpSpPr/>
          <p:nvPr/>
        </p:nvGrpSpPr>
        <p:grpSpPr>
          <a:xfrm>
            <a:off x="6410831" y="1066302"/>
            <a:ext cx="212550" cy="112716"/>
            <a:chOff x="6410831" y="1066302"/>
            <a:chExt cx="212550" cy="112716"/>
          </a:xfrm>
        </p:grpSpPr>
        <p:sp>
          <p:nvSpPr>
            <p:cNvPr id="448" name="Shape"/>
            <p:cNvSpPr/>
            <p:nvPr/>
          </p:nvSpPr>
          <p:spPr>
            <a:xfrm>
              <a:off x="6410831" y="1066302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43" name="JD.COM STORE, ,SENIOR MANAGER Gao Rui"/>
            <p:cNvSpPr/>
            <p:nvPr/>
          </p:nvSpPr>
          <p:spPr>
            <a:xfrm>
              <a:off x="6424786" y="1074890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JD.COM STORE SENIOR MANAGER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Gao Rui</a:t>
              </a:r>
            </a:p>
          </p:txBody>
        </p:sp>
        <p:sp>
          <p:nvSpPr>
            <p:cNvPr id="1344" name="Shape"/>
            <p:cNvSpPr/>
            <p:nvPr/>
          </p:nvSpPr>
          <p:spPr>
            <a:xfrm>
              <a:off x="6414051" y="1146813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45" name="Band (CLT Group)"/>
            <p:cNvSpPr/>
            <p:nvPr/>
          </p:nvSpPr>
          <p:spPr>
            <a:xfrm>
              <a:off x="6428007" y="1152181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46" name="U"/>
            <p:cNvSpPr/>
            <p:nvPr/>
          </p:nvSpPr>
          <p:spPr>
            <a:xfrm>
              <a:off x="6594396" y="1152181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347" name="Group"/>
          <p:cNvGrpSpPr/>
          <p:nvPr/>
        </p:nvGrpSpPr>
        <p:grpSpPr>
          <a:xfrm>
            <a:off x="6410831" y="1191899"/>
            <a:ext cx="212550" cy="112716"/>
            <a:chOff x="6410831" y="1191899"/>
            <a:chExt cx="212550" cy="112716"/>
          </a:xfrm>
        </p:grpSpPr>
        <p:sp>
          <p:nvSpPr>
            <p:cNvPr id="450" name="Shape"/>
            <p:cNvSpPr/>
            <p:nvPr/>
          </p:nvSpPr>
          <p:spPr>
            <a:xfrm>
              <a:off x="6410831" y="1191899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48" name="MGR, GC - DIGITAL, ,POC OPS Xing HuiQiang"/>
            <p:cNvSpPr/>
            <p:nvPr/>
          </p:nvSpPr>
          <p:spPr>
            <a:xfrm>
              <a:off x="6424786" y="1200487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DIGITAL POC OPS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Xing HuiQiang</a:t>
              </a:r>
            </a:p>
          </p:txBody>
        </p:sp>
        <p:sp>
          <p:nvSpPr>
            <p:cNvPr id="1349" name="Shape"/>
            <p:cNvSpPr/>
            <p:nvPr/>
          </p:nvSpPr>
          <p:spPr>
            <a:xfrm>
              <a:off x="6414051" y="127241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50" name="Band (CLT Group)"/>
            <p:cNvSpPr/>
            <p:nvPr/>
          </p:nvSpPr>
          <p:spPr>
            <a:xfrm>
              <a:off x="6428007" y="1277778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51" name="U"/>
            <p:cNvSpPr/>
            <p:nvPr/>
          </p:nvSpPr>
          <p:spPr>
            <a:xfrm>
              <a:off x="6594396" y="1277778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352" name="Group"/>
          <p:cNvGrpSpPr/>
          <p:nvPr/>
        </p:nvGrpSpPr>
        <p:grpSpPr>
          <a:xfrm>
            <a:off x="6410831" y="1317497"/>
            <a:ext cx="212550" cy="112716"/>
            <a:chOff x="6410831" y="1317497"/>
            <a:chExt cx="212550" cy="112716"/>
          </a:xfrm>
        </p:grpSpPr>
        <p:sp>
          <p:nvSpPr>
            <p:cNvPr id="452" name="Shape"/>
            <p:cNvSpPr/>
            <p:nvPr/>
          </p:nvSpPr>
          <p:spPr>
            <a:xfrm>
              <a:off x="6410831" y="1317497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53" name="MGR, GC - DIGITAL, ,POC EXPERIENCE Ye Lan Bonnie"/>
            <p:cNvSpPr/>
            <p:nvPr/>
          </p:nvSpPr>
          <p:spPr>
            <a:xfrm>
              <a:off x="6424786" y="1326084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DIGITAL POC EXPERIENCE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Ye Lan Bonnie</a:t>
              </a:r>
            </a:p>
          </p:txBody>
        </p:sp>
        <p:sp>
          <p:nvSpPr>
            <p:cNvPr id="1354" name="Shape"/>
            <p:cNvSpPr/>
            <p:nvPr/>
          </p:nvSpPr>
          <p:spPr>
            <a:xfrm>
              <a:off x="6414051" y="139800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55" name="Band (CLT Group)"/>
            <p:cNvSpPr/>
            <p:nvPr/>
          </p:nvSpPr>
          <p:spPr>
            <a:xfrm>
              <a:off x="6428007" y="1403375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56" name="U"/>
            <p:cNvSpPr/>
            <p:nvPr/>
          </p:nvSpPr>
          <p:spPr>
            <a:xfrm>
              <a:off x="6594396" y="1403375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357" name="Group"/>
          <p:cNvGrpSpPr/>
          <p:nvPr/>
        </p:nvGrpSpPr>
        <p:grpSpPr>
          <a:xfrm>
            <a:off x="6410831" y="1443094"/>
            <a:ext cx="212550" cy="112716"/>
            <a:chOff x="6410831" y="1443094"/>
            <a:chExt cx="212550" cy="112716"/>
          </a:xfrm>
        </p:grpSpPr>
        <p:sp>
          <p:nvSpPr>
            <p:cNvPr id="454" name="Shape"/>
            <p:cNvSpPr/>
            <p:nvPr/>
          </p:nvSpPr>
          <p:spPr>
            <a:xfrm>
              <a:off x="6410831" y="1443094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58" name="MGR, GC - GROUP, ,PURCHASE Ren Tina"/>
            <p:cNvSpPr/>
            <p:nvPr/>
          </p:nvSpPr>
          <p:spPr>
            <a:xfrm>
              <a:off x="6424786" y="1451682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MGR, GC - GROUP PURCHASE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Ren Tina</a:t>
              </a:r>
            </a:p>
          </p:txBody>
        </p:sp>
        <p:sp>
          <p:nvSpPr>
            <p:cNvPr id="1359" name="Shape"/>
            <p:cNvSpPr/>
            <p:nvPr/>
          </p:nvSpPr>
          <p:spPr>
            <a:xfrm>
              <a:off x="6414051" y="1523605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60" name="Band (CLT Group)"/>
            <p:cNvSpPr/>
            <p:nvPr/>
          </p:nvSpPr>
          <p:spPr>
            <a:xfrm>
              <a:off x="6428007" y="1528972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61" name="U"/>
            <p:cNvSpPr/>
            <p:nvPr/>
          </p:nvSpPr>
          <p:spPr>
            <a:xfrm>
              <a:off x="6594396" y="1528972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362" name="Group"/>
          <p:cNvGrpSpPr/>
          <p:nvPr/>
        </p:nvGrpSpPr>
        <p:grpSpPr>
          <a:xfrm>
            <a:off x="6445182" y="1568691"/>
            <a:ext cx="212550" cy="136332"/>
            <a:chOff x="6445182" y="1568691"/>
            <a:chExt cx="212550" cy="136332"/>
          </a:xfrm>
        </p:grpSpPr>
        <p:sp>
          <p:nvSpPr>
            <p:cNvPr id="456" name="Shape"/>
            <p:cNvSpPr/>
            <p:nvPr/>
          </p:nvSpPr>
          <p:spPr>
            <a:xfrm>
              <a:off x="6445182" y="1568691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63" name="GC - GROUP, ,PURCHASE, ,SPECIALIST Rao Xiang"/>
            <p:cNvSpPr/>
            <p:nvPr/>
          </p:nvSpPr>
          <p:spPr>
            <a:xfrm>
              <a:off x="6459138" y="1577279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GROUP PURCHASE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Rao Xiang</a:t>
              </a:r>
            </a:p>
          </p:txBody>
        </p:sp>
        <p:sp>
          <p:nvSpPr>
            <p:cNvPr id="1364" name="Shape"/>
            <p:cNvSpPr/>
            <p:nvPr/>
          </p:nvSpPr>
          <p:spPr>
            <a:xfrm>
              <a:off x="6448403" y="167281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65" name="Band (CLT Group)"/>
            <p:cNvSpPr/>
            <p:nvPr/>
          </p:nvSpPr>
          <p:spPr>
            <a:xfrm>
              <a:off x="6462358" y="1678186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66" name="L"/>
            <p:cNvSpPr/>
            <p:nvPr/>
          </p:nvSpPr>
          <p:spPr>
            <a:xfrm>
              <a:off x="6629821" y="1678186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367" name="Group"/>
          <p:cNvGrpSpPr/>
          <p:nvPr/>
        </p:nvGrpSpPr>
        <p:grpSpPr>
          <a:xfrm>
            <a:off x="6445182" y="1717905"/>
            <a:ext cx="212550" cy="136332"/>
            <a:chOff x="6445182" y="1717905"/>
            <a:chExt cx="212550" cy="136332"/>
          </a:xfrm>
        </p:grpSpPr>
        <p:sp>
          <p:nvSpPr>
            <p:cNvPr id="458" name="Shape"/>
            <p:cNvSpPr/>
            <p:nvPr/>
          </p:nvSpPr>
          <p:spPr>
            <a:xfrm>
              <a:off x="6445182" y="1717905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68" name="GC - GROUP, ,PURCHASE, ,SPECIALIST Zhao Yan"/>
            <p:cNvSpPr/>
            <p:nvPr/>
          </p:nvSpPr>
          <p:spPr>
            <a:xfrm>
              <a:off x="6459138" y="172649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GC - GROUP PURCHASE SPECIALIST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Zhao Yan</a:t>
              </a:r>
            </a:p>
          </p:txBody>
        </p:sp>
        <p:sp>
          <p:nvSpPr>
            <p:cNvPr id="1369" name="Shape"/>
            <p:cNvSpPr/>
            <p:nvPr/>
          </p:nvSpPr>
          <p:spPr>
            <a:xfrm>
              <a:off x="6448403" y="1822032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70" name="Band (CLT Group)"/>
            <p:cNvSpPr/>
            <p:nvPr/>
          </p:nvSpPr>
          <p:spPr>
            <a:xfrm>
              <a:off x="6462358" y="182739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71" name="L"/>
            <p:cNvSpPr/>
            <p:nvPr/>
          </p:nvSpPr>
          <p:spPr>
            <a:xfrm>
              <a:off x="6629821" y="182739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372" name="Group"/>
          <p:cNvGrpSpPr/>
          <p:nvPr/>
        </p:nvGrpSpPr>
        <p:grpSpPr>
          <a:xfrm>
            <a:off x="6646997" y="917089"/>
            <a:ext cx="212550" cy="112716"/>
            <a:chOff x="6646997" y="917089"/>
            <a:chExt cx="212550" cy="112716"/>
          </a:xfrm>
        </p:grpSpPr>
        <p:sp>
          <p:nvSpPr>
            <p:cNvPr id="460" name="Shape"/>
            <p:cNvSpPr/>
            <p:nvPr/>
          </p:nvSpPr>
          <p:spPr>
            <a:xfrm>
              <a:off x="6646997" y="917089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147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73" name="SR DIR, GC - SNKRS, ,+ NBHD Ong Philip Choen-Keon"/>
            <p:cNvSpPr/>
            <p:nvPr/>
          </p:nvSpPr>
          <p:spPr>
            <a:xfrm>
              <a:off x="6660952" y="925676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SR DIR, GC - SNKRS + NBHD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Ong Philip Choen-Keon</a:t>
              </a:r>
            </a:p>
          </p:txBody>
        </p:sp>
        <p:sp>
          <p:nvSpPr>
            <p:cNvPr id="1374" name="Shape"/>
            <p:cNvSpPr/>
            <p:nvPr/>
          </p:nvSpPr>
          <p:spPr>
            <a:xfrm>
              <a:off x="6650217" y="997600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75" name="Band (CLT Group)"/>
            <p:cNvSpPr/>
            <p:nvPr/>
          </p:nvSpPr>
          <p:spPr>
            <a:xfrm>
              <a:off x="6664172" y="1002967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76" name="S"/>
            <p:cNvSpPr/>
            <p:nvPr/>
          </p:nvSpPr>
          <p:spPr>
            <a:xfrm>
              <a:off x="6830562" y="1002967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377" name="Group"/>
          <p:cNvGrpSpPr/>
          <p:nvPr/>
        </p:nvGrpSpPr>
        <p:grpSpPr>
          <a:xfrm>
            <a:off x="6681348" y="1042686"/>
            <a:ext cx="212550" cy="112716"/>
            <a:chOff x="6681348" y="1042686"/>
            <a:chExt cx="212550" cy="112716"/>
          </a:xfrm>
        </p:grpSpPr>
        <p:sp>
          <p:nvSpPr>
            <p:cNvPr id="462" name="Shape"/>
            <p:cNvSpPr/>
            <p:nvPr/>
          </p:nvSpPr>
          <p:spPr>
            <a:xfrm>
              <a:off x="6681348" y="1042686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78" name="DIR, GC - SNKRS, ,PLATFORM Zhang Linda"/>
            <p:cNvSpPr/>
            <p:nvPr/>
          </p:nvSpPr>
          <p:spPr>
            <a:xfrm>
              <a:off x="6695303" y="1051274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DIR, GC - SNKRS PLATFORM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Zhang Linda</a:t>
              </a:r>
            </a:p>
          </p:txBody>
        </p:sp>
        <p:sp>
          <p:nvSpPr>
            <p:cNvPr id="1379" name="Shape"/>
            <p:cNvSpPr/>
            <p:nvPr/>
          </p:nvSpPr>
          <p:spPr>
            <a:xfrm>
              <a:off x="6684568" y="1123197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80" name="Band (CLT Group)"/>
            <p:cNvSpPr/>
            <p:nvPr/>
          </p:nvSpPr>
          <p:spPr>
            <a:xfrm>
              <a:off x="6698524" y="1128564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81" name="E"/>
            <p:cNvSpPr/>
            <p:nvPr/>
          </p:nvSpPr>
          <p:spPr>
            <a:xfrm>
              <a:off x="6864913" y="1128564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382" name="Group"/>
          <p:cNvGrpSpPr/>
          <p:nvPr/>
        </p:nvGrpSpPr>
        <p:grpSpPr>
          <a:xfrm>
            <a:off x="6715699" y="1168283"/>
            <a:ext cx="212550" cy="112716"/>
            <a:chOff x="6715699" y="1168283"/>
            <a:chExt cx="212550" cy="112716"/>
          </a:xfrm>
        </p:grpSpPr>
        <p:sp>
          <p:nvSpPr>
            <p:cNvPr id="464" name="Shape"/>
            <p:cNvSpPr/>
            <p:nvPr/>
          </p:nvSpPr>
          <p:spPr>
            <a:xfrm>
              <a:off x="6715699" y="1168283"/>
              <a:ext cx="212550" cy="11271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47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83" name="SR MGR, GC -, ,SNKRS BIZ OPS Zhou Qiong"/>
            <p:cNvSpPr/>
            <p:nvPr/>
          </p:nvSpPr>
          <p:spPr>
            <a:xfrm>
              <a:off x="6729654" y="1176871"/>
              <a:ext cx="184639" cy="665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SR MGR, GC - SNKRS BIZ OPS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Zhou Qiong</a:t>
              </a:r>
            </a:p>
          </p:txBody>
        </p:sp>
        <p:sp>
          <p:nvSpPr>
            <p:cNvPr id="1384" name="Shape"/>
            <p:cNvSpPr/>
            <p:nvPr/>
          </p:nvSpPr>
          <p:spPr>
            <a:xfrm>
              <a:off x="6718920" y="1248794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85" name="Band (CLT Group)"/>
            <p:cNvSpPr/>
            <p:nvPr/>
          </p:nvSpPr>
          <p:spPr>
            <a:xfrm>
              <a:off x="6732875" y="1254161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86" name="U"/>
            <p:cNvSpPr/>
            <p:nvPr/>
          </p:nvSpPr>
          <p:spPr>
            <a:xfrm>
              <a:off x="6899264" y="1254161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387" name="Group"/>
          <p:cNvGrpSpPr/>
          <p:nvPr/>
        </p:nvGrpSpPr>
        <p:grpSpPr>
          <a:xfrm>
            <a:off x="6681348" y="1293880"/>
            <a:ext cx="212550" cy="136332"/>
            <a:chOff x="6681348" y="1293880"/>
            <a:chExt cx="212550" cy="136332"/>
          </a:xfrm>
        </p:grpSpPr>
        <p:sp>
          <p:nvSpPr>
            <p:cNvPr id="466" name="Shape"/>
            <p:cNvSpPr/>
            <p:nvPr/>
          </p:nvSpPr>
          <p:spPr>
            <a:xfrm>
              <a:off x="6681348" y="1293880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147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88" name="SR., ,ADMINISTRATIVE, ,ASSISTANT Yao Wen"/>
            <p:cNvSpPr/>
            <p:nvPr/>
          </p:nvSpPr>
          <p:spPr>
            <a:xfrm>
              <a:off x="6695303" y="1302468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Yao Wen</a:t>
              </a:r>
            </a:p>
          </p:txBody>
        </p:sp>
        <p:sp>
          <p:nvSpPr>
            <p:cNvPr id="1389" name="Shape"/>
            <p:cNvSpPr/>
            <p:nvPr/>
          </p:nvSpPr>
          <p:spPr>
            <a:xfrm>
              <a:off x="6684568" y="139800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90" name="Band (CLT Group)"/>
            <p:cNvSpPr/>
            <p:nvPr/>
          </p:nvSpPr>
          <p:spPr>
            <a:xfrm>
              <a:off x="6698524" y="1403375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91" name="A"/>
            <p:cNvSpPr/>
            <p:nvPr/>
          </p:nvSpPr>
          <p:spPr>
            <a:xfrm>
              <a:off x="6864913" y="1403375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392" name="Group"/>
          <p:cNvGrpSpPr/>
          <p:nvPr/>
        </p:nvGrpSpPr>
        <p:grpSpPr>
          <a:xfrm>
            <a:off x="6681348" y="1443094"/>
            <a:ext cx="212550" cy="159949"/>
            <a:chOff x="6681348" y="1443094"/>
            <a:chExt cx="212550" cy="159949"/>
          </a:xfrm>
        </p:grpSpPr>
        <p:sp>
          <p:nvSpPr>
            <p:cNvPr id="468" name="Shape"/>
            <p:cNvSpPr/>
            <p:nvPr/>
          </p:nvSpPr>
          <p:spPr>
            <a:xfrm>
              <a:off x="6681348" y="1443094"/>
              <a:ext cx="212550" cy="15994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47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93" name="GC - NBHD, ,STRATEGIC, ,ACCOUNT, ,DIRECTOR Kai Yuan Roger"/>
            <p:cNvSpPr/>
            <p:nvPr/>
          </p:nvSpPr>
          <p:spPr>
            <a:xfrm>
              <a:off x="6695303" y="1451682"/>
              <a:ext cx="184639" cy="113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282828"/>
                  </a:solidFill>
                </a:rPr>
                <a:t>GC - NBHD STRATEGIC ACCOUNT DIRECTOR</a:t>
              </a:r>
            </a:p>
            <a:p>
              <a:pPr algn="l"/>
              <a:r>
                <a:rPr lang="en-GB" sz="110">
                  <a:solidFill>
                    <a:srgbClr val="282828"/>
                  </a:solidFill>
                </a:rPr>
                <a:t>Kai Yuan Roger</a:t>
              </a:r>
            </a:p>
          </p:txBody>
        </p:sp>
        <p:sp>
          <p:nvSpPr>
            <p:cNvPr id="1394" name="Shape"/>
            <p:cNvSpPr/>
            <p:nvPr/>
          </p:nvSpPr>
          <p:spPr>
            <a:xfrm>
              <a:off x="6684568" y="1570838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95" name="Band (CLT Group)"/>
            <p:cNvSpPr/>
            <p:nvPr/>
          </p:nvSpPr>
          <p:spPr>
            <a:xfrm>
              <a:off x="6698524" y="1576205"/>
              <a:ext cx="166390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96" name="E"/>
            <p:cNvSpPr/>
            <p:nvPr/>
          </p:nvSpPr>
          <p:spPr>
            <a:xfrm>
              <a:off x="6864913" y="1576205"/>
              <a:ext cx="11809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397" name="Group"/>
          <p:cNvGrpSpPr/>
          <p:nvPr/>
        </p:nvGrpSpPr>
        <p:grpSpPr>
          <a:xfrm>
            <a:off x="6715699" y="1615924"/>
            <a:ext cx="212550" cy="136332"/>
            <a:chOff x="6715699" y="1615924"/>
            <a:chExt cx="212550" cy="136332"/>
          </a:xfrm>
        </p:grpSpPr>
        <p:sp>
          <p:nvSpPr>
            <p:cNvPr id="470" name="Shape"/>
            <p:cNvSpPr/>
            <p:nvPr/>
          </p:nvSpPr>
          <p:spPr>
            <a:xfrm>
              <a:off x="6715699" y="1615924"/>
              <a:ext cx="212550" cy="13633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717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47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98" name="NBHD, ,MARKETPLACE, ,SUPERVISOR Zhu Niko"/>
            <p:cNvSpPr/>
            <p:nvPr/>
          </p:nvSpPr>
          <p:spPr>
            <a:xfrm>
              <a:off x="6729654" y="1624512"/>
              <a:ext cx="184639" cy="901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 b="1">
                  <a:solidFill>
                    <a:srgbClr val="EEEEEE"/>
                  </a:solidFill>
                </a:rPr>
                <a:t>NBHD MARKETPLACE SUPERVISOR</a:t>
              </a:r>
            </a:p>
            <a:p>
              <a:pPr algn="l"/>
              <a:r>
                <a:rPr lang="en-GB" sz="110">
                  <a:solidFill>
                    <a:srgbClr val="EEEEEE"/>
                  </a:solidFill>
                </a:rPr>
                <a:t>Zhu Niko</a:t>
              </a:r>
            </a:p>
          </p:txBody>
        </p:sp>
        <p:sp>
          <p:nvSpPr>
            <p:cNvPr id="1399" name="Shape"/>
            <p:cNvSpPr/>
            <p:nvPr/>
          </p:nvSpPr>
          <p:spPr>
            <a:xfrm>
              <a:off x="6718920" y="1720051"/>
              <a:ext cx="206109" cy="2898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00" name="Band (CLT Group)"/>
            <p:cNvSpPr/>
            <p:nvPr/>
          </p:nvSpPr>
          <p:spPr>
            <a:xfrm>
              <a:off x="6732875" y="1725419"/>
              <a:ext cx="167463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01" name="L"/>
            <p:cNvSpPr/>
            <p:nvPr/>
          </p:nvSpPr>
          <p:spPr>
            <a:xfrm>
              <a:off x="6900338" y="1725419"/>
              <a:ext cx="10735" cy="182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GC ORG OVERVIEW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VP, Strategy &amp; Development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685800"/>
            <a:ext cx="1371600" cy="787400"/>
            <a:chOff x="7680960" y="68580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6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7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802865" y="461195"/>
            <a:ext cx="154984" cy="182880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380890" y="2270629"/>
            <a:ext cx="384877" cy="8265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2" idx="4"/>
            <a:endCxn id="106" idx="5"/>
          </p:cNvCxnSpPr>
          <p:nvPr/>
        </p:nvCxnSpPr>
        <p:spPr>
          <a:xfrm rot="16200000" flipH="1">
            <a:off x="1021845" y="2629675"/>
            <a:ext cx="1102968" cy="8265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1" idx="3"/>
            <a:endCxn id="108" idx="0"/>
          </p:cNvCxnSpPr>
          <p:nvPr/>
        </p:nvCxnSpPr>
        <p:spPr>
          <a:xfrm rot="5400000">
            <a:off x="3412467" y="1070797"/>
            <a:ext cx="154984" cy="60960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2628508" y="2014906"/>
            <a:ext cx="328049" cy="8265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1" idx="3"/>
            <a:endCxn id="112" idx="0"/>
          </p:cNvCxnSpPr>
          <p:nvPr/>
        </p:nvCxnSpPr>
        <p:spPr>
          <a:xfrm rot="16200000" flipH="1">
            <a:off x="4063399" y="1029468"/>
            <a:ext cx="154984" cy="69226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2" idx="4"/>
            <a:endCxn id="114" idx="5"/>
          </p:cNvCxnSpPr>
          <p:nvPr/>
        </p:nvCxnSpPr>
        <p:spPr>
          <a:xfrm rot="16200000" flipH="1">
            <a:off x="3901958" y="2270629"/>
            <a:ext cx="384877" cy="8265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2" idx="4"/>
            <a:endCxn id="116" idx="5"/>
          </p:cNvCxnSpPr>
          <p:nvPr/>
        </p:nvCxnSpPr>
        <p:spPr>
          <a:xfrm rot="16200000" flipH="1">
            <a:off x="3542912" y="2629675"/>
            <a:ext cx="1102968" cy="8265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2" idx="4"/>
            <a:endCxn id="118" idx="5"/>
          </p:cNvCxnSpPr>
          <p:nvPr/>
        </p:nvCxnSpPr>
        <p:spPr>
          <a:xfrm rot="16200000" flipH="1">
            <a:off x="3212280" y="2960307"/>
            <a:ext cx="1764231" cy="8265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2" idx="4"/>
            <a:endCxn id="120" idx="5"/>
          </p:cNvCxnSpPr>
          <p:nvPr/>
        </p:nvCxnSpPr>
        <p:spPr>
          <a:xfrm rot="16200000" flipH="1">
            <a:off x="2881648" y="3290938"/>
            <a:ext cx="2425495" cy="8265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1" idx="3"/>
            <a:endCxn id="122" idx="0"/>
          </p:cNvCxnSpPr>
          <p:nvPr/>
        </p:nvCxnSpPr>
        <p:spPr>
          <a:xfrm rot="16200000" flipH="1">
            <a:off x="4631672" y="461195"/>
            <a:ext cx="154984" cy="182880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124" name="Group"/>
          <p:cNvGrpSpPr/>
          <p:nvPr/>
        </p:nvGrpSpPr>
        <p:grpSpPr>
          <a:xfrm>
            <a:off x="3283314" y="750498"/>
            <a:ext cx="1022893" cy="542443"/>
            <a:chOff x="3283314" y="750498"/>
            <a:chExt cx="1022893" cy="542443"/>
          </a:xfrm>
        </p:grpSpPr>
        <p:sp>
          <p:nvSpPr>
            <p:cNvPr id="101" name="Shape"/>
            <p:cNvSpPr/>
            <p:nvPr/>
          </p:nvSpPr>
          <p:spPr>
            <a:xfrm>
              <a:off x="3283314" y="750498"/>
              <a:ext cx="1022893" cy="54244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1033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5" name="SR. DIRECTOR GC, ,STRATEGY Nie Jing Jacy"/>
            <p:cNvSpPr/>
            <p:nvPr/>
          </p:nvSpPr>
          <p:spPr>
            <a:xfrm>
              <a:off x="3350474" y="791827"/>
              <a:ext cx="888573" cy="32030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 dirty="0">
                  <a:solidFill>
                    <a:srgbClr val="EEEEEE"/>
                  </a:solidFill>
                </a:rPr>
                <a:t>SR. DIRECTOR GC STRATEGY</a:t>
              </a:r>
            </a:p>
            <a:p>
              <a:pPr algn="l"/>
              <a:r>
                <a:rPr lang="en-GB" sz="560" dirty="0">
                  <a:solidFill>
                    <a:srgbClr val="EEEEEE"/>
                  </a:solidFill>
                </a:rPr>
                <a:t>Nie Jing Jacy</a:t>
              </a:r>
            </a:p>
          </p:txBody>
        </p:sp>
        <p:sp>
          <p:nvSpPr>
            <p:cNvPr id="126" name="Shape"/>
            <p:cNvSpPr/>
            <p:nvPr/>
          </p:nvSpPr>
          <p:spPr>
            <a:xfrm>
              <a:off x="3298813" y="1137957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7" name="Band (CLT Group)"/>
            <p:cNvSpPr/>
            <p:nvPr/>
          </p:nvSpPr>
          <p:spPr>
            <a:xfrm>
              <a:off x="3365972" y="1163788"/>
              <a:ext cx="800749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8" name="S"/>
            <p:cNvSpPr/>
            <p:nvPr/>
          </p:nvSpPr>
          <p:spPr>
            <a:xfrm>
              <a:off x="4166721" y="1163788"/>
              <a:ext cx="56828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29" name="Group"/>
          <p:cNvGrpSpPr/>
          <p:nvPr/>
        </p:nvGrpSpPr>
        <p:grpSpPr>
          <a:xfrm>
            <a:off x="1454507" y="1458257"/>
            <a:ext cx="1022893" cy="656098"/>
            <a:chOff x="1454507" y="1458257"/>
            <a:chExt cx="1022893" cy="656098"/>
          </a:xfrm>
        </p:grpSpPr>
        <p:sp>
          <p:nvSpPr>
            <p:cNvPr id="102" name="Shape"/>
            <p:cNvSpPr/>
            <p:nvPr/>
          </p:nvSpPr>
          <p:spPr>
            <a:xfrm>
              <a:off x="1454507" y="1458257"/>
              <a:ext cx="1022893" cy="656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33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0" name="DIR - GC, ,MARKETPLACE, ,STRATEGY Lu YiJun"/>
            <p:cNvSpPr/>
            <p:nvPr/>
          </p:nvSpPr>
          <p:spPr>
            <a:xfrm>
              <a:off x="1521667" y="1499586"/>
              <a:ext cx="888573" cy="4339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>
                  <a:solidFill>
                    <a:srgbClr val="282828"/>
                  </a:solidFill>
                </a:rPr>
                <a:t>DIR - GC MARKETPLACE STRATEGY</a:t>
              </a:r>
            </a:p>
            <a:p>
              <a:pPr algn="l"/>
              <a:r>
                <a:rPr lang="en-GB" sz="560">
                  <a:solidFill>
                    <a:srgbClr val="282828"/>
                  </a:solidFill>
                </a:rPr>
                <a:t>Lu YiJun</a:t>
              </a:r>
            </a:p>
          </p:txBody>
        </p:sp>
        <p:sp>
          <p:nvSpPr>
            <p:cNvPr id="131" name="Shape"/>
            <p:cNvSpPr/>
            <p:nvPr/>
          </p:nvSpPr>
          <p:spPr>
            <a:xfrm>
              <a:off x="1470006" y="1959370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2" name="Band (CLT Group)"/>
            <p:cNvSpPr/>
            <p:nvPr/>
          </p:nvSpPr>
          <p:spPr>
            <a:xfrm>
              <a:off x="1537165" y="1985201"/>
              <a:ext cx="800749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3" name="E"/>
            <p:cNvSpPr/>
            <p:nvPr/>
          </p:nvSpPr>
          <p:spPr>
            <a:xfrm>
              <a:off x="2337914" y="1985201"/>
              <a:ext cx="56828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34" name="Group"/>
          <p:cNvGrpSpPr/>
          <p:nvPr/>
        </p:nvGrpSpPr>
        <p:grpSpPr>
          <a:xfrm>
            <a:off x="1619823" y="2176348"/>
            <a:ext cx="1022893" cy="656098"/>
            <a:chOff x="1619823" y="2176348"/>
            <a:chExt cx="1022893" cy="656098"/>
          </a:xfrm>
        </p:grpSpPr>
        <p:sp>
          <p:nvSpPr>
            <p:cNvPr id="104" name="Shape"/>
            <p:cNvSpPr/>
            <p:nvPr/>
          </p:nvSpPr>
          <p:spPr>
            <a:xfrm>
              <a:off x="1619823" y="2176348"/>
              <a:ext cx="1022893" cy="656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33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5" name="GC MARKETPLACE, ,STRATEGY, ,DIRECTOR-STORE Bao Yue"/>
            <p:cNvSpPr/>
            <p:nvPr/>
          </p:nvSpPr>
          <p:spPr>
            <a:xfrm>
              <a:off x="1686983" y="2217676"/>
              <a:ext cx="888573" cy="4339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>
                  <a:solidFill>
                    <a:srgbClr val="282828"/>
                  </a:solidFill>
                </a:rPr>
                <a:t>GC MARKETPLACE STRATEGY DIRECTOR-STORE</a:t>
              </a:r>
            </a:p>
            <a:p>
              <a:pPr algn="l"/>
              <a:r>
                <a:rPr lang="en-GB" sz="560">
                  <a:solidFill>
                    <a:srgbClr val="282828"/>
                  </a:solidFill>
                </a:rPr>
                <a:t>Bao Yue</a:t>
              </a:r>
            </a:p>
          </p:txBody>
        </p:sp>
        <p:sp>
          <p:nvSpPr>
            <p:cNvPr id="136" name="Shape"/>
            <p:cNvSpPr/>
            <p:nvPr/>
          </p:nvSpPr>
          <p:spPr>
            <a:xfrm>
              <a:off x="1635322" y="2677461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7" name="Band (CLT Group)"/>
            <p:cNvSpPr/>
            <p:nvPr/>
          </p:nvSpPr>
          <p:spPr>
            <a:xfrm>
              <a:off x="1702481" y="2703292"/>
              <a:ext cx="800749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8" name="E"/>
            <p:cNvSpPr/>
            <p:nvPr/>
          </p:nvSpPr>
          <p:spPr>
            <a:xfrm>
              <a:off x="2503230" y="2703292"/>
              <a:ext cx="56828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39" name="Group"/>
          <p:cNvGrpSpPr/>
          <p:nvPr/>
        </p:nvGrpSpPr>
        <p:grpSpPr>
          <a:xfrm>
            <a:off x="1619823" y="2894438"/>
            <a:ext cx="1022893" cy="656098"/>
            <a:chOff x="1619823" y="2894438"/>
            <a:chExt cx="1022893" cy="656098"/>
          </a:xfrm>
        </p:grpSpPr>
        <p:sp>
          <p:nvSpPr>
            <p:cNvPr id="106" name="Shape"/>
            <p:cNvSpPr/>
            <p:nvPr/>
          </p:nvSpPr>
          <p:spPr>
            <a:xfrm>
              <a:off x="1619823" y="2894438"/>
              <a:ext cx="1022893" cy="656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33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0" name="GC DIGITAL, ,STRATEGY, ,DIRECTOR Miao YuanFei"/>
            <p:cNvSpPr/>
            <p:nvPr/>
          </p:nvSpPr>
          <p:spPr>
            <a:xfrm>
              <a:off x="1686983" y="2935767"/>
              <a:ext cx="888573" cy="4339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>
                  <a:solidFill>
                    <a:srgbClr val="282828"/>
                  </a:solidFill>
                </a:rPr>
                <a:t>GC DIGITAL STRATEGY DIRECTOR</a:t>
              </a:r>
            </a:p>
            <a:p>
              <a:pPr algn="l"/>
              <a:r>
                <a:rPr lang="en-GB" sz="560">
                  <a:solidFill>
                    <a:srgbClr val="282828"/>
                  </a:solidFill>
                </a:rPr>
                <a:t>Miao YuanFei</a:t>
              </a:r>
            </a:p>
          </p:txBody>
        </p:sp>
        <p:sp>
          <p:nvSpPr>
            <p:cNvPr id="141" name="Shape"/>
            <p:cNvSpPr/>
            <p:nvPr/>
          </p:nvSpPr>
          <p:spPr>
            <a:xfrm>
              <a:off x="1635322" y="3395552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2" name="Band (CLT Group)"/>
            <p:cNvSpPr/>
            <p:nvPr/>
          </p:nvSpPr>
          <p:spPr>
            <a:xfrm>
              <a:off x="1702481" y="3421383"/>
              <a:ext cx="800749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3" name="E"/>
            <p:cNvSpPr/>
            <p:nvPr/>
          </p:nvSpPr>
          <p:spPr>
            <a:xfrm>
              <a:off x="2503230" y="3421383"/>
              <a:ext cx="56828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44" name="Group"/>
          <p:cNvGrpSpPr/>
          <p:nvPr/>
        </p:nvGrpSpPr>
        <p:grpSpPr>
          <a:xfrm>
            <a:off x="2673712" y="1458257"/>
            <a:ext cx="1022893" cy="428789"/>
            <a:chOff x="2673712" y="1458257"/>
            <a:chExt cx="1022893" cy="428789"/>
          </a:xfrm>
        </p:grpSpPr>
        <p:sp>
          <p:nvSpPr>
            <p:cNvPr id="108" name="Shape"/>
            <p:cNvSpPr/>
            <p:nvPr/>
          </p:nvSpPr>
          <p:spPr>
            <a:xfrm>
              <a:off x="2673712" y="1458257"/>
              <a:ext cx="1022893" cy="42878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33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5" name="DIR - GC STRATEGY Zhou Hong"/>
            <p:cNvSpPr/>
            <p:nvPr/>
          </p:nvSpPr>
          <p:spPr>
            <a:xfrm>
              <a:off x="2740872" y="1499586"/>
              <a:ext cx="888573" cy="20664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>
                  <a:solidFill>
                    <a:srgbClr val="282828"/>
                  </a:solidFill>
                </a:rPr>
                <a:t>DIR - GC STRATEGY</a:t>
              </a:r>
            </a:p>
            <a:p>
              <a:pPr algn="l"/>
              <a:r>
                <a:rPr lang="en-GB" sz="560">
                  <a:solidFill>
                    <a:srgbClr val="282828"/>
                  </a:solidFill>
                </a:rPr>
                <a:t>Zhou Hong</a:t>
              </a:r>
            </a:p>
          </p:txBody>
        </p:sp>
        <p:sp>
          <p:nvSpPr>
            <p:cNvPr id="146" name="Shape"/>
            <p:cNvSpPr/>
            <p:nvPr/>
          </p:nvSpPr>
          <p:spPr>
            <a:xfrm>
              <a:off x="2689210" y="1732061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7" name="Band (CLT Group)"/>
            <p:cNvSpPr/>
            <p:nvPr/>
          </p:nvSpPr>
          <p:spPr>
            <a:xfrm>
              <a:off x="2756370" y="1757892"/>
              <a:ext cx="800749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8" name="E"/>
            <p:cNvSpPr/>
            <p:nvPr/>
          </p:nvSpPr>
          <p:spPr>
            <a:xfrm>
              <a:off x="3557119" y="1757892"/>
              <a:ext cx="56828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49" name="Group"/>
          <p:cNvGrpSpPr/>
          <p:nvPr/>
        </p:nvGrpSpPr>
        <p:grpSpPr>
          <a:xfrm>
            <a:off x="2839028" y="1949038"/>
            <a:ext cx="1022893" cy="542443"/>
            <a:chOff x="2839028" y="1949038"/>
            <a:chExt cx="1022893" cy="542443"/>
          </a:xfrm>
        </p:grpSpPr>
        <p:sp>
          <p:nvSpPr>
            <p:cNvPr id="110" name="Shape"/>
            <p:cNvSpPr/>
            <p:nvPr/>
          </p:nvSpPr>
          <p:spPr>
            <a:xfrm>
              <a:off x="2839028" y="1949038"/>
              <a:ext cx="1022893" cy="54244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033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0" name="GC STRATEGY, ,SENIOR MANAGER Xu Ke"/>
            <p:cNvSpPr/>
            <p:nvPr/>
          </p:nvSpPr>
          <p:spPr>
            <a:xfrm>
              <a:off x="2906188" y="1990367"/>
              <a:ext cx="888573" cy="32030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>
                  <a:solidFill>
                    <a:srgbClr val="282828"/>
                  </a:solidFill>
                </a:rPr>
                <a:t>GC STRATEGY SENIOR MANAGER</a:t>
              </a:r>
            </a:p>
            <a:p>
              <a:pPr algn="l"/>
              <a:r>
                <a:rPr lang="en-GB" sz="560">
                  <a:solidFill>
                    <a:srgbClr val="282828"/>
                  </a:solidFill>
                </a:rPr>
                <a:t>Xu Ke</a:t>
              </a:r>
            </a:p>
          </p:txBody>
        </p:sp>
        <p:sp>
          <p:nvSpPr>
            <p:cNvPr id="151" name="Shape"/>
            <p:cNvSpPr/>
            <p:nvPr/>
          </p:nvSpPr>
          <p:spPr>
            <a:xfrm>
              <a:off x="2854526" y="2336497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2" name="Band (CLT Group)"/>
            <p:cNvSpPr/>
            <p:nvPr/>
          </p:nvSpPr>
          <p:spPr>
            <a:xfrm>
              <a:off x="2921686" y="2362328"/>
              <a:ext cx="800749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3" name="U"/>
            <p:cNvSpPr/>
            <p:nvPr/>
          </p:nvSpPr>
          <p:spPr>
            <a:xfrm>
              <a:off x="3722435" y="2362328"/>
              <a:ext cx="56828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54" name="Group"/>
          <p:cNvGrpSpPr/>
          <p:nvPr/>
        </p:nvGrpSpPr>
        <p:grpSpPr>
          <a:xfrm>
            <a:off x="3975575" y="1458257"/>
            <a:ext cx="1022893" cy="656098"/>
            <a:chOff x="3975575" y="1458257"/>
            <a:chExt cx="1022893" cy="656098"/>
          </a:xfrm>
        </p:grpSpPr>
        <p:sp>
          <p:nvSpPr>
            <p:cNvPr id="112" name="Shape"/>
            <p:cNvSpPr/>
            <p:nvPr/>
          </p:nvSpPr>
          <p:spPr>
            <a:xfrm>
              <a:off x="3975575" y="1458257"/>
              <a:ext cx="1022893" cy="656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33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5" name="DIR - GC, ,CONSUMER, ,STRATEGY Sun Grace"/>
            <p:cNvSpPr/>
            <p:nvPr/>
          </p:nvSpPr>
          <p:spPr>
            <a:xfrm>
              <a:off x="4042734" y="1499586"/>
              <a:ext cx="888573" cy="4339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>
                  <a:solidFill>
                    <a:srgbClr val="282828"/>
                  </a:solidFill>
                </a:rPr>
                <a:t>DIR - GC CONSUMER STRATEGY</a:t>
              </a:r>
            </a:p>
            <a:p>
              <a:pPr algn="l"/>
              <a:r>
                <a:rPr lang="en-GB" sz="560">
                  <a:solidFill>
                    <a:srgbClr val="282828"/>
                  </a:solidFill>
                </a:rPr>
                <a:t>Sun Grace</a:t>
              </a:r>
            </a:p>
          </p:txBody>
        </p:sp>
        <p:sp>
          <p:nvSpPr>
            <p:cNvPr id="156" name="Shape"/>
            <p:cNvSpPr/>
            <p:nvPr/>
          </p:nvSpPr>
          <p:spPr>
            <a:xfrm>
              <a:off x="3991073" y="1959370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7" name="Band (CLT Group)"/>
            <p:cNvSpPr/>
            <p:nvPr/>
          </p:nvSpPr>
          <p:spPr>
            <a:xfrm>
              <a:off x="4058233" y="1985201"/>
              <a:ext cx="800749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8" name="E"/>
            <p:cNvSpPr/>
            <p:nvPr/>
          </p:nvSpPr>
          <p:spPr>
            <a:xfrm>
              <a:off x="4858982" y="1985201"/>
              <a:ext cx="56828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59" name="Group"/>
          <p:cNvGrpSpPr/>
          <p:nvPr/>
        </p:nvGrpSpPr>
        <p:grpSpPr>
          <a:xfrm>
            <a:off x="4140891" y="2176348"/>
            <a:ext cx="1022893" cy="656098"/>
            <a:chOff x="4140891" y="2176348"/>
            <a:chExt cx="1022893" cy="656098"/>
          </a:xfrm>
        </p:grpSpPr>
        <p:sp>
          <p:nvSpPr>
            <p:cNvPr id="114" name="Shape"/>
            <p:cNvSpPr/>
            <p:nvPr/>
          </p:nvSpPr>
          <p:spPr>
            <a:xfrm>
              <a:off x="4140891" y="2176348"/>
              <a:ext cx="1022893" cy="656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033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0" name="GC CONSUMER, ,STRATEGY SR, ,MANAGER Luo Hui"/>
            <p:cNvSpPr/>
            <p:nvPr/>
          </p:nvSpPr>
          <p:spPr>
            <a:xfrm>
              <a:off x="4208050" y="2217676"/>
              <a:ext cx="888573" cy="4339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>
                  <a:solidFill>
                    <a:srgbClr val="282828"/>
                  </a:solidFill>
                </a:rPr>
                <a:t>GC CONSUMER STRATEGY SR MANAGER</a:t>
              </a:r>
            </a:p>
            <a:p>
              <a:pPr algn="l"/>
              <a:r>
                <a:rPr lang="en-GB" sz="560">
                  <a:solidFill>
                    <a:srgbClr val="282828"/>
                  </a:solidFill>
                </a:rPr>
                <a:t>Luo Hui</a:t>
              </a:r>
            </a:p>
          </p:txBody>
        </p:sp>
        <p:sp>
          <p:nvSpPr>
            <p:cNvPr id="161" name="Shape"/>
            <p:cNvSpPr/>
            <p:nvPr/>
          </p:nvSpPr>
          <p:spPr>
            <a:xfrm>
              <a:off x="4156389" y="2677461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2" name="Band (CLT Group)"/>
            <p:cNvSpPr/>
            <p:nvPr/>
          </p:nvSpPr>
          <p:spPr>
            <a:xfrm>
              <a:off x="4223549" y="2703292"/>
              <a:ext cx="800749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3" name="U"/>
            <p:cNvSpPr/>
            <p:nvPr/>
          </p:nvSpPr>
          <p:spPr>
            <a:xfrm>
              <a:off x="5024298" y="2703292"/>
              <a:ext cx="56828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64" name="Group"/>
          <p:cNvGrpSpPr/>
          <p:nvPr/>
        </p:nvGrpSpPr>
        <p:grpSpPr>
          <a:xfrm>
            <a:off x="4140891" y="2894438"/>
            <a:ext cx="1022893" cy="656098"/>
            <a:chOff x="4140891" y="2894438"/>
            <a:chExt cx="1022893" cy="656098"/>
          </a:xfrm>
        </p:grpSpPr>
        <p:sp>
          <p:nvSpPr>
            <p:cNvPr id="116" name="Shape"/>
            <p:cNvSpPr/>
            <p:nvPr/>
          </p:nvSpPr>
          <p:spPr>
            <a:xfrm>
              <a:off x="4140891" y="2894438"/>
              <a:ext cx="1022893" cy="656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033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5" name="GC CONSUMER, ,STRATEGY SENIOR, ,MANAGER Open Position"/>
            <p:cNvSpPr/>
            <p:nvPr/>
          </p:nvSpPr>
          <p:spPr>
            <a:xfrm>
              <a:off x="4208050" y="2935767"/>
              <a:ext cx="888573" cy="4339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>
                  <a:solidFill>
                    <a:srgbClr val="282828"/>
                  </a:solidFill>
                </a:rPr>
                <a:t>GC CONSUMER STRATEGY SENIOR MANAGER</a:t>
              </a:r>
            </a:p>
            <a:p>
              <a:pPr algn="l"/>
              <a:r>
                <a:rPr lang="en-GB" sz="56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66" name="Shape"/>
            <p:cNvSpPr/>
            <p:nvPr/>
          </p:nvSpPr>
          <p:spPr>
            <a:xfrm>
              <a:off x="4156389" y="3395552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7" name="Band (CLT Group)"/>
            <p:cNvSpPr/>
            <p:nvPr/>
          </p:nvSpPr>
          <p:spPr>
            <a:xfrm>
              <a:off x="4223549" y="3421383"/>
              <a:ext cx="800749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8" name="U"/>
            <p:cNvSpPr/>
            <p:nvPr/>
          </p:nvSpPr>
          <p:spPr>
            <a:xfrm>
              <a:off x="5024298" y="3421383"/>
              <a:ext cx="56828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69" name="Group"/>
          <p:cNvGrpSpPr/>
          <p:nvPr/>
        </p:nvGrpSpPr>
        <p:grpSpPr>
          <a:xfrm>
            <a:off x="4140891" y="3612529"/>
            <a:ext cx="1022893" cy="542443"/>
            <a:chOff x="4140891" y="3612529"/>
            <a:chExt cx="1022893" cy="542443"/>
          </a:xfrm>
        </p:grpSpPr>
        <p:sp>
          <p:nvSpPr>
            <p:cNvPr id="118" name="Shape"/>
            <p:cNvSpPr/>
            <p:nvPr/>
          </p:nvSpPr>
          <p:spPr>
            <a:xfrm>
              <a:off x="4140891" y="3612529"/>
              <a:ext cx="1022893" cy="54244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033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0" name="GC STRATEGY, ,ANALYST Xu ShenYe"/>
            <p:cNvSpPr/>
            <p:nvPr/>
          </p:nvSpPr>
          <p:spPr>
            <a:xfrm>
              <a:off x="4208050" y="3653858"/>
              <a:ext cx="888573" cy="32030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>
                  <a:solidFill>
                    <a:srgbClr val="EEEEEE"/>
                  </a:solidFill>
                </a:rPr>
                <a:t>GC STRATEGY ANALYST</a:t>
              </a:r>
            </a:p>
            <a:p>
              <a:pPr algn="l"/>
              <a:r>
                <a:rPr lang="en-GB" sz="560">
                  <a:solidFill>
                    <a:srgbClr val="EEEEEE"/>
                  </a:solidFill>
                </a:rPr>
                <a:t>Xu ShenYe</a:t>
              </a:r>
            </a:p>
          </p:txBody>
        </p:sp>
        <p:sp>
          <p:nvSpPr>
            <p:cNvPr id="171" name="Shape"/>
            <p:cNvSpPr/>
            <p:nvPr/>
          </p:nvSpPr>
          <p:spPr>
            <a:xfrm>
              <a:off x="4156389" y="3999989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2" name="Band (CLT Group)"/>
            <p:cNvSpPr/>
            <p:nvPr/>
          </p:nvSpPr>
          <p:spPr>
            <a:xfrm>
              <a:off x="4223549" y="4025819"/>
              <a:ext cx="805916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3" name="L"/>
            <p:cNvSpPr/>
            <p:nvPr/>
          </p:nvSpPr>
          <p:spPr>
            <a:xfrm>
              <a:off x="5029464" y="4025819"/>
              <a:ext cx="51662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74" name="Group"/>
          <p:cNvGrpSpPr/>
          <p:nvPr/>
        </p:nvGrpSpPr>
        <p:grpSpPr>
          <a:xfrm>
            <a:off x="4140891" y="4216966"/>
            <a:ext cx="1022893" cy="656098"/>
            <a:chOff x="4140891" y="4216966"/>
            <a:chExt cx="1022893" cy="656098"/>
          </a:xfrm>
        </p:grpSpPr>
        <p:sp>
          <p:nvSpPr>
            <p:cNvPr id="120" name="Shape"/>
            <p:cNvSpPr/>
            <p:nvPr/>
          </p:nvSpPr>
          <p:spPr>
            <a:xfrm>
              <a:off x="4140891" y="4216966"/>
              <a:ext cx="1022893" cy="656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33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5" name="GC CONSUMER, ,STRATEGY, ,DIRECTOR Open Position"/>
            <p:cNvSpPr/>
            <p:nvPr/>
          </p:nvSpPr>
          <p:spPr>
            <a:xfrm>
              <a:off x="4208050" y="4258295"/>
              <a:ext cx="888573" cy="4339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>
                  <a:solidFill>
                    <a:srgbClr val="282828"/>
                  </a:solidFill>
                </a:rPr>
                <a:t>GC CONSUMER STRATEGY DIRECTOR</a:t>
              </a:r>
            </a:p>
            <a:p>
              <a:pPr algn="l"/>
              <a:r>
                <a:rPr lang="en-GB" sz="56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76" name="Shape"/>
            <p:cNvSpPr/>
            <p:nvPr/>
          </p:nvSpPr>
          <p:spPr>
            <a:xfrm>
              <a:off x="4156389" y="4718079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7" name="Band (CLT Group)"/>
            <p:cNvSpPr/>
            <p:nvPr/>
          </p:nvSpPr>
          <p:spPr>
            <a:xfrm>
              <a:off x="4223549" y="4743910"/>
              <a:ext cx="800749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8" name="E"/>
            <p:cNvSpPr/>
            <p:nvPr/>
          </p:nvSpPr>
          <p:spPr>
            <a:xfrm>
              <a:off x="5024298" y="4743910"/>
              <a:ext cx="56828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79" name="Group"/>
          <p:cNvGrpSpPr/>
          <p:nvPr/>
        </p:nvGrpSpPr>
        <p:grpSpPr>
          <a:xfrm>
            <a:off x="5112122" y="1458257"/>
            <a:ext cx="1022893" cy="428789"/>
            <a:chOff x="5112122" y="1458257"/>
            <a:chExt cx="1022893" cy="428789"/>
          </a:xfrm>
        </p:grpSpPr>
        <p:sp>
          <p:nvSpPr>
            <p:cNvPr id="122" name="Shape"/>
            <p:cNvSpPr/>
            <p:nvPr/>
          </p:nvSpPr>
          <p:spPr>
            <a:xfrm>
              <a:off x="5112122" y="1458257"/>
              <a:ext cx="1022893" cy="42878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265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1033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0" name="SR ADMIN ASST Zhang ZhenNi"/>
            <p:cNvSpPr/>
            <p:nvPr/>
          </p:nvSpPr>
          <p:spPr>
            <a:xfrm>
              <a:off x="5179281" y="1499586"/>
              <a:ext cx="888573" cy="20664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90" b="1">
                  <a:solidFill>
                    <a:srgbClr val="EEEEEE"/>
                  </a:solidFill>
                </a:rPr>
                <a:t>SR ADMIN ASST</a:t>
              </a:r>
            </a:p>
            <a:p>
              <a:pPr algn="l"/>
              <a:r>
                <a:rPr lang="en-GB" sz="560">
                  <a:solidFill>
                    <a:srgbClr val="EEEEEE"/>
                  </a:solidFill>
                </a:rPr>
                <a:t>Zhang ZhenNi</a:t>
              </a:r>
            </a:p>
          </p:txBody>
        </p:sp>
        <p:sp>
          <p:nvSpPr>
            <p:cNvPr id="181" name="Shape"/>
            <p:cNvSpPr/>
            <p:nvPr/>
          </p:nvSpPr>
          <p:spPr>
            <a:xfrm>
              <a:off x="5127620" y="1732061"/>
              <a:ext cx="991896" cy="13948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2" name="Band (CLT Group)"/>
            <p:cNvSpPr/>
            <p:nvPr/>
          </p:nvSpPr>
          <p:spPr>
            <a:xfrm>
              <a:off x="5194780" y="1757892"/>
              <a:ext cx="800749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3" name="A"/>
            <p:cNvSpPr/>
            <p:nvPr/>
          </p:nvSpPr>
          <p:spPr>
            <a:xfrm>
              <a:off x="5995528" y="1757892"/>
              <a:ext cx="56828" cy="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20" b="1">
                  <a:solidFill>
                    <a:srgbClr val="000000"/>
                  </a:solidFill>
                </a:rPr>
                <a:t>A</a:t>
              </a: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Marketplace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MARKETPLACE GC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4: </a:t>
            </a:r>
            <a:r>
              <a:rPr lang="en-US" sz="700" dirty="0">
                <a:solidFill>
                  <a:srgbClr val="000000"/>
                </a:solidFill>
              </a:rPr>
              <a:t>SR DIR, GC MARKETPLACE ANALYTICS</a:t>
            </a:r>
            <a:endParaRPr lang="en-US" sz="800" dirty="0"/>
          </a:p>
        </p:txBody>
      </p:sp>
      <p:grpSp>
        <p:nvGrpSpPr>
          <p:cNvPr id="11" name="Group"/>
          <p:cNvGrpSpPr/>
          <p:nvPr/>
        </p:nvGrpSpPr>
        <p:grpSpPr>
          <a:xfrm>
            <a:off x="7680960" y="685800"/>
            <a:ext cx="1371600" cy="650240"/>
            <a:chOff x="7680960" y="685800"/>
            <a:chExt cx="1371600" cy="650240"/>
          </a:xfrm>
        </p:grpSpPr>
        <p:sp>
          <p:nvSpPr>
            <p:cNvPr id="12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3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4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5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720674" y="254988"/>
            <a:ext cx="100071" cy="194136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440610" y="1785227"/>
            <a:ext cx="211816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2" idx="4"/>
            <a:endCxn id="106" idx="5"/>
          </p:cNvCxnSpPr>
          <p:nvPr/>
        </p:nvCxnSpPr>
        <p:spPr>
          <a:xfrm rot="16200000" flipH="1">
            <a:off x="1245473" y="1980364"/>
            <a:ext cx="602089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2" idx="4"/>
            <a:endCxn id="108" idx="5"/>
          </p:cNvCxnSpPr>
          <p:nvPr/>
        </p:nvCxnSpPr>
        <p:spPr>
          <a:xfrm rot="16200000" flipH="1">
            <a:off x="1050336" y="2175501"/>
            <a:ext cx="992363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2" idx="4"/>
            <a:endCxn id="110" idx="5"/>
          </p:cNvCxnSpPr>
          <p:nvPr/>
        </p:nvCxnSpPr>
        <p:spPr>
          <a:xfrm rot="16200000" flipH="1">
            <a:off x="818507" y="2407330"/>
            <a:ext cx="1456021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1" idx="3"/>
            <a:endCxn id="112" idx="0"/>
          </p:cNvCxnSpPr>
          <p:nvPr/>
        </p:nvCxnSpPr>
        <p:spPr>
          <a:xfrm rot="5400000">
            <a:off x="3114283" y="648597"/>
            <a:ext cx="100071" cy="115414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2" idx="4"/>
            <a:endCxn id="114" idx="5"/>
          </p:cNvCxnSpPr>
          <p:nvPr/>
        </p:nvCxnSpPr>
        <p:spPr>
          <a:xfrm rot="16200000" flipH="1">
            <a:off x="2209482" y="1730189"/>
            <a:ext cx="248508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2" idx="4"/>
            <a:endCxn id="116" idx="5"/>
          </p:cNvCxnSpPr>
          <p:nvPr/>
        </p:nvCxnSpPr>
        <p:spPr>
          <a:xfrm rot="16200000" flipH="1">
            <a:off x="1977653" y="1962018"/>
            <a:ext cx="712166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2" idx="4"/>
            <a:endCxn id="118" idx="5"/>
          </p:cNvCxnSpPr>
          <p:nvPr/>
        </p:nvCxnSpPr>
        <p:spPr>
          <a:xfrm rot="16200000" flipH="1">
            <a:off x="1745824" y="2193847"/>
            <a:ext cx="1175825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2" idx="4"/>
            <a:endCxn id="120" idx="5"/>
          </p:cNvCxnSpPr>
          <p:nvPr/>
        </p:nvCxnSpPr>
        <p:spPr>
          <a:xfrm rot="16200000" flipH="1">
            <a:off x="1513995" y="2425676"/>
            <a:ext cx="1639483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2" idx="4"/>
            <a:endCxn id="122" idx="5"/>
          </p:cNvCxnSpPr>
          <p:nvPr/>
        </p:nvCxnSpPr>
        <p:spPr>
          <a:xfrm rot="16200000" flipH="1">
            <a:off x="1282166" y="2657506"/>
            <a:ext cx="2103142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2" idx="4"/>
            <a:endCxn id="124" idx="5"/>
          </p:cNvCxnSpPr>
          <p:nvPr/>
        </p:nvCxnSpPr>
        <p:spPr>
          <a:xfrm rot="16200000" flipH="1">
            <a:off x="1050336" y="2889335"/>
            <a:ext cx="2566800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12" idx="4"/>
            <a:endCxn id="126" idx="5"/>
          </p:cNvCxnSpPr>
          <p:nvPr/>
        </p:nvCxnSpPr>
        <p:spPr>
          <a:xfrm rot="16200000" flipH="1">
            <a:off x="818507" y="3121164"/>
            <a:ext cx="3030458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01" idx="3"/>
            <a:endCxn id="128" idx="0"/>
          </p:cNvCxnSpPr>
          <p:nvPr/>
        </p:nvCxnSpPr>
        <p:spPr>
          <a:xfrm rot="5400000">
            <a:off x="3534578" y="1068892"/>
            <a:ext cx="100071" cy="31355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01" idx="3"/>
            <a:endCxn id="130" idx="0"/>
          </p:cNvCxnSpPr>
          <p:nvPr/>
        </p:nvCxnSpPr>
        <p:spPr>
          <a:xfrm rot="16200000" flipH="1">
            <a:off x="3901502" y="1015521"/>
            <a:ext cx="100071" cy="4202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01" idx="3"/>
            <a:endCxn id="132" idx="0"/>
          </p:cNvCxnSpPr>
          <p:nvPr/>
        </p:nvCxnSpPr>
        <p:spPr>
          <a:xfrm rot="16200000" flipH="1">
            <a:off x="4268426" y="648597"/>
            <a:ext cx="100071" cy="115414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2" idx="4"/>
            <a:endCxn id="134" idx="5"/>
          </p:cNvCxnSpPr>
          <p:nvPr/>
        </p:nvCxnSpPr>
        <p:spPr>
          <a:xfrm rot="16200000" flipH="1">
            <a:off x="4517767" y="1803574"/>
            <a:ext cx="248508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2" idx="4"/>
            <a:endCxn id="136" idx="5"/>
          </p:cNvCxnSpPr>
          <p:nvPr/>
        </p:nvCxnSpPr>
        <p:spPr>
          <a:xfrm rot="16200000" flipH="1">
            <a:off x="4285938" y="2035403"/>
            <a:ext cx="712166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2" idx="4"/>
            <a:endCxn id="138" idx="5"/>
          </p:cNvCxnSpPr>
          <p:nvPr/>
        </p:nvCxnSpPr>
        <p:spPr>
          <a:xfrm rot="16200000" flipH="1">
            <a:off x="4054109" y="2267232"/>
            <a:ext cx="1175825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01" idx="3"/>
            <a:endCxn id="140" idx="0"/>
          </p:cNvCxnSpPr>
          <p:nvPr/>
        </p:nvCxnSpPr>
        <p:spPr>
          <a:xfrm rot="16200000" flipH="1">
            <a:off x="4662035" y="254988"/>
            <a:ext cx="100071" cy="194136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5304986" y="1803574"/>
            <a:ext cx="248508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0" idx="4"/>
            <a:endCxn id="144" idx="5"/>
          </p:cNvCxnSpPr>
          <p:nvPr/>
        </p:nvCxnSpPr>
        <p:spPr>
          <a:xfrm rot="16200000" flipH="1">
            <a:off x="5073157" y="2035403"/>
            <a:ext cx="712166" cy="533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46" name="Group"/>
          <p:cNvGrpSpPr/>
          <p:nvPr/>
        </p:nvGrpSpPr>
        <p:grpSpPr>
          <a:xfrm>
            <a:off x="3411158" y="748667"/>
            <a:ext cx="660464" cy="423631"/>
            <a:chOff x="3411158" y="748667"/>
            <a:chExt cx="660464" cy="423631"/>
          </a:xfrm>
        </p:grpSpPr>
        <p:sp>
          <p:nvSpPr>
            <p:cNvPr id="101" name="Shape"/>
            <p:cNvSpPr/>
            <p:nvPr/>
          </p:nvSpPr>
          <p:spPr>
            <a:xfrm>
              <a:off x="3411158" y="748667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667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7" name="SR DIR, GC, ,MARKETPLACE, ,ANALYTICS Zhang XinYan"/>
            <p:cNvSpPr/>
            <p:nvPr/>
          </p:nvSpPr>
          <p:spPr>
            <a:xfrm>
              <a:off x="3454522" y="775353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EEEEEE"/>
                  </a:solidFill>
                </a:rPr>
                <a:t>SR DIR, GC MARKETPLACE ANALYTICS</a:t>
              </a:r>
            </a:p>
            <a:p>
              <a:pPr algn="l"/>
              <a:r>
                <a:rPr lang="en-GB" sz="360">
                  <a:solidFill>
                    <a:srgbClr val="EEEEEE"/>
                  </a:solidFill>
                </a:rPr>
                <a:t>Zhang XinYan</a:t>
              </a:r>
            </a:p>
          </p:txBody>
        </p:sp>
        <p:sp>
          <p:nvSpPr>
            <p:cNvPr id="148" name="Shape"/>
            <p:cNvSpPr/>
            <p:nvPr/>
          </p:nvSpPr>
          <p:spPr>
            <a:xfrm>
              <a:off x="3421165" y="1072228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9" name="Band (CLT Group)"/>
            <p:cNvSpPr/>
            <p:nvPr/>
          </p:nvSpPr>
          <p:spPr>
            <a:xfrm>
              <a:off x="3464529" y="1088906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0" name="S"/>
            <p:cNvSpPr/>
            <p:nvPr/>
          </p:nvSpPr>
          <p:spPr>
            <a:xfrm>
              <a:off x="3981558" y="1088906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51" name="Group"/>
          <p:cNvGrpSpPr/>
          <p:nvPr/>
        </p:nvGrpSpPr>
        <p:grpSpPr>
          <a:xfrm>
            <a:off x="1469797" y="1279039"/>
            <a:ext cx="660464" cy="423631"/>
            <a:chOff x="1469797" y="1279039"/>
            <a:chExt cx="660464" cy="423631"/>
          </a:xfrm>
        </p:grpSpPr>
        <p:sp>
          <p:nvSpPr>
            <p:cNvPr id="102" name="Shape"/>
            <p:cNvSpPr/>
            <p:nvPr/>
          </p:nvSpPr>
          <p:spPr>
            <a:xfrm>
              <a:off x="1469797" y="1279039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67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2" name="DIR, GC, ,MEMBERSHIP, ,SCIENCE Shi YiJun"/>
            <p:cNvSpPr/>
            <p:nvPr/>
          </p:nvSpPr>
          <p:spPr>
            <a:xfrm>
              <a:off x="1513161" y="1305725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DIR, GC MEMBERSHIP SCIENCE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Shi YiJun</a:t>
              </a:r>
            </a:p>
          </p:txBody>
        </p:sp>
        <p:sp>
          <p:nvSpPr>
            <p:cNvPr id="153" name="Shape"/>
            <p:cNvSpPr/>
            <p:nvPr/>
          </p:nvSpPr>
          <p:spPr>
            <a:xfrm>
              <a:off x="1479804" y="1602599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4" name="Band (CLT Group)"/>
            <p:cNvSpPr/>
            <p:nvPr/>
          </p:nvSpPr>
          <p:spPr>
            <a:xfrm>
              <a:off x="1523168" y="1619278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5" name="E"/>
            <p:cNvSpPr/>
            <p:nvPr/>
          </p:nvSpPr>
          <p:spPr>
            <a:xfrm>
              <a:off x="2040197" y="1619278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56" name="Group"/>
          <p:cNvGrpSpPr/>
          <p:nvPr/>
        </p:nvGrpSpPr>
        <p:grpSpPr>
          <a:xfrm>
            <a:off x="1576539" y="1742698"/>
            <a:ext cx="660464" cy="350246"/>
            <a:chOff x="1576539" y="1742698"/>
            <a:chExt cx="660464" cy="350246"/>
          </a:xfrm>
        </p:grpSpPr>
        <p:sp>
          <p:nvSpPr>
            <p:cNvPr id="104" name="Shape"/>
            <p:cNvSpPr/>
            <p:nvPr/>
          </p:nvSpPr>
          <p:spPr>
            <a:xfrm>
              <a:off x="1576539" y="1742698"/>
              <a:ext cx="660464" cy="35024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67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7" name="MEMBER GROWTH, ,INSIGHTS ANALYST Ji KaiPing"/>
            <p:cNvSpPr/>
            <p:nvPr/>
          </p:nvSpPr>
          <p:spPr>
            <a:xfrm>
              <a:off x="1619902" y="1769383"/>
              <a:ext cx="573736" cy="20681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EEEEEE"/>
                  </a:solidFill>
                </a:rPr>
                <a:t>MEMBER GROWTH INSIGHTS ANALYST</a:t>
              </a:r>
            </a:p>
            <a:p>
              <a:pPr algn="l"/>
              <a:r>
                <a:rPr lang="en-GB" sz="360">
                  <a:solidFill>
                    <a:srgbClr val="EEEEEE"/>
                  </a:solidFill>
                </a:rPr>
                <a:t>Ji KaiPing</a:t>
              </a:r>
            </a:p>
          </p:txBody>
        </p:sp>
        <p:sp>
          <p:nvSpPr>
            <p:cNvPr id="158" name="Shape"/>
            <p:cNvSpPr/>
            <p:nvPr/>
          </p:nvSpPr>
          <p:spPr>
            <a:xfrm>
              <a:off x="1586546" y="1992873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9" name="Band (CLT Group)"/>
            <p:cNvSpPr/>
            <p:nvPr/>
          </p:nvSpPr>
          <p:spPr>
            <a:xfrm>
              <a:off x="1629909" y="2009551"/>
              <a:ext cx="520365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0" name="L"/>
            <p:cNvSpPr/>
            <p:nvPr/>
          </p:nvSpPr>
          <p:spPr>
            <a:xfrm>
              <a:off x="2150274" y="2009551"/>
              <a:ext cx="33357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61" name="Group"/>
          <p:cNvGrpSpPr/>
          <p:nvPr/>
        </p:nvGrpSpPr>
        <p:grpSpPr>
          <a:xfrm>
            <a:off x="1576539" y="2132971"/>
            <a:ext cx="660464" cy="350246"/>
            <a:chOff x="1576539" y="2132971"/>
            <a:chExt cx="660464" cy="350246"/>
          </a:xfrm>
        </p:grpSpPr>
        <p:sp>
          <p:nvSpPr>
            <p:cNvPr id="106" name="Shape"/>
            <p:cNvSpPr/>
            <p:nvPr/>
          </p:nvSpPr>
          <p:spPr>
            <a:xfrm>
              <a:off x="1576539" y="2132971"/>
              <a:ext cx="660464" cy="35024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2" name="TESTING INSIGHTS, ,MANAGER I Ruan Jie"/>
            <p:cNvSpPr/>
            <p:nvPr/>
          </p:nvSpPr>
          <p:spPr>
            <a:xfrm>
              <a:off x="1619902" y="2159657"/>
              <a:ext cx="573736" cy="20681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TESTING INSIGHTS MANAGER I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Ruan Jie</a:t>
              </a:r>
            </a:p>
          </p:txBody>
        </p:sp>
        <p:sp>
          <p:nvSpPr>
            <p:cNvPr id="163" name="Shape"/>
            <p:cNvSpPr/>
            <p:nvPr/>
          </p:nvSpPr>
          <p:spPr>
            <a:xfrm>
              <a:off x="1586546" y="2383147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4" name="Band (CLT Group)"/>
            <p:cNvSpPr/>
            <p:nvPr/>
          </p:nvSpPr>
          <p:spPr>
            <a:xfrm>
              <a:off x="1629909" y="2399825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5" name="U"/>
            <p:cNvSpPr/>
            <p:nvPr/>
          </p:nvSpPr>
          <p:spPr>
            <a:xfrm>
              <a:off x="2146939" y="2399825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66" name="Group"/>
          <p:cNvGrpSpPr/>
          <p:nvPr/>
        </p:nvGrpSpPr>
        <p:grpSpPr>
          <a:xfrm>
            <a:off x="1576539" y="2523245"/>
            <a:ext cx="660464" cy="350246"/>
            <a:chOff x="1576539" y="2523245"/>
            <a:chExt cx="660464" cy="350246"/>
          </a:xfrm>
        </p:grpSpPr>
        <p:sp>
          <p:nvSpPr>
            <p:cNvPr id="108" name="Shape"/>
            <p:cNvSpPr/>
            <p:nvPr/>
          </p:nvSpPr>
          <p:spPr>
            <a:xfrm>
              <a:off x="1576539" y="2523245"/>
              <a:ext cx="660464" cy="35024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67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7" name="MEMBER GROWTH, ,INSIGHTS ANALYST Zhang Nan"/>
            <p:cNvSpPr/>
            <p:nvPr/>
          </p:nvSpPr>
          <p:spPr>
            <a:xfrm>
              <a:off x="1619902" y="2549930"/>
              <a:ext cx="573736" cy="20681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EEEEEE"/>
                  </a:solidFill>
                </a:rPr>
                <a:t>MEMBER GROWTH INSIGHTS ANALYST</a:t>
              </a:r>
            </a:p>
            <a:p>
              <a:pPr algn="l"/>
              <a:r>
                <a:rPr lang="en-GB" sz="360">
                  <a:solidFill>
                    <a:srgbClr val="EEEEEE"/>
                  </a:solidFill>
                </a:rPr>
                <a:t>Zhang Nan</a:t>
              </a:r>
            </a:p>
          </p:txBody>
        </p:sp>
        <p:sp>
          <p:nvSpPr>
            <p:cNvPr id="168" name="Shape"/>
            <p:cNvSpPr/>
            <p:nvPr/>
          </p:nvSpPr>
          <p:spPr>
            <a:xfrm>
              <a:off x="1586546" y="2773420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9" name="Band (CLT Group)"/>
            <p:cNvSpPr/>
            <p:nvPr/>
          </p:nvSpPr>
          <p:spPr>
            <a:xfrm>
              <a:off x="1629909" y="2790099"/>
              <a:ext cx="520365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0" name="L"/>
            <p:cNvSpPr/>
            <p:nvPr/>
          </p:nvSpPr>
          <p:spPr>
            <a:xfrm>
              <a:off x="2150274" y="2790099"/>
              <a:ext cx="33357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71" name="Group"/>
          <p:cNvGrpSpPr/>
          <p:nvPr/>
        </p:nvGrpSpPr>
        <p:grpSpPr>
          <a:xfrm>
            <a:off x="1576539" y="2913518"/>
            <a:ext cx="660464" cy="497016"/>
            <a:chOff x="1576539" y="2913518"/>
            <a:chExt cx="660464" cy="497016"/>
          </a:xfrm>
        </p:grpSpPr>
        <p:sp>
          <p:nvSpPr>
            <p:cNvPr id="110" name="Shape"/>
            <p:cNvSpPr/>
            <p:nvPr/>
          </p:nvSpPr>
          <p:spPr>
            <a:xfrm>
              <a:off x="1576539" y="2913518"/>
              <a:ext cx="660464" cy="49701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2" name="MEMBER PROF, ,MODELING, ,INSIGHTS, ,MANAGER II Rao Xiao"/>
            <p:cNvSpPr/>
            <p:nvPr/>
          </p:nvSpPr>
          <p:spPr>
            <a:xfrm>
              <a:off x="1619902" y="2940204"/>
              <a:ext cx="573736" cy="3535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MEMBER PROF MODELING INSIGHTS MANAGER II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Rao Xiao</a:t>
              </a:r>
            </a:p>
          </p:txBody>
        </p:sp>
        <p:sp>
          <p:nvSpPr>
            <p:cNvPr id="173" name="Shape"/>
            <p:cNvSpPr/>
            <p:nvPr/>
          </p:nvSpPr>
          <p:spPr>
            <a:xfrm>
              <a:off x="1586546" y="3310463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4" name="Band (CLT Group)"/>
            <p:cNvSpPr/>
            <p:nvPr/>
          </p:nvSpPr>
          <p:spPr>
            <a:xfrm>
              <a:off x="1629909" y="3327142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5" name="U"/>
            <p:cNvSpPr/>
            <p:nvPr/>
          </p:nvSpPr>
          <p:spPr>
            <a:xfrm>
              <a:off x="2146939" y="3327142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76" name="Group"/>
          <p:cNvGrpSpPr/>
          <p:nvPr/>
        </p:nvGrpSpPr>
        <p:grpSpPr>
          <a:xfrm>
            <a:off x="2257016" y="1279039"/>
            <a:ext cx="660464" cy="350246"/>
            <a:chOff x="2257016" y="1279039"/>
            <a:chExt cx="660464" cy="350246"/>
          </a:xfrm>
        </p:grpSpPr>
        <p:sp>
          <p:nvSpPr>
            <p:cNvPr id="112" name="Shape"/>
            <p:cNvSpPr/>
            <p:nvPr/>
          </p:nvSpPr>
          <p:spPr>
            <a:xfrm>
              <a:off x="2257016" y="1279039"/>
              <a:ext cx="660464" cy="35024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67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7" name="DIR, GC PLATFORM, ,ANALYTICS Open Position"/>
            <p:cNvSpPr/>
            <p:nvPr/>
          </p:nvSpPr>
          <p:spPr>
            <a:xfrm>
              <a:off x="2300379" y="1305725"/>
              <a:ext cx="573736" cy="20681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DIR, GC PLATFORM ANALYTICS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78" name="Shape"/>
            <p:cNvSpPr/>
            <p:nvPr/>
          </p:nvSpPr>
          <p:spPr>
            <a:xfrm>
              <a:off x="2267023" y="1529215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9" name="Band (CLT Group)"/>
            <p:cNvSpPr/>
            <p:nvPr/>
          </p:nvSpPr>
          <p:spPr>
            <a:xfrm>
              <a:off x="2310386" y="1545893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0" name="E"/>
            <p:cNvSpPr/>
            <p:nvPr/>
          </p:nvSpPr>
          <p:spPr>
            <a:xfrm>
              <a:off x="2827416" y="1545893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81" name="Group"/>
          <p:cNvGrpSpPr/>
          <p:nvPr/>
        </p:nvGrpSpPr>
        <p:grpSpPr>
          <a:xfrm>
            <a:off x="2363757" y="1669313"/>
            <a:ext cx="660464" cy="423631"/>
            <a:chOff x="2363757" y="1669313"/>
            <a:chExt cx="660464" cy="423631"/>
          </a:xfrm>
        </p:grpSpPr>
        <p:sp>
          <p:nvSpPr>
            <p:cNvPr id="114" name="Shape"/>
            <p:cNvSpPr/>
            <p:nvPr/>
          </p:nvSpPr>
          <p:spPr>
            <a:xfrm>
              <a:off x="2363757" y="1669313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2" name="PLATFORM, ,INSIGHTS, ,MANAGER I Feng Chun"/>
            <p:cNvSpPr/>
            <p:nvPr/>
          </p:nvSpPr>
          <p:spPr>
            <a:xfrm>
              <a:off x="2407121" y="1695998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PLATFORM INSIGHTS MANAGER I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Feng Chun</a:t>
              </a:r>
            </a:p>
          </p:txBody>
        </p:sp>
        <p:sp>
          <p:nvSpPr>
            <p:cNvPr id="183" name="Shape"/>
            <p:cNvSpPr/>
            <p:nvPr/>
          </p:nvSpPr>
          <p:spPr>
            <a:xfrm>
              <a:off x="2373764" y="1992873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4" name="Band (CLT Group)"/>
            <p:cNvSpPr/>
            <p:nvPr/>
          </p:nvSpPr>
          <p:spPr>
            <a:xfrm>
              <a:off x="2417128" y="2009551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5" name="U"/>
            <p:cNvSpPr/>
            <p:nvPr/>
          </p:nvSpPr>
          <p:spPr>
            <a:xfrm>
              <a:off x="2934157" y="2009551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86" name="Group"/>
          <p:cNvGrpSpPr/>
          <p:nvPr/>
        </p:nvGrpSpPr>
        <p:grpSpPr>
          <a:xfrm>
            <a:off x="2363757" y="2132971"/>
            <a:ext cx="660464" cy="423631"/>
            <a:chOff x="2363757" y="2132971"/>
            <a:chExt cx="660464" cy="423631"/>
          </a:xfrm>
        </p:grpSpPr>
        <p:sp>
          <p:nvSpPr>
            <p:cNvPr id="116" name="Shape"/>
            <p:cNvSpPr/>
            <p:nvPr/>
          </p:nvSpPr>
          <p:spPr>
            <a:xfrm>
              <a:off x="2363757" y="2132971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7" name="PLATFORM, ,INSIGHTS, ,MANAGER I Zhang WenJie"/>
            <p:cNvSpPr/>
            <p:nvPr/>
          </p:nvSpPr>
          <p:spPr>
            <a:xfrm>
              <a:off x="2407121" y="2159657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PLATFORM INSIGHTS MANAGER I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Zhang WenJie</a:t>
              </a:r>
            </a:p>
          </p:txBody>
        </p:sp>
        <p:sp>
          <p:nvSpPr>
            <p:cNvPr id="188" name="Shape"/>
            <p:cNvSpPr/>
            <p:nvPr/>
          </p:nvSpPr>
          <p:spPr>
            <a:xfrm>
              <a:off x="2373764" y="2456531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9" name="Band (CLT Group)"/>
            <p:cNvSpPr/>
            <p:nvPr/>
          </p:nvSpPr>
          <p:spPr>
            <a:xfrm>
              <a:off x="2417128" y="2473210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0" name="U"/>
            <p:cNvSpPr/>
            <p:nvPr/>
          </p:nvSpPr>
          <p:spPr>
            <a:xfrm>
              <a:off x="2934157" y="2473210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91" name="Group"/>
          <p:cNvGrpSpPr/>
          <p:nvPr/>
        </p:nvGrpSpPr>
        <p:grpSpPr>
          <a:xfrm>
            <a:off x="2363757" y="2596630"/>
            <a:ext cx="660464" cy="423631"/>
            <a:chOff x="2363757" y="2596630"/>
            <a:chExt cx="660464" cy="423631"/>
          </a:xfrm>
        </p:grpSpPr>
        <p:sp>
          <p:nvSpPr>
            <p:cNvPr id="118" name="Shape"/>
            <p:cNvSpPr/>
            <p:nvPr/>
          </p:nvSpPr>
          <p:spPr>
            <a:xfrm>
              <a:off x="2363757" y="2596630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2" name="PLATFORM, ,INSIGHTS, ,MANAGER II Open Position"/>
            <p:cNvSpPr/>
            <p:nvPr/>
          </p:nvSpPr>
          <p:spPr>
            <a:xfrm>
              <a:off x="2407121" y="2623315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PLATFORM INSIGHTS MANAGER II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93" name="Shape"/>
            <p:cNvSpPr/>
            <p:nvPr/>
          </p:nvSpPr>
          <p:spPr>
            <a:xfrm>
              <a:off x="2373764" y="2920190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4" name="Band (CLT Group)"/>
            <p:cNvSpPr/>
            <p:nvPr/>
          </p:nvSpPr>
          <p:spPr>
            <a:xfrm>
              <a:off x="2417128" y="2936868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5" name="U"/>
            <p:cNvSpPr/>
            <p:nvPr/>
          </p:nvSpPr>
          <p:spPr>
            <a:xfrm>
              <a:off x="2934157" y="2936868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96" name="Group"/>
          <p:cNvGrpSpPr/>
          <p:nvPr/>
        </p:nvGrpSpPr>
        <p:grpSpPr>
          <a:xfrm>
            <a:off x="2363757" y="3060288"/>
            <a:ext cx="660464" cy="423631"/>
            <a:chOff x="2363757" y="3060288"/>
            <a:chExt cx="660464" cy="423631"/>
          </a:xfrm>
        </p:grpSpPr>
        <p:sp>
          <p:nvSpPr>
            <p:cNvPr id="120" name="Shape"/>
            <p:cNvSpPr/>
            <p:nvPr/>
          </p:nvSpPr>
          <p:spPr>
            <a:xfrm>
              <a:off x="2363757" y="3060288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7" name="X-PLATFORM, ,INSIGHT MANAGER, ,II Cao Tian"/>
            <p:cNvSpPr/>
            <p:nvPr/>
          </p:nvSpPr>
          <p:spPr>
            <a:xfrm>
              <a:off x="2407121" y="3086973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X-PLATFORM INSIGHT MANAGER II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Cao Tian</a:t>
              </a:r>
            </a:p>
          </p:txBody>
        </p:sp>
        <p:sp>
          <p:nvSpPr>
            <p:cNvPr id="198" name="Shape"/>
            <p:cNvSpPr/>
            <p:nvPr/>
          </p:nvSpPr>
          <p:spPr>
            <a:xfrm>
              <a:off x="2373764" y="3383848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9" name="Band (CLT Group)"/>
            <p:cNvSpPr/>
            <p:nvPr/>
          </p:nvSpPr>
          <p:spPr>
            <a:xfrm>
              <a:off x="2417128" y="3400527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0" name="U"/>
            <p:cNvSpPr/>
            <p:nvPr/>
          </p:nvSpPr>
          <p:spPr>
            <a:xfrm>
              <a:off x="2934157" y="3400527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1" name="Group"/>
          <p:cNvGrpSpPr/>
          <p:nvPr/>
        </p:nvGrpSpPr>
        <p:grpSpPr>
          <a:xfrm>
            <a:off x="2363757" y="3523946"/>
            <a:ext cx="660464" cy="423631"/>
            <a:chOff x="2363757" y="3523946"/>
            <a:chExt cx="660464" cy="423631"/>
          </a:xfrm>
        </p:grpSpPr>
        <p:sp>
          <p:nvSpPr>
            <p:cNvPr id="122" name="Shape"/>
            <p:cNvSpPr/>
            <p:nvPr/>
          </p:nvSpPr>
          <p:spPr>
            <a:xfrm>
              <a:off x="2363757" y="3523946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2" name="PLATFORM INSIGHT, ,MANAGER II -, ,TMALL Zhu XinYue"/>
            <p:cNvSpPr/>
            <p:nvPr/>
          </p:nvSpPr>
          <p:spPr>
            <a:xfrm>
              <a:off x="2407121" y="3550632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PLATFORM INSIGHT MANAGER II - TMALL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Zhu XinYue</a:t>
              </a:r>
            </a:p>
          </p:txBody>
        </p:sp>
        <p:sp>
          <p:nvSpPr>
            <p:cNvPr id="203" name="Shape"/>
            <p:cNvSpPr/>
            <p:nvPr/>
          </p:nvSpPr>
          <p:spPr>
            <a:xfrm>
              <a:off x="2373764" y="3847507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4" name="Band (CLT Group)"/>
            <p:cNvSpPr/>
            <p:nvPr/>
          </p:nvSpPr>
          <p:spPr>
            <a:xfrm>
              <a:off x="2417128" y="3864185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5" name="U"/>
            <p:cNvSpPr/>
            <p:nvPr/>
          </p:nvSpPr>
          <p:spPr>
            <a:xfrm>
              <a:off x="2934157" y="3864185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6" name="Group"/>
          <p:cNvGrpSpPr/>
          <p:nvPr/>
        </p:nvGrpSpPr>
        <p:grpSpPr>
          <a:xfrm>
            <a:off x="2363757" y="3987605"/>
            <a:ext cx="660464" cy="423631"/>
            <a:chOff x="2363757" y="3987605"/>
            <a:chExt cx="660464" cy="423631"/>
          </a:xfrm>
        </p:grpSpPr>
        <p:sp>
          <p:nvSpPr>
            <p:cNvPr id="124" name="Shape"/>
            <p:cNvSpPr/>
            <p:nvPr/>
          </p:nvSpPr>
          <p:spPr>
            <a:xfrm>
              <a:off x="2363757" y="3987605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7" name="NDDC INSIGHT, ,MANAGER I â€“, ,WECHAT &amp;amp; HK.COM Open Position"/>
            <p:cNvSpPr/>
            <p:nvPr/>
          </p:nvSpPr>
          <p:spPr>
            <a:xfrm>
              <a:off x="2407121" y="4014290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NDDC INSIGHT MANAGER I â€“ WECHAT &amp; HK.COM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08" name="Shape"/>
            <p:cNvSpPr/>
            <p:nvPr/>
          </p:nvSpPr>
          <p:spPr>
            <a:xfrm>
              <a:off x="2373764" y="4311165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9" name="Band (CLT Group)"/>
            <p:cNvSpPr/>
            <p:nvPr/>
          </p:nvSpPr>
          <p:spPr>
            <a:xfrm>
              <a:off x="2417128" y="4327843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0" name="U"/>
            <p:cNvSpPr/>
            <p:nvPr/>
          </p:nvSpPr>
          <p:spPr>
            <a:xfrm>
              <a:off x="2934157" y="4327843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1" name="Group"/>
          <p:cNvGrpSpPr/>
          <p:nvPr/>
        </p:nvGrpSpPr>
        <p:grpSpPr>
          <a:xfrm>
            <a:off x="2363757" y="4451263"/>
            <a:ext cx="660464" cy="423631"/>
            <a:chOff x="2363757" y="4451263"/>
            <a:chExt cx="660464" cy="423631"/>
          </a:xfrm>
        </p:grpSpPr>
        <p:sp>
          <p:nvSpPr>
            <p:cNvPr id="126" name="Shape"/>
            <p:cNvSpPr/>
            <p:nvPr/>
          </p:nvSpPr>
          <p:spPr>
            <a:xfrm>
              <a:off x="2363757" y="4451263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67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2" name="MERCH PRODUCT, ,INSIGHTS, ,DIRECTOR Open Position"/>
            <p:cNvSpPr/>
            <p:nvPr/>
          </p:nvSpPr>
          <p:spPr>
            <a:xfrm>
              <a:off x="2407121" y="4477949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MERCH PRODUCT INSIGHTS DIRECTOR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13" name="Shape"/>
            <p:cNvSpPr/>
            <p:nvPr/>
          </p:nvSpPr>
          <p:spPr>
            <a:xfrm>
              <a:off x="2373764" y="4774823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4" name="Band (CLT Group)"/>
            <p:cNvSpPr/>
            <p:nvPr/>
          </p:nvSpPr>
          <p:spPr>
            <a:xfrm>
              <a:off x="2417128" y="4791502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5" name="E"/>
            <p:cNvSpPr/>
            <p:nvPr/>
          </p:nvSpPr>
          <p:spPr>
            <a:xfrm>
              <a:off x="2934157" y="4791502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6" name="Group"/>
          <p:cNvGrpSpPr/>
          <p:nvPr/>
        </p:nvGrpSpPr>
        <p:grpSpPr>
          <a:xfrm>
            <a:off x="3097605" y="1279039"/>
            <a:ext cx="660464" cy="423631"/>
            <a:chOff x="3097605" y="1279039"/>
            <a:chExt cx="660464" cy="423631"/>
          </a:xfrm>
        </p:grpSpPr>
        <p:sp>
          <p:nvSpPr>
            <p:cNvPr id="128" name="Shape"/>
            <p:cNvSpPr/>
            <p:nvPr/>
          </p:nvSpPr>
          <p:spPr>
            <a:xfrm>
              <a:off x="3097605" y="1279039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67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7" name="DIR, MARKETPLACE, ,PERFORMANCE, ,ANALYTICS Cheung Tsz Lung"/>
            <p:cNvSpPr/>
            <p:nvPr/>
          </p:nvSpPr>
          <p:spPr>
            <a:xfrm>
              <a:off x="3140969" y="1305725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DIR, MARKETPLACE PERFORMANCE ANALYTICS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Cheung Tsz Lung</a:t>
              </a:r>
            </a:p>
          </p:txBody>
        </p:sp>
        <p:sp>
          <p:nvSpPr>
            <p:cNvPr id="218" name="Shape"/>
            <p:cNvSpPr/>
            <p:nvPr/>
          </p:nvSpPr>
          <p:spPr>
            <a:xfrm>
              <a:off x="3107612" y="1602599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9" name="Band (CLT Group)"/>
            <p:cNvSpPr/>
            <p:nvPr/>
          </p:nvSpPr>
          <p:spPr>
            <a:xfrm>
              <a:off x="3150976" y="1619278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0" name="E"/>
            <p:cNvSpPr/>
            <p:nvPr/>
          </p:nvSpPr>
          <p:spPr>
            <a:xfrm>
              <a:off x="3668005" y="1619278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1" name="Group"/>
          <p:cNvGrpSpPr/>
          <p:nvPr/>
        </p:nvGrpSpPr>
        <p:grpSpPr>
          <a:xfrm>
            <a:off x="3831453" y="1279039"/>
            <a:ext cx="660464" cy="423631"/>
            <a:chOff x="3831453" y="1279039"/>
            <a:chExt cx="660464" cy="423631"/>
          </a:xfrm>
        </p:grpSpPr>
        <p:sp>
          <p:nvSpPr>
            <p:cNvPr id="130" name="Shape"/>
            <p:cNvSpPr/>
            <p:nvPr/>
          </p:nvSpPr>
          <p:spPr>
            <a:xfrm>
              <a:off x="3831453" y="1279039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2" name="CONCEPT, ,CREATION INSIGHT, ,MANAGER II Wong Rey Steve Wing Kei"/>
            <p:cNvSpPr/>
            <p:nvPr/>
          </p:nvSpPr>
          <p:spPr>
            <a:xfrm>
              <a:off x="3874817" y="1305725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CONCEPT CREATION INSIGHT MANAGER II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Wong Rey Steve Wing Kei</a:t>
              </a:r>
            </a:p>
          </p:txBody>
        </p:sp>
        <p:sp>
          <p:nvSpPr>
            <p:cNvPr id="223" name="Shape"/>
            <p:cNvSpPr/>
            <p:nvPr/>
          </p:nvSpPr>
          <p:spPr>
            <a:xfrm>
              <a:off x="3841460" y="1602599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4" name="Band (CLT Group)"/>
            <p:cNvSpPr/>
            <p:nvPr/>
          </p:nvSpPr>
          <p:spPr>
            <a:xfrm>
              <a:off x="3884824" y="1619278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5" name="U"/>
            <p:cNvSpPr/>
            <p:nvPr/>
          </p:nvSpPr>
          <p:spPr>
            <a:xfrm>
              <a:off x="4401853" y="1619278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6" name="Group"/>
          <p:cNvGrpSpPr/>
          <p:nvPr/>
        </p:nvGrpSpPr>
        <p:grpSpPr>
          <a:xfrm>
            <a:off x="4565301" y="1279039"/>
            <a:ext cx="660464" cy="423631"/>
            <a:chOff x="4565301" y="1279039"/>
            <a:chExt cx="660464" cy="423631"/>
          </a:xfrm>
        </p:grpSpPr>
        <p:sp>
          <p:nvSpPr>
            <p:cNvPr id="132" name="Shape"/>
            <p:cNvSpPr/>
            <p:nvPr/>
          </p:nvSpPr>
          <p:spPr>
            <a:xfrm>
              <a:off x="4565301" y="1279039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67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7" name="DIR, GC NIKE, ,STORES INLINE, ,ANALYTICS Shi Vivian"/>
            <p:cNvSpPr/>
            <p:nvPr/>
          </p:nvSpPr>
          <p:spPr>
            <a:xfrm>
              <a:off x="4608664" y="1305725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DIR, GC NIKE STORES INLINE ANALYTICS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Shi Vivian</a:t>
              </a:r>
            </a:p>
          </p:txBody>
        </p:sp>
        <p:sp>
          <p:nvSpPr>
            <p:cNvPr id="228" name="Shape"/>
            <p:cNvSpPr/>
            <p:nvPr/>
          </p:nvSpPr>
          <p:spPr>
            <a:xfrm>
              <a:off x="4575308" y="1602599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9" name="Band (CLT Group)"/>
            <p:cNvSpPr/>
            <p:nvPr/>
          </p:nvSpPr>
          <p:spPr>
            <a:xfrm>
              <a:off x="4618671" y="1619278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0" name="E"/>
            <p:cNvSpPr/>
            <p:nvPr/>
          </p:nvSpPr>
          <p:spPr>
            <a:xfrm>
              <a:off x="5135701" y="1619278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31" name="Group"/>
          <p:cNvGrpSpPr/>
          <p:nvPr/>
        </p:nvGrpSpPr>
        <p:grpSpPr>
          <a:xfrm>
            <a:off x="4672042" y="1742698"/>
            <a:ext cx="660464" cy="423631"/>
            <a:chOff x="4672042" y="1742698"/>
            <a:chExt cx="660464" cy="423631"/>
          </a:xfrm>
        </p:grpSpPr>
        <p:sp>
          <p:nvSpPr>
            <p:cNvPr id="134" name="Shape"/>
            <p:cNvSpPr/>
            <p:nvPr/>
          </p:nvSpPr>
          <p:spPr>
            <a:xfrm>
              <a:off x="4672042" y="1742698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2" name="PRODUCT MERCH, ,INSIGHTS, ,MANAGER II Duan Shu"/>
            <p:cNvSpPr/>
            <p:nvPr/>
          </p:nvSpPr>
          <p:spPr>
            <a:xfrm>
              <a:off x="4715406" y="1769383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PRODUCT MERCH INSIGHTS MANAGER II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Duan Shu</a:t>
              </a:r>
            </a:p>
          </p:txBody>
        </p:sp>
        <p:sp>
          <p:nvSpPr>
            <p:cNvPr id="233" name="Shape"/>
            <p:cNvSpPr/>
            <p:nvPr/>
          </p:nvSpPr>
          <p:spPr>
            <a:xfrm>
              <a:off x="4682049" y="2066258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4" name="Band (CLT Group)"/>
            <p:cNvSpPr/>
            <p:nvPr/>
          </p:nvSpPr>
          <p:spPr>
            <a:xfrm>
              <a:off x="4725413" y="2082936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5" name="U"/>
            <p:cNvSpPr/>
            <p:nvPr/>
          </p:nvSpPr>
          <p:spPr>
            <a:xfrm>
              <a:off x="5242442" y="2082936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6" name="Group"/>
          <p:cNvGrpSpPr/>
          <p:nvPr/>
        </p:nvGrpSpPr>
        <p:grpSpPr>
          <a:xfrm>
            <a:off x="4672042" y="2206356"/>
            <a:ext cx="660464" cy="423631"/>
            <a:chOff x="4672042" y="2206356"/>
            <a:chExt cx="660464" cy="423631"/>
          </a:xfrm>
        </p:grpSpPr>
        <p:sp>
          <p:nvSpPr>
            <p:cNvPr id="136" name="Shape"/>
            <p:cNvSpPr/>
            <p:nvPr/>
          </p:nvSpPr>
          <p:spPr>
            <a:xfrm>
              <a:off x="4672042" y="2206356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7" name="STORE DATA, ,SCIENCE MANAGER, ,II Zhang YunHai"/>
            <p:cNvSpPr/>
            <p:nvPr/>
          </p:nvSpPr>
          <p:spPr>
            <a:xfrm>
              <a:off x="4715406" y="2233041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STORE DATA SCIENCE MANAGER II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Zhang YunHai</a:t>
              </a:r>
            </a:p>
          </p:txBody>
        </p:sp>
        <p:sp>
          <p:nvSpPr>
            <p:cNvPr id="238" name="Shape"/>
            <p:cNvSpPr/>
            <p:nvPr/>
          </p:nvSpPr>
          <p:spPr>
            <a:xfrm>
              <a:off x="4682049" y="2529916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9" name="Band (CLT Group)"/>
            <p:cNvSpPr/>
            <p:nvPr/>
          </p:nvSpPr>
          <p:spPr>
            <a:xfrm>
              <a:off x="4725413" y="2546595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0" name="U"/>
            <p:cNvSpPr/>
            <p:nvPr/>
          </p:nvSpPr>
          <p:spPr>
            <a:xfrm>
              <a:off x="5242442" y="2546595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1" name="Group"/>
          <p:cNvGrpSpPr/>
          <p:nvPr/>
        </p:nvGrpSpPr>
        <p:grpSpPr>
          <a:xfrm>
            <a:off x="4672042" y="2670014"/>
            <a:ext cx="660464" cy="423631"/>
            <a:chOff x="4672042" y="2670014"/>
            <a:chExt cx="660464" cy="423631"/>
          </a:xfrm>
        </p:grpSpPr>
        <p:sp>
          <p:nvSpPr>
            <p:cNvPr id="138" name="Shape"/>
            <p:cNvSpPr/>
            <p:nvPr/>
          </p:nvSpPr>
          <p:spPr>
            <a:xfrm>
              <a:off x="4672042" y="2670014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2" name="NIKE RISE HOI, ,CONCEPT INSIGHTS, ,MANAGER I Zhang MinWei"/>
            <p:cNvSpPr/>
            <p:nvPr/>
          </p:nvSpPr>
          <p:spPr>
            <a:xfrm>
              <a:off x="4715406" y="2696700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NIKE RISE HOI CONCEPT INSIGHTS MANAGER I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Zhang MinWei</a:t>
              </a:r>
            </a:p>
          </p:txBody>
        </p:sp>
        <p:sp>
          <p:nvSpPr>
            <p:cNvPr id="243" name="Shape"/>
            <p:cNvSpPr/>
            <p:nvPr/>
          </p:nvSpPr>
          <p:spPr>
            <a:xfrm>
              <a:off x="4682049" y="2993575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4" name="Band (CLT Group)"/>
            <p:cNvSpPr/>
            <p:nvPr/>
          </p:nvSpPr>
          <p:spPr>
            <a:xfrm>
              <a:off x="4725413" y="3010253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5" name="U"/>
            <p:cNvSpPr/>
            <p:nvPr/>
          </p:nvSpPr>
          <p:spPr>
            <a:xfrm>
              <a:off x="5242442" y="3010253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6" name="Group"/>
          <p:cNvGrpSpPr/>
          <p:nvPr/>
        </p:nvGrpSpPr>
        <p:grpSpPr>
          <a:xfrm>
            <a:off x="5352519" y="1279039"/>
            <a:ext cx="660464" cy="423631"/>
            <a:chOff x="5352519" y="1279039"/>
            <a:chExt cx="660464" cy="423631"/>
          </a:xfrm>
        </p:grpSpPr>
        <p:sp>
          <p:nvSpPr>
            <p:cNvPr id="140" name="Shape"/>
            <p:cNvSpPr/>
            <p:nvPr/>
          </p:nvSpPr>
          <p:spPr>
            <a:xfrm>
              <a:off x="5352519" y="1279039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67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7" name="DIR, GC VALUE &amp;amp;, ,NFS DATA, ,ANALYTICS Yang WeiHong"/>
            <p:cNvSpPr/>
            <p:nvPr/>
          </p:nvSpPr>
          <p:spPr>
            <a:xfrm>
              <a:off x="5395883" y="1305725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DIR, GC VALUE &amp; NFS DATA ANALYTICS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Yang WeiHong</a:t>
              </a:r>
            </a:p>
          </p:txBody>
        </p:sp>
        <p:sp>
          <p:nvSpPr>
            <p:cNvPr id="248" name="Shape"/>
            <p:cNvSpPr/>
            <p:nvPr/>
          </p:nvSpPr>
          <p:spPr>
            <a:xfrm>
              <a:off x="5362526" y="1602599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9" name="Band (CLT Group)"/>
            <p:cNvSpPr/>
            <p:nvPr/>
          </p:nvSpPr>
          <p:spPr>
            <a:xfrm>
              <a:off x="5405890" y="1619278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0" name="E"/>
            <p:cNvSpPr/>
            <p:nvPr/>
          </p:nvSpPr>
          <p:spPr>
            <a:xfrm>
              <a:off x="5922919" y="1619278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1" name="Group"/>
          <p:cNvGrpSpPr/>
          <p:nvPr/>
        </p:nvGrpSpPr>
        <p:grpSpPr>
          <a:xfrm>
            <a:off x="5459261" y="1742698"/>
            <a:ext cx="660464" cy="423631"/>
            <a:chOff x="5459261" y="1742698"/>
            <a:chExt cx="660464" cy="423631"/>
          </a:xfrm>
        </p:grpSpPr>
        <p:sp>
          <p:nvSpPr>
            <p:cNvPr id="142" name="Shape"/>
            <p:cNvSpPr/>
            <p:nvPr/>
          </p:nvSpPr>
          <p:spPr>
            <a:xfrm>
              <a:off x="5459261" y="1742698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2" name="GC VALUE, ,ANALYTICS MGR II -, ,B&amp;amp;M STORE Xu TianYun"/>
            <p:cNvSpPr/>
            <p:nvPr/>
          </p:nvSpPr>
          <p:spPr>
            <a:xfrm>
              <a:off x="5502625" y="1769383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GC VALUE ANALYTICS MGR II - B&amp;M STORE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Xu TianYun</a:t>
              </a:r>
            </a:p>
          </p:txBody>
        </p:sp>
        <p:sp>
          <p:nvSpPr>
            <p:cNvPr id="253" name="Shape"/>
            <p:cNvSpPr/>
            <p:nvPr/>
          </p:nvSpPr>
          <p:spPr>
            <a:xfrm>
              <a:off x="5469268" y="2066258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4" name="Band (CLT Group)"/>
            <p:cNvSpPr/>
            <p:nvPr/>
          </p:nvSpPr>
          <p:spPr>
            <a:xfrm>
              <a:off x="5512632" y="2082936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5" name="U"/>
            <p:cNvSpPr/>
            <p:nvPr/>
          </p:nvSpPr>
          <p:spPr>
            <a:xfrm>
              <a:off x="6029661" y="2082936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6" name="Group"/>
          <p:cNvGrpSpPr/>
          <p:nvPr/>
        </p:nvGrpSpPr>
        <p:grpSpPr>
          <a:xfrm>
            <a:off x="5459261" y="2206356"/>
            <a:ext cx="660464" cy="423631"/>
            <a:chOff x="5459261" y="2206356"/>
            <a:chExt cx="660464" cy="423631"/>
          </a:xfrm>
        </p:grpSpPr>
        <p:sp>
          <p:nvSpPr>
            <p:cNvPr id="144" name="Shape"/>
            <p:cNvSpPr/>
            <p:nvPr/>
          </p:nvSpPr>
          <p:spPr>
            <a:xfrm>
              <a:off x="5459261" y="2206356"/>
              <a:ext cx="660464" cy="42363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3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67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7" name="GC VALUE, ,ANALYTICS MGR I -, ,NEW CONCEPT Liu XiDuo"/>
            <p:cNvSpPr/>
            <p:nvPr/>
          </p:nvSpPr>
          <p:spPr>
            <a:xfrm>
              <a:off x="5502625" y="2233041"/>
              <a:ext cx="573736" cy="2801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 b="1">
                  <a:solidFill>
                    <a:srgbClr val="282828"/>
                  </a:solidFill>
                </a:rPr>
                <a:t>GC VALUE ANALYTICS MGR I - NEW CONCEPT</a:t>
              </a:r>
            </a:p>
            <a:p>
              <a:pPr algn="l"/>
              <a:r>
                <a:rPr lang="en-GB" sz="360">
                  <a:solidFill>
                    <a:srgbClr val="282828"/>
                  </a:solidFill>
                </a:rPr>
                <a:t>Liu XiDuo</a:t>
              </a:r>
            </a:p>
          </p:txBody>
        </p:sp>
        <p:sp>
          <p:nvSpPr>
            <p:cNvPr id="258" name="Shape"/>
            <p:cNvSpPr/>
            <p:nvPr/>
          </p:nvSpPr>
          <p:spPr>
            <a:xfrm>
              <a:off x="5469268" y="2529916"/>
              <a:ext cx="640450" cy="9006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9" name="Band (CLT Group)"/>
            <p:cNvSpPr/>
            <p:nvPr/>
          </p:nvSpPr>
          <p:spPr>
            <a:xfrm>
              <a:off x="5512632" y="2546595"/>
              <a:ext cx="517030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0" name="U"/>
            <p:cNvSpPr/>
            <p:nvPr/>
          </p:nvSpPr>
          <p:spPr>
            <a:xfrm>
              <a:off x="6029661" y="2546595"/>
              <a:ext cx="36693" cy="5670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Marketplace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MARKETPLACE GC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4: </a:t>
            </a:r>
            <a:r>
              <a:rPr lang="en-US" sz="700" dirty="0">
                <a:solidFill>
                  <a:srgbClr val="000000"/>
                </a:solidFill>
              </a:rPr>
              <a:t>SR DIRECTOR - CHINA DIGITAL PARTNERSHIPS</a:t>
            </a:r>
            <a:endParaRPr lang="en-US" sz="800" dirty="0"/>
          </a:p>
        </p:txBody>
      </p:sp>
      <p:grpSp>
        <p:nvGrpSpPr>
          <p:cNvPr id="7" name="Group"/>
          <p:cNvGrpSpPr/>
          <p:nvPr/>
        </p:nvGrpSpPr>
        <p:grpSpPr>
          <a:xfrm>
            <a:off x="7680960" y="685800"/>
            <a:ext cx="1371600" cy="375920"/>
            <a:chOff x="7680960" y="685800"/>
            <a:chExt cx="1371600" cy="375920"/>
          </a:xfrm>
        </p:grpSpPr>
        <p:sp>
          <p:nvSpPr>
            <p:cNvPr id="8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9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0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1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790237" y="2022512"/>
            <a:ext cx="430511" cy="157853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1" idx="3"/>
            <a:endCxn id="104" idx="0"/>
          </p:cNvCxnSpPr>
          <p:nvPr/>
        </p:nvCxnSpPr>
        <p:spPr>
          <a:xfrm rot="16200000" flipH="1">
            <a:off x="4368774" y="2022512"/>
            <a:ext cx="430511" cy="157853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106" name="Group"/>
          <p:cNvGrpSpPr/>
          <p:nvPr/>
        </p:nvGrpSpPr>
        <p:grpSpPr>
          <a:xfrm>
            <a:off x="2374077" y="759682"/>
            <a:ext cx="2841368" cy="1822493"/>
            <a:chOff x="2374077" y="759682"/>
            <a:chExt cx="2841368" cy="1822493"/>
          </a:xfrm>
        </p:grpSpPr>
        <p:sp>
          <p:nvSpPr>
            <p:cNvPr id="101" name="Shape"/>
            <p:cNvSpPr/>
            <p:nvPr/>
          </p:nvSpPr>
          <p:spPr>
            <a:xfrm>
              <a:off x="2374077" y="759682"/>
              <a:ext cx="2841368" cy="182249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60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8701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" name="SR DIRECTOR -, ,CHINA DIGITAL, ,PARTNERSHIPS Zhu WenJing"/>
            <p:cNvSpPr/>
            <p:nvPr/>
          </p:nvSpPr>
          <p:spPr>
            <a:xfrm>
              <a:off x="2560631" y="874485"/>
              <a:ext cx="2468259" cy="120542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20" b="1">
                  <a:solidFill>
                    <a:srgbClr val="EEEEEE"/>
                  </a:solidFill>
                </a:rPr>
                <a:t>SR DIRECTOR - CHINA DIGITAL PARTNERSHIPS</a:t>
              </a:r>
            </a:p>
            <a:p>
              <a:pPr algn="l"/>
              <a:r>
                <a:rPr lang="en-GB" sz="1580">
                  <a:solidFill>
                    <a:srgbClr val="EEEEEE"/>
                  </a:solidFill>
                </a:rPr>
                <a:t>Zhu WenJing</a:t>
              </a:r>
            </a:p>
          </p:txBody>
        </p:sp>
        <p:sp>
          <p:nvSpPr>
            <p:cNvPr id="108" name="Shape"/>
            <p:cNvSpPr/>
            <p:nvPr/>
          </p:nvSpPr>
          <p:spPr>
            <a:xfrm>
              <a:off x="2417128" y="2151665"/>
              <a:ext cx="2755266" cy="38746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" name="Band (CLT Group)"/>
            <p:cNvSpPr/>
            <p:nvPr/>
          </p:nvSpPr>
          <p:spPr>
            <a:xfrm>
              <a:off x="2603682" y="2223417"/>
              <a:ext cx="2224303" cy="2439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0" name="S"/>
            <p:cNvSpPr/>
            <p:nvPr/>
          </p:nvSpPr>
          <p:spPr>
            <a:xfrm>
              <a:off x="4827985" y="2223417"/>
              <a:ext cx="157854" cy="2439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6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11" name="Group"/>
          <p:cNvGrpSpPr/>
          <p:nvPr/>
        </p:nvGrpSpPr>
        <p:grpSpPr>
          <a:xfrm>
            <a:off x="795540" y="3041386"/>
            <a:ext cx="2841368" cy="1822493"/>
            <a:chOff x="795540" y="3041386"/>
            <a:chExt cx="2841368" cy="1822493"/>
          </a:xfrm>
        </p:grpSpPr>
        <p:sp>
          <p:nvSpPr>
            <p:cNvPr id="102" name="Shape"/>
            <p:cNvSpPr/>
            <p:nvPr/>
          </p:nvSpPr>
          <p:spPr>
            <a:xfrm>
              <a:off x="795540" y="3041386"/>
              <a:ext cx="2841368" cy="182249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60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70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" name="NIKE DIRECT, ,PARTNERSHIPS, ,DIRECTOR Weyman Sarah Elizabeth"/>
            <p:cNvSpPr/>
            <p:nvPr/>
          </p:nvSpPr>
          <p:spPr>
            <a:xfrm>
              <a:off x="982094" y="3156189"/>
              <a:ext cx="2468259" cy="120542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20" b="1">
                  <a:solidFill>
                    <a:srgbClr val="282828"/>
                  </a:solidFill>
                </a:rPr>
                <a:t>NIKE DIRECT PARTNERSHIPS DIRECTOR</a:t>
              </a:r>
            </a:p>
            <a:p>
              <a:pPr algn="l"/>
              <a:r>
                <a:rPr lang="en-GB" sz="1580">
                  <a:solidFill>
                    <a:srgbClr val="282828"/>
                  </a:solidFill>
                </a:rPr>
                <a:t>Weyman Sarah Elizabeth</a:t>
              </a:r>
            </a:p>
          </p:txBody>
        </p:sp>
        <p:sp>
          <p:nvSpPr>
            <p:cNvPr id="113" name="Shape"/>
            <p:cNvSpPr/>
            <p:nvPr/>
          </p:nvSpPr>
          <p:spPr>
            <a:xfrm>
              <a:off x="838591" y="4433369"/>
              <a:ext cx="2755266" cy="38746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" name="Band (CLT Group)"/>
            <p:cNvSpPr/>
            <p:nvPr/>
          </p:nvSpPr>
          <p:spPr>
            <a:xfrm>
              <a:off x="1025145" y="4505120"/>
              <a:ext cx="2224303" cy="2439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5" name="E"/>
            <p:cNvSpPr/>
            <p:nvPr/>
          </p:nvSpPr>
          <p:spPr>
            <a:xfrm>
              <a:off x="3249448" y="4505120"/>
              <a:ext cx="157854" cy="2439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16" name="Group"/>
          <p:cNvGrpSpPr/>
          <p:nvPr/>
        </p:nvGrpSpPr>
        <p:grpSpPr>
          <a:xfrm>
            <a:off x="3952614" y="3041386"/>
            <a:ext cx="2841368" cy="1506786"/>
            <a:chOff x="3952614" y="3041386"/>
            <a:chExt cx="2841368" cy="1506786"/>
          </a:xfrm>
        </p:grpSpPr>
        <p:sp>
          <p:nvSpPr>
            <p:cNvPr id="104" name="Shape"/>
            <p:cNvSpPr/>
            <p:nvPr/>
          </p:nvSpPr>
          <p:spPr>
            <a:xfrm>
              <a:off x="3952614" y="3041386"/>
              <a:ext cx="2841368" cy="150678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60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70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" name="DIR, GC - DIGITAL, ,PARTNERSHIP Yu MeiLin"/>
            <p:cNvSpPr/>
            <p:nvPr/>
          </p:nvSpPr>
          <p:spPr>
            <a:xfrm>
              <a:off x="4139169" y="3156189"/>
              <a:ext cx="2468259" cy="8897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20" b="1">
                  <a:solidFill>
                    <a:srgbClr val="282828"/>
                  </a:solidFill>
                </a:rPr>
                <a:t>DIR, GC - DIGITAL PARTNERSHIP</a:t>
              </a:r>
            </a:p>
            <a:p>
              <a:pPr algn="l"/>
              <a:r>
                <a:rPr lang="en-GB" sz="1580">
                  <a:solidFill>
                    <a:srgbClr val="282828"/>
                  </a:solidFill>
                </a:rPr>
                <a:t>Yu MeiLin</a:t>
              </a:r>
            </a:p>
          </p:txBody>
        </p:sp>
        <p:sp>
          <p:nvSpPr>
            <p:cNvPr id="118" name="Shape"/>
            <p:cNvSpPr/>
            <p:nvPr/>
          </p:nvSpPr>
          <p:spPr>
            <a:xfrm>
              <a:off x="3995665" y="4117661"/>
              <a:ext cx="2755266" cy="38746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" name="Band (CLT Group)"/>
            <p:cNvSpPr/>
            <p:nvPr/>
          </p:nvSpPr>
          <p:spPr>
            <a:xfrm>
              <a:off x="4182220" y="4189413"/>
              <a:ext cx="2224303" cy="2439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0" name="E"/>
            <p:cNvSpPr/>
            <p:nvPr/>
          </p:nvSpPr>
          <p:spPr>
            <a:xfrm>
              <a:off x="6406522" y="4189413"/>
              <a:ext cx="157854" cy="24395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6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Marketplace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MARKETPLACE GC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4: </a:t>
            </a:r>
            <a:r>
              <a:rPr lang="en-US" sz="700" dirty="0">
                <a:solidFill>
                  <a:srgbClr val="000000"/>
                </a:solidFill>
              </a:rPr>
              <a:t>SR DIR, GC VALUE MARKETPLACE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685800"/>
            <a:ext cx="1371600" cy="787400"/>
            <a:chOff x="7680960" y="68580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6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7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553258" y="-218466"/>
            <a:ext cx="54452" cy="237047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199675" y="1231315"/>
            <a:ext cx="115257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1257757" y="1443677"/>
            <a:ext cx="115257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1315839" y="1656039"/>
            <a:ext cx="115257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4" idx="4"/>
            <a:endCxn id="110" idx="5"/>
          </p:cNvCxnSpPr>
          <p:nvPr/>
        </p:nvCxnSpPr>
        <p:spPr>
          <a:xfrm rot="16200000" flipH="1">
            <a:off x="1055377" y="1646057"/>
            <a:ext cx="520016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4" idx="4"/>
            <a:endCxn id="112" idx="5"/>
          </p:cNvCxnSpPr>
          <p:nvPr/>
        </p:nvCxnSpPr>
        <p:spPr>
          <a:xfrm rot="16200000" flipH="1">
            <a:off x="969162" y="1732272"/>
            <a:ext cx="692447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4" idx="4"/>
            <a:endCxn id="114" idx="5"/>
          </p:cNvCxnSpPr>
          <p:nvPr/>
        </p:nvCxnSpPr>
        <p:spPr>
          <a:xfrm rot="16200000" flipH="1">
            <a:off x="882946" y="1818488"/>
            <a:ext cx="864878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4" idx="4"/>
            <a:endCxn id="116" idx="5"/>
          </p:cNvCxnSpPr>
          <p:nvPr/>
        </p:nvCxnSpPr>
        <p:spPr>
          <a:xfrm rot="16200000" flipH="1">
            <a:off x="1315839" y="2385695"/>
            <a:ext cx="115257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04" idx="4"/>
            <a:endCxn id="118" idx="5"/>
          </p:cNvCxnSpPr>
          <p:nvPr/>
        </p:nvCxnSpPr>
        <p:spPr>
          <a:xfrm rot="16200000" flipH="1">
            <a:off x="690550" y="2010884"/>
            <a:ext cx="1249671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4" idx="4"/>
            <a:endCxn id="120" idx="5"/>
          </p:cNvCxnSpPr>
          <p:nvPr/>
        </p:nvCxnSpPr>
        <p:spPr>
          <a:xfrm rot="16200000" flipH="1">
            <a:off x="604334" y="2097100"/>
            <a:ext cx="1422102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2" idx="4"/>
            <a:endCxn id="122" idx="5"/>
          </p:cNvCxnSpPr>
          <p:nvPr/>
        </p:nvCxnSpPr>
        <p:spPr>
          <a:xfrm rot="16200000" flipH="1">
            <a:off x="343873" y="2087117"/>
            <a:ext cx="1826861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22" idx="4"/>
            <a:endCxn id="124" idx="5"/>
          </p:cNvCxnSpPr>
          <p:nvPr/>
        </p:nvCxnSpPr>
        <p:spPr>
          <a:xfrm rot="16200000" flipH="1">
            <a:off x="1247774" y="3165264"/>
            <a:ext cx="135223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2" idx="4"/>
            <a:endCxn id="126" idx="5"/>
          </p:cNvCxnSpPr>
          <p:nvPr/>
        </p:nvCxnSpPr>
        <p:spPr>
          <a:xfrm rot="16200000" flipH="1">
            <a:off x="1121627" y="3291411"/>
            <a:ext cx="387516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2" idx="4"/>
            <a:endCxn id="128" idx="5"/>
          </p:cNvCxnSpPr>
          <p:nvPr/>
        </p:nvCxnSpPr>
        <p:spPr>
          <a:xfrm rot="16200000" flipH="1">
            <a:off x="995480" y="3417558"/>
            <a:ext cx="639810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2" idx="4"/>
            <a:endCxn id="130" idx="5"/>
          </p:cNvCxnSpPr>
          <p:nvPr/>
        </p:nvCxnSpPr>
        <p:spPr>
          <a:xfrm rot="16200000" flipH="1">
            <a:off x="869333" y="3543704"/>
            <a:ext cx="892104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22" idx="4"/>
            <a:endCxn id="132" idx="5"/>
          </p:cNvCxnSpPr>
          <p:nvPr/>
        </p:nvCxnSpPr>
        <p:spPr>
          <a:xfrm rot="16200000" flipH="1">
            <a:off x="743187" y="3669851"/>
            <a:ext cx="1144397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2" idx="4"/>
            <a:endCxn id="134" idx="5"/>
          </p:cNvCxnSpPr>
          <p:nvPr/>
        </p:nvCxnSpPr>
        <p:spPr>
          <a:xfrm rot="16200000" flipH="1">
            <a:off x="1305856" y="4426732"/>
            <a:ext cx="135223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2" idx="4"/>
            <a:endCxn id="136" idx="5"/>
          </p:cNvCxnSpPr>
          <p:nvPr/>
        </p:nvCxnSpPr>
        <p:spPr>
          <a:xfrm rot="16200000" flipH="1">
            <a:off x="1179709" y="4552879"/>
            <a:ext cx="387516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01" idx="3"/>
            <a:endCxn id="138" idx="0"/>
          </p:cNvCxnSpPr>
          <p:nvPr/>
        </p:nvCxnSpPr>
        <p:spPr>
          <a:xfrm rot="5400000">
            <a:off x="3360961" y="589236"/>
            <a:ext cx="54452" cy="75506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8" idx="3"/>
            <a:endCxn id="140" idx="0"/>
          </p:cNvCxnSpPr>
          <p:nvPr/>
        </p:nvCxnSpPr>
        <p:spPr>
          <a:xfrm rot="5400000">
            <a:off x="2447984" y="719921"/>
            <a:ext cx="54452" cy="107088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1754176" y="1509927"/>
            <a:ext cx="95291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0" idx="4"/>
            <a:endCxn id="144" idx="5"/>
          </p:cNvCxnSpPr>
          <p:nvPr/>
        </p:nvCxnSpPr>
        <p:spPr>
          <a:xfrm rot="16200000" flipH="1">
            <a:off x="1667961" y="1596142"/>
            <a:ext cx="267722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0" idx="4"/>
            <a:endCxn id="146" idx="5"/>
          </p:cNvCxnSpPr>
          <p:nvPr/>
        </p:nvCxnSpPr>
        <p:spPr>
          <a:xfrm rot="16200000" flipH="1">
            <a:off x="1581745" y="1682358"/>
            <a:ext cx="440153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38" idx="3"/>
            <a:endCxn id="148" idx="0"/>
          </p:cNvCxnSpPr>
          <p:nvPr/>
        </p:nvCxnSpPr>
        <p:spPr>
          <a:xfrm rot="5400000">
            <a:off x="2662161" y="934098"/>
            <a:ext cx="54452" cy="64253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8" idx="4"/>
            <a:endCxn id="150" idx="5"/>
          </p:cNvCxnSpPr>
          <p:nvPr/>
        </p:nvCxnSpPr>
        <p:spPr>
          <a:xfrm rot="16200000" flipH="1">
            <a:off x="2182531" y="1509927"/>
            <a:ext cx="95291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48" idx="4"/>
            <a:endCxn id="152" idx="5"/>
          </p:cNvCxnSpPr>
          <p:nvPr/>
        </p:nvCxnSpPr>
        <p:spPr>
          <a:xfrm rot="16200000" flipH="1">
            <a:off x="2096316" y="1596142"/>
            <a:ext cx="267722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48" idx="4"/>
            <a:endCxn id="154" idx="5"/>
          </p:cNvCxnSpPr>
          <p:nvPr/>
        </p:nvCxnSpPr>
        <p:spPr>
          <a:xfrm rot="16200000" flipH="1">
            <a:off x="2010100" y="1682358"/>
            <a:ext cx="440153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48" idx="4"/>
            <a:endCxn id="156" idx="5"/>
          </p:cNvCxnSpPr>
          <p:nvPr/>
        </p:nvCxnSpPr>
        <p:spPr>
          <a:xfrm rot="16200000" flipH="1">
            <a:off x="1923885" y="1768573"/>
            <a:ext cx="612584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38" idx="3"/>
            <a:endCxn id="158" idx="0"/>
          </p:cNvCxnSpPr>
          <p:nvPr/>
        </p:nvCxnSpPr>
        <p:spPr>
          <a:xfrm rot="5400000">
            <a:off x="2876339" y="1148276"/>
            <a:ext cx="54452" cy="21417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8" idx="4"/>
            <a:endCxn id="160" idx="5"/>
          </p:cNvCxnSpPr>
          <p:nvPr/>
        </p:nvCxnSpPr>
        <p:spPr>
          <a:xfrm rot="16200000" flipH="1">
            <a:off x="2610886" y="1509927"/>
            <a:ext cx="95291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58" idx="4"/>
            <a:endCxn id="162" idx="5"/>
          </p:cNvCxnSpPr>
          <p:nvPr/>
        </p:nvCxnSpPr>
        <p:spPr>
          <a:xfrm rot="16200000" flipH="1">
            <a:off x="2524670" y="1596142"/>
            <a:ext cx="267722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58" idx="4"/>
            <a:endCxn id="164" idx="5"/>
          </p:cNvCxnSpPr>
          <p:nvPr/>
        </p:nvCxnSpPr>
        <p:spPr>
          <a:xfrm rot="16200000" flipH="1">
            <a:off x="2438455" y="1682358"/>
            <a:ext cx="440153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58" idx="4"/>
            <a:endCxn id="166" idx="5"/>
          </p:cNvCxnSpPr>
          <p:nvPr/>
        </p:nvCxnSpPr>
        <p:spPr>
          <a:xfrm rot="16200000" flipH="1">
            <a:off x="2352240" y="1768573"/>
            <a:ext cx="612584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38" idx="3"/>
            <a:endCxn id="168" idx="0"/>
          </p:cNvCxnSpPr>
          <p:nvPr/>
        </p:nvCxnSpPr>
        <p:spPr>
          <a:xfrm rot="16200000" flipH="1">
            <a:off x="3090516" y="1148276"/>
            <a:ext cx="54452" cy="21417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8" idx="4"/>
            <a:endCxn id="170" idx="5"/>
          </p:cNvCxnSpPr>
          <p:nvPr/>
        </p:nvCxnSpPr>
        <p:spPr>
          <a:xfrm rot="16200000" flipH="1">
            <a:off x="3009292" y="1539875"/>
            <a:ext cx="155188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68" idx="4"/>
            <a:endCxn id="172" idx="5"/>
          </p:cNvCxnSpPr>
          <p:nvPr/>
        </p:nvCxnSpPr>
        <p:spPr>
          <a:xfrm rot="16200000" flipH="1">
            <a:off x="2893128" y="1656039"/>
            <a:ext cx="387516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38" idx="3"/>
            <a:endCxn id="174" idx="0"/>
          </p:cNvCxnSpPr>
          <p:nvPr/>
        </p:nvCxnSpPr>
        <p:spPr>
          <a:xfrm rot="16200000" flipH="1">
            <a:off x="3319214" y="919578"/>
            <a:ext cx="54452" cy="67157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38" idx="3"/>
            <a:endCxn id="176" idx="0"/>
          </p:cNvCxnSpPr>
          <p:nvPr/>
        </p:nvCxnSpPr>
        <p:spPr>
          <a:xfrm rot="16200000" flipH="1">
            <a:off x="3518871" y="719921"/>
            <a:ext cx="54452" cy="107088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6" idx="4"/>
            <a:endCxn id="178" idx="5"/>
          </p:cNvCxnSpPr>
          <p:nvPr/>
        </p:nvCxnSpPr>
        <p:spPr>
          <a:xfrm rot="16200000" flipH="1">
            <a:off x="3895950" y="1549858"/>
            <a:ext cx="95291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6" idx="4"/>
            <a:endCxn id="180" idx="5"/>
          </p:cNvCxnSpPr>
          <p:nvPr/>
        </p:nvCxnSpPr>
        <p:spPr>
          <a:xfrm rot="16200000" flipH="1">
            <a:off x="3799752" y="1646057"/>
            <a:ext cx="287688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6" idx="4"/>
            <a:endCxn id="182" idx="5"/>
          </p:cNvCxnSpPr>
          <p:nvPr/>
        </p:nvCxnSpPr>
        <p:spPr>
          <a:xfrm rot="16200000" flipH="1">
            <a:off x="3703554" y="1742255"/>
            <a:ext cx="480085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76" idx="4"/>
            <a:endCxn id="184" idx="5"/>
          </p:cNvCxnSpPr>
          <p:nvPr/>
        </p:nvCxnSpPr>
        <p:spPr>
          <a:xfrm rot="16200000" flipH="1">
            <a:off x="3617338" y="1828470"/>
            <a:ext cx="652515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01" idx="3"/>
            <a:endCxn id="186" idx="0"/>
          </p:cNvCxnSpPr>
          <p:nvPr/>
        </p:nvCxnSpPr>
        <p:spPr>
          <a:xfrm rot="16200000" flipH="1">
            <a:off x="4424587" y="280676"/>
            <a:ext cx="54452" cy="137218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6" idx="3"/>
            <a:endCxn id="188" idx="0"/>
          </p:cNvCxnSpPr>
          <p:nvPr/>
        </p:nvCxnSpPr>
        <p:spPr>
          <a:xfrm rot="5400000">
            <a:off x="4796675" y="941359"/>
            <a:ext cx="54452" cy="62801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88" idx="4"/>
            <a:endCxn id="190" idx="5"/>
          </p:cNvCxnSpPr>
          <p:nvPr/>
        </p:nvCxnSpPr>
        <p:spPr>
          <a:xfrm rot="16200000" flipH="1">
            <a:off x="4304339" y="1569824"/>
            <a:ext cx="135223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88" idx="4"/>
            <a:endCxn id="192" idx="5"/>
          </p:cNvCxnSpPr>
          <p:nvPr/>
        </p:nvCxnSpPr>
        <p:spPr>
          <a:xfrm rot="16200000" flipH="1">
            <a:off x="4178192" y="1695971"/>
            <a:ext cx="387516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88" idx="4"/>
            <a:endCxn id="194" idx="5"/>
          </p:cNvCxnSpPr>
          <p:nvPr/>
        </p:nvCxnSpPr>
        <p:spPr>
          <a:xfrm rot="16200000" flipH="1">
            <a:off x="4052046" y="1822118"/>
            <a:ext cx="639810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88" idx="4"/>
            <a:endCxn id="196" idx="5"/>
          </p:cNvCxnSpPr>
          <p:nvPr/>
        </p:nvCxnSpPr>
        <p:spPr>
          <a:xfrm rot="16200000" flipH="1">
            <a:off x="3915916" y="1958247"/>
            <a:ext cx="912069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86" idx="3"/>
            <a:endCxn id="198" idx="0"/>
          </p:cNvCxnSpPr>
          <p:nvPr/>
        </p:nvCxnSpPr>
        <p:spPr>
          <a:xfrm rot="5400000">
            <a:off x="5010852" y="1155536"/>
            <a:ext cx="54452" cy="19965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98" idx="4"/>
            <a:endCxn id="200" idx="5"/>
          </p:cNvCxnSpPr>
          <p:nvPr/>
        </p:nvCxnSpPr>
        <p:spPr>
          <a:xfrm rot="16200000" flipH="1">
            <a:off x="4732694" y="1569824"/>
            <a:ext cx="135223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198" idx="4"/>
            <a:endCxn id="202" idx="5"/>
          </p:cNvCxnSpPr>
          <p:nvPr/>
        </p:nvCxnSpPr>
        <p:spPr>
          <a:xfrm rot="16200000" flipH="1">
            <a:off x="4596564" y="1705954"/>
            <a:ext cx="407482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198" idx="4"/>
            <a:endCxn id="204" idx="5"/>
          </p:cNvCxnSpPr>
          <p:nvPr/>
        </p:nvCxnSpPr>
        <p:spPr>
          <a:xfrm rot="16200000" flipH="1">
            <a:off x="4460435" y="1842083"/>
            <a:ext cx="679741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198" idx="4"/>
            <a:endCxn id="206" idx="5"/>
          </p:cNvCxnSpPr>
          <p:nvPr/>
        </p:nvCxnSpPr>
        <p:spPr>
          <a:xfrm rot="16200000" flipH="1">
            <a:off x="4334288" y="1968230"/>
            <a:ext cx="932035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198" idx="4"/>
            <a:endCxn id="208" idx="5"/>
          </p:cNvCxnSpPr>
          <p:nvPr/>
        </p:nvCxnSpPr>
        <p:spPr>
          <a:xfrm rot="16200000" flipH="1">
            <a:off x="4208141" y="2094377"/>
            <a:ext cx="1184329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198" idx="4"/>
            <a:endCxn id="210" idx="5"/>
          </p:cNvCxnSpPr>
          <p:nvPr/>
        </p:nvCxnSpPr>
        <p:spPr>
          <a:xfrm rot="16200000" flipH="1">
            <a:off x="4081994" y="2220524"/>
            <a:ext cx="1436623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198" idx="4"/>
            <a:endCxn id="212" idx="5"/>
          </p:cNvCxnSpPr>
          <p:nvPr/>
        </p:nvCxnSpPr>
        <p:spPr>
          <a:xfrm rot="16200000" flipH="1">
            <a:off x="3955847" y="2346671"/>
            <a:ext cx="1688916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186" idx="3"/>
            <a:endCxn id="214" idx="0"/>
          </p:cNvCxnSpPr>
          <p:nvPr/>
        </p:nvCxnSpPr>
        <p:spPr>
          <a:xfrm rot="16200000" flipH="1">
            <a:off x="5225030" y="1141015"/>
            <a:ext cx="54452" cy="22869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17" name="Connection"/>
          <p:cNvCxnSpPr>
            <a:stCxn id="214" idx="4"/>
            <a:endCxn id="216" idx="5"/>
          </p:cNvCxnSpPr>
          <p:nvPr/>
        </p:nvCxnSpPr>
        <p:spPr>
          <a:xfrm rot="16200000" flipH="1">
            <a:off x="5151066" y="1579807"/>
            <a:ext cx="155188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9" name="Connection"/>
          <p:cNvCxnSpPr>
            <a:stCxn id="214" idx="4"/>
            <a:endCxn id="218" idx="5"/>
          </p:cNvCxnSpPr>
          <p:nvPr/>
        </p:nvCxnSpPr>
        <p:spPr>
          <a:xfrm rot="16200000" flipH="1">
            <a:off x="5014936" y="1715936"/>
            <a:ext cx="427448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1" name="Connection"/>
          <p:cNvCxnSpPr>
            <a:stCxn id="214" idx="4"/>
            <a:endCxn id="220" idx="5"/>
          </p:cNvCxnSpPr>
          <p:nvPr/>
        </p:nvCxnSpPr>
        <p:spPr>
          <a:xfrm rot="16200000" flipH="1">
            <a:off x="4888789" y="1842083"/>
            <a:ext cx="679741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3" name="Connection"/>
          <p:cNvCxnSpPr>
            <a:stCxn id="214" idx="4"/>
            <a:endCxn id="222" idx="5"/>
          </p:cNvCxnSpPr>
          <p:nvPr/>
        </p:nvCxnSpPr>
        <p:spPr>
          <a:xfrm rot="16200000" flipH="1">
            <a:off x="4752660" y="1978213"/>
            <a:ext cx="952001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5" name="Connection"/>
          <p:cNvCxnSpPr>
            <a:stCxn id="214" idx="4"/>
            <a:endCxn id="224" idx="5"/>
          </p:cNvCxnSpPr>
          <p:nvPr/>
        </p:nvCxnSpPr>
        <p:spPr>
          <a:xfrm rot="16200000" flipH="1">
            <a:off x="4616530" y="2114343"/>
            <a:ext cx="1224260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7" name="Connection"/>
          <p:cNvCxnSpPr>
            <a:stCxn id="214" idx="4"/>
            <a:endCxn id="226" idx="5"/>
          </p:cNvCxnSpPr>
          <p:nvPr/>
        </p:nvCxnSpPr>
        <p:spPr>
          <a:xfrm rot="16200000" flipH="1">
            <a:off x="4490383" y="2240490"/>
            <a:ext cx="1476554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9" name="Connection"/>
          <p:cNvCxnSpPr>
            <a:stCxn id="186" idx="3"/>
            <a:endCxn id="228" idx="0"/>
          </p:cNvCxnSpPr>
          <p:nvPr/>
        </p:nvCxnSpPr>
        <p:spPr>
          <a:xfrm rot="16200000" flipH="1">
            <a:off x="5424687" y="941359"/>
            <a:ext cx="54452" cy="62801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1" name="Connection"/>
          <p:cNvCxnSpPr>
            <a:stCxn id="101" idx="3"/>
            <a:endCxn id="230" idx="0"/>
          </p:cNvCxnSpPr>
          <p:nvPr/>
        </p:nvCxnSpPr>
        <p:spPr>
          <a:xfrm rot="16200000" flipH="1">
            <a:off x="4923729" y="-218466"/>
            <a:ext cx="54452" cy="237047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3" name="Connection"/>
          <p:cNvCxnSpPr>
            <a:stCxn id="230" idx="4"/>
            <a:endCxn id="232" idx="5"/>
          </p:cNvCxnSpPr>
          <p:nvPr/>
        </p:nvCxnSpPr>
        <p:spPr>
          <a:xfrm rot="16200000" flipH="1">
            <a:off x="5940618" y="1271246"/>
            <a:ext cx="115257" cy="2904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234" name="Group"/>
          <p:cNvGrpSpPr/>
          <p:nvPr/>
        </p:nvGrpSpPr>
        <p:grpSpPr>
          <a:xfrm>
            <a:off x="3586028" y="747147"/>
            <a:ext cx="359383" cy="190582"/>
            <a:chOff x="3586028" y="747147"/>
            <a:chExt cx="359383" cy="190582"/>
          </a:xfrm>
        </p:grpSpPr>
        <p:sp>
          <p:nvSpPr>
            <p:cNvPr id="101" name="Shape"/>
            <p:cNvSpPr/>
            <p:nvPr/>
          </p:nvSpPr>
          <p:spPr>
            <a:xfrm>
              <a:off x="3586028" y="747147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631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5" name="SR DIR, GC VALUE, ,MARKETPLACE Miao Feng Eddie"/>
            <p:cNvSpPr/>
            <p:nvPr/>
          </p:nvSpPr>
          <p:spPr>
            <a:xfrm>
              <a:off x="3609624" y="761667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SR DIR, GC VALUE MARKETPLACE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Miao Feng Eddie</a:t>
              </a:r>
            </a:p>
          </p:txBody>
        </p:sp>
        <p:sp>
          <p:nvSpPr>
            <p:cNvPr id="236" name="Shape"/>
            <p:cNvSpPr/>
            <p:nvPr/>
          </p:nvSpPr>
          <p:spPr>
            <a:xfrm>
              <a:off x="3591473" y="883277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7" name="Band (CLT Group)"/>
            <p:cNvSpPr/>
            <p:nvPr/>
          </p:nvSpPr>
          <p:spPr>
            <a:xfrm>
              <a:off x="3615069" y="89235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8" name="S"/>
            <p:cNvSpPr/>
            <p:nvPr/>
          </p:nvSpPr>
          <p:spPr>
            <a:xfrm>
              <a:off x="3896404" y="89235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39" name="Group"/>
          <p:cNvGrpSpPr/>
          <p:nvPr/>
        </p:nvGrpSpPr>
        <p:grpSpPr>
          <a:xfrm>
            <a:off x="1215557" y="995810"/>
            <a:ext cx="359383" cy="190582"/>
            <a:chOff x="1215557" y="995810"/>
            <a:chExt cx="359383" cy="190582"/>
          </a:xfrm>
        </p:grpSpPr>
        <p:sp>
          <p:nvSpPr>
            <p:cNvPr id="102" name="Shape"/>
            <p:cNvSpPr/>
            <p:nvPr/>
          </p:nvSpPr>
          <p:spPr>
            <a:xfrm>
              <a:off x="1215557" y="995810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631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0" name="SR DIR, RETAIL, ,OPERATIONS Open Position"/>
            <p:cNvSpPr/>
            <p:nvPr/>
          </p:nvSpPr>
          <p:spPr>
            <a:xfrm>
              <a:off x="1239152" y="1010331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SR DIR, RETAIL OPERATIONS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241" name="Shape"/>
            <p:cNvSpPr/>
            <p:nvPr/>
          </p:nvSpPr>
          <p:spPr>
            <a:xfrm>
              <a:off x="1221002" y="1131940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2" name="Band (CLT Group)"/>
            <p:cNvSpPr/>
            <p:nvPr/>
          </p:nvSpPr>
          <p:spPr>
            <a:xfrm>
              <a:off x="1244598" y="1141015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3" name="S"/>
            <p:cNvSpPr/>
            <p:nvPr/>
          </p:nvSpPr>
          <p:spPr>
            <a:xfrm>
              <a:off x="1525932" y="1141015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44" name="Group"/>
          <p:cNvGrpSpPr/>
          <p:nvPr/>
        </p:nvGrpSpPr>
        <p:grpSpPr>
          <a:xfrm>
            <a:off x="1273639" y="1208173"/>
            <a:ext cx="359383" cy="190582"/>
            <a:chOff x="1273639" y="1208173"/>
            <a:chExt cx="359383" cy="190582"/>
          </a:xfrm>
        </p:grpSpPr>
        <p:sp>
          <p:nvSpPr>
            <p:cNvPr id="104" name="Shape"/>
            <p:cNvSpPr/>
            <p:nvPr/>
          </p:nvSpPr>
          <p:spPr>
            <a:xfrm>
              <a:off x="1273639" y="1208173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63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5" name="DIR, GC - LOSS, ,PREVENTION Zang Michael"/>
            <p:cNvSpPr/>
            <p:nvPr/>
          </p:nvSpPr>
          <p:spPr>
            <a:xfrm>
              <a:off x="1297234" y="1222693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DIR, GC - LOSS PREVENTION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Zang Michael</a:t>
              </a:r>
            </a:p>
          </p:txBody>
        </p:sp>
        <p:sp>
          <p:nvSpPr>
            <p:cNvPr id="246" name="Shape"/>
            <p:cNvSpPr/>
            <p:nvPr/>
          </p:nvSpPr>
          <p:spPr>
            <a:xfrm>
              <a:off x="1279084" y="1344302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7" name="Band (CLT Group)"/>
            <p:cNvSpPr/>
            <p:nvPr/>
          </p:nvSpPr>
          <p:spPr>
            <a:xfrm>
              <a:off x="1302680" y="1353378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8" name="E"/>
            <p:cNvSpPr/>
            <p:nvPr/>
          </p:nvSpPr>
          <p:spPr>
            <a:xfrm>
              <a:off x="1584014" y="1353378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9" name="Group"/>
          <p:cNvGrpSpPr/>
          <p:nvPr/>
        </p:nvGrpSpPr>
        <p:grpSpPr>
          <a:xfrm>
            <a:off x="1331721" y="1420535"/>
            <a:ext cx="359383" cy="190582"/>
            <a:chOff x="1331721" y="1420535"/>
            <a:chExt cx="359383" cy="190582"/>
          </a:xfrm>
        </p:grpSpPr>
        <p:sp>
          <p:nvSpPr>
            <p:cNvPr id="106" name="Shape"/>
            <p:cNvSpPr/>
            <p:nvPr/>
          </p:nvSpPr>
          <p:spPr>
            <a:xfrm>
              <a:off x="1331721" y="1420535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0" name="SR. MGR, GC - LOSS, ,PREVENTION OPS Shi Phoebe"/>
            <p:cNvSpPr/>
            <p:nvPr/>
          </p:nvSpPr>
          <p:spPr>
            <a:xfrm>
              <a:off x="1355316" y="1435056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SR. MGR, GC - LOSS PREVENTION OPS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Shi Phoebe</a:t>
              </a:r>
            </a:p>
          </p:txBody>
        </p:sp>
        <p:sp>
          <p:nvSpPr>
            <p:cNvPr id="251" name="Shape"/>
            <p:cNvSpPr/>
            <p:nvPr/>
          </p:nvSpPr>
          <p:spPr>
            <a:xfrm>
              <a:off x="1337166" y="1556665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2" name="Band (CLT Group)"/>
            <p:cNvSpPr/>
            <p:nvPr/>
          </p:nvSpPr>
          <p:spPr>
            <a:xfrm>
              <a:off x="1360762" y="1565740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3" name="U"/>
            <p:cNvSpPr/>
            <p:nvPr/>
          </p:nvSpPr>
          <p:spPr>
            <a:xfrm>
              <a:off x="1642096" y="1565740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4" name="Group"/>
          <p:cNvGrpSpPr/>
          <p:nvPr/>
        </p:nvGrpSpPr>
        <p:grpSpPr>
          <a:xfrm>
            <a:off x="1389803" y="1632897"/>
            <a:ext cx="359383" cy="190582"/>
            <a:chOff x="1389803" y="1632897"/>
            <a:chExt cx="359383" cy="190582"/>
          </a:xfrm>
        </p:grpSpPr>
        <p:sp>
          <p:nvSpPr>
            <p:cNvPr id="108" name="Shape"/>
            <p:cNvSpPr/>
            <p:nvPr/>
          </p:nvSpPr>
          <p:spPr>
            <a:xfrm>
              <a:off x="1389803" y="1632897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631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5" name="LOSS PROVENTION, ,ANALYST Bao ZhongYi"/>
            <p:cNvSpPr/>
            <p:nvPr/>
          </p:nvSpPr>
          <p:spPr>
            <a:xfrm>
              <a:off x="1413398" y="1647418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LOSS PROVENTION ANALYST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Bao ZhongYi</a:t>
              </a:r>
            </a:p>
          </p:txBody>
        </p:sp>
        <p:sp>
          <p:nvSpPr>
            <p:cNvPr id="256" name="Shape"/>
            <p:cNvSpPr/>
            <p:nvPr/>
          </p:nvSpPr>
          <p:spPr>
            <a:xfrm>
              <a:off x="1395248" y="1769027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7" name="Band (CLT Group)"/>
            <p:cNvSpPr/>
            <p:nvPr/>
          </p:nvSpPr>
          <p:spPr>
            <a:xfrm>
              <a:off x="1418844" y="1778102"/>
              <a:ext cx="283150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8" name="L"/>
            <p:cNvSpPr/>
            <p:nvPr/>
          </p:nvSpPr>
          <p:spPr>
            <a:xfrm>
              <a:off x="1701993" y="1778102"/>
              <a:ext cx="18151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59" name="Group"/>
          <p:cNvGrpSpPr/>
          <p:nvPr/>
        </p:nvGrpSpPr>
        <p:grpSpPr>
          <a:xfrm>
            <a:off x="1331721" y="1845260"/>
            <a:ext cx="359383" cy="150651"/>
            <a:chOff x="1331721" y="1845260"/>
            <a:chExt cx="359383" cy="150651"/>
          </a:xfrm>
        </p:grpSpPr>
        <p:sp>
          <p:nvSpPr>
            <p:cNvPr id="110" name="Shape"/>
            <p:cNvSpPr/>
            <p:nvPr/>
          </p:nvSpPr>
          <p:spPr>
            <a:xfrm>
              <a:off x="1331721" y="1845260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0" name="TERRITORY LPM CN Lu Leo"/>
            <p:cNvSpPr/>
            <p:nvPr/>
          </p:nvSpPr>
          <p:spPr>
            <a:xfrm>
              <a:off x="1355316" y="1859780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TERRITORY LPM CN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Lu Leo</a:t>
              </a:r>
            </a:p>
          </p:txBody>
        </p:sp>
        <p:sp>
          <p:nvSpPr>
            <p:cNvPr id="261" name="Shape"/>
            <p:cNvSpPr/>
            <p:nvPr/>
          </p:nvSpPr>
          <p:spPr>
            <a:xfrm>
              <a:off x="1337166" y="1941458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2" name="Band (CLT Group)"/>
            <p:cNvSpPr/>
            <p:nvPr/>
          </p:nvSpPr>
          <p:spPr>
            <a:xfrm>
              <a:off x="1360762" y="1950533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3" name="U"/>
            <p:cNvSpPr/>
            <p:nvPr/>
          </p:nvSpPr>
          <p:spPr>
            <a:xfrm>
              <a:off x="1642096" y="1950533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4" name="Group"/>
          <p:cNvGrpSpPr/>
          <p:nvPr/>
        </p:nvGrpSpPr>
        <p:grpSpPr>
          <a:xfrm>
            <a:off x="1331721" y="2017691"/>
            <a:ext cx="359383" cy="150651"/>
            <a:chOff x="1331721" y="2017691"/>
            <a:chExt cx="359383" cy="150651"/>
          </a:xfrm>
        </p:grpSpPr>
        <p:sp>
          <p:nvSpPr>
            <p:cNvPr id="112" name="Shape"/>
            <p:cNvSpPr/>
            <p:nvPr/>
          </p:nvSpPr>
          <p:spPr>
            <a:xfrm>
              <a:off x="1331721" y="2017691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5" name="TLPM OF ML CS He ChunWei"/>
            <p:cNvSpPr/>
            <p:nvPr/>
          </p:nvSpPr>
          <p:spPr>
            <a:xfrm>
              <a:off x="1355316" y="2032211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TLPM OF ML CS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He ChunWei</a:t>
              </a:r>
            </a:p>
          </p:txBody>
        </p:sp>
        <p:sp>
          <p:nvSpPr>
            <p:cNvPr id="266" name="Shape"/>
            <p:cNvSpPr/>
            <p:nvPr/>
          </p:nvSpPr>
          <p:spPr>
            <a:xfrm>
              <a:off x="1337166" y="2113889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7" name="Band (CLT Group)"/>
            <p:cNvSpPr/>
            <p:nvPr/>
          </p:nvSpPr>
          <p:spPr>
            <a:xfrm>
              <a:off x="1360762" y="2122964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8" name="U"/>
            <p:cNvSpPr/>
            <p:nvPr/>
          </p:nvSpPr>
          <p:spPr>
            <a:xfrm>
              <a:off x="1642096" y="2122964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9" name="Group"/>
          <p:cNvGrpSpPr/>
          <p:nvPr/>
        </p:nvGrpSpPr>
        <p:grpSpPr>
          <a:xfrm>
            <a:off x="1331721" y="2190122"/>
            <a:ext cx="359383" cy="150651"/>
            <a:chOff x="1331721" y="2190122"/>
            <a:chExt cx="359383" cy="150651"/>
          </a:xfrm>
        </p:grpSpPr>
        <p:sp>
          <p:nvSpPr>
            <p:cNvPr id="114" name="Shape"/>
            <p:cNvSpPr/>
            <p:nvPr/>
          </p:nvSpPr>
          <p:spPr>
            <a:xfrm>
              <a:off x="1331721" y="2190122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0" name="TLPM OF ML CE Sun Justin"/>
            <p:cNvSpPr/>
            <p:nvPr/>
          </p:nvSpPr>
          <p:spPr>
            <a:xfrm>
              <a:off x="1355316" y="2204642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TLPM OF ML CE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Sun Justin</a:t>
              </a:r>
            </a:p>
          </p:txBody>
        </p:sp>
        <p:sp>
          <p:nvSpPr>
            <p:cNvPr id="271" name="Shape"/>
            <p:cNvSpPr/>
            <p:nvPr/>
          </p:nvSpPr>
          <p:spPr>
            <a:xfrm>
              <a:off x="1337166" y="2286320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2" name="Band (CLT Group)"/>
            <p:cNvSpPr/>
            <p:nvPr/>
          </p:nvSpPr>
          <p:spPr>
            <a:xfrm>
              <a:off x="1360762" y="2295395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3" name="U"/>
            <p:cNvSpPr/>
            <p:nvPr/>
          </p:nvSpPr>
          <p:spPr>
            <a:xfrm>
              <a:off x="1642096" y="2295395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4" name="Group"/>
          <p:cNvGrpSpPr/>
          <p:nvPr/>
        </p:nvGrpSpPr>
        <p:grpSpPr>
          <a:xfrm>
            <a:off x="1389803" y="2362553"/>
            <a:ext cx="359383" cy="190582"/>
            <a:chOff x="1389803" y="2362553"/>
            <a:chExt cx="359383" cy="190582"/>
          </a:xfrm>
        </p:grpSpPr>
        <p:sp>
          <p:nvSpPr>
            <p:cNvPr id="116" name="Shape"/>
            <p:cNvSpPr/>
            <p:nvPr/>
          </p:nvSpPr>
          <p:spPr>
            <a:xfrm>
              <a:off x="1389803" y="2362553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5" name="DISTRICT FIELD LP, ,MANAGER Jin Yi"/>
            <p:cNvSpPr/>
            <p:nvPr/>
          </p:nvSpPr>
          <p:spPr>
            <a:xfrm>
              <a:off x="1413398" y="2377073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DISTRICT FIELD LP MANAGER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Jin Yi</a:t>
              </a:r>
            </a:p>
          </p:txBody>
        </p:sp>
        <p:sp>
          <p:nvSpPr>
            <p:cNvPr id="276" name="Shape"/>
            <p:cNvSpPr/>
            <p:nvPr/>
          </p:nvSpPr>
          <p:spPr>
            <a:xfrm>
              <a:off x="1395248" y="2498682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7" name="Band (CLT Group)"/>
            <p:cNvSpPr/>
            <p:nvPr/>
          </p:nvSpPr>
          <p:spPr>
            <a:xfrm>
              <a:off x="1418844" y="2507758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8" name="U"/>
            <p:cNvSpPr/>
            <p:nvPr/>
          </p:nvSpPr>
          <p:spPr>
            <a:xfrm>
              <a:off x="1700178" y="2507758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1331721" y="2574915"/>
            <a:ext cx="359383" cy="150651"/>
            <a:chOff x="1331721" y="2574915"/>
            <a:chExt cx="359383" cy="150651"/>
          </a:xfrm>
        </p:grpSpPr>
        <p:sp>
          <p:nvSpPr>
            <p:cNvPr id="118" name="Shape"/>
            <p:cNvSpPr/>
            <p:nvPr/>
          </p:nvSpPr>
          <p:spPr>
            <a:xfrm>
              <a:off x="1331721" y="2574915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0" name="TLPM OF HK/MC/TW Tsai Christian"/>
            <p:cNvSpPr/>
            <p:nvPr/>
          </p:nvSpPr>
          <p:spPr>
            <a:xfrm>
              <a:off x="1355316" y="2589435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TLPM OF HK/MC/TW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Tsai Christian</a:t>
              </a:r>
            </a:p>
          </p:txBody>
        </p:sp>
        <p:sp>
          <p:nvSpPr>
            <p:cNvPr id="281" name="Shape"/>
            <p:cNvSpPr/>
            <p:nvPr/>
          </p:nvSpPr>
          <p:spPr>
            <a:xfrm>
              <a:off x="1337166" y="2671113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2" name="Band (CLT Group)"/>
            <p:cNvSpPr/>
            <p:nvPr/>
          </p:nvSpPr>
          <p:spPr>
            <a:xfrm>
              <a:off x="1360762" y="2680188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3" name="U"/>
            <p:cNvSpPr/>
            <p:nvPr/>
          </p:nvSpPr>
          <p:spPr>
            <a:xfrm>
              <a:off x="1642096" y="2680188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4" name="Group"/>
          <p:cNvGrpSpPr/>
          <p:nvPr/>
        </p:nvGrpSpPr>
        <p:grpSpPr>
          <a:xfrm>
            <a:off x="1331721" y="2747346"/>
            <a:ext cx="359383" cy="150651"/>
            <a:chOff x="1331721" y="2747346"/>
            <a:chExt cx="359383" cy="150651"/>
          </a:xfrm>
        </p:grpSpPr>
        <p:sp>
          <p:nvSpPr>
            <p:cNvPr id="120" name="Shape"/>
            <p:cNvSpPr/>
            <p:nvPr/>
          </p:nvSpPr>
          <p:spPr>
            <a:xfrm>
              <a:off x="1331721" y="2747346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5" name="TLPM OF ML CW Peng Mike"/>
            <p:cNvSpPr/>
            <p:nvPr/>
          </p:nvSpPr>
          <p:spPr>
            <a:xfrm>
              <a:off x="1355316" y="2761866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TLPM OF ML CW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Peng Mike</a:t>
              </a:r>
            </a:p>
          </p:txBody>
        </p:sp>
        <p:sp>
          <p:nvSpPr>
            <p:cNvPr id="286" name="Shape"/>
            <p:cNvSpPr/>
            <p:nvPr/>
          </p:nvSpPr>
          <p:spPr>
            <a:xfrm>
              <a:off x="1337166" y="2843544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7" name="Band (CLT Group)"/>
            <p:cNvSpPr/>
            <p:nvPr/>
          </p:nvSpPr>
          <p:spPr>
            <a:xfrm>
              <a:off x="1360762" y="2852619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8" name="U"/>
            <p:cNvSpPr/>
            <p:nvPr/>
          </p:nvSpPr>
          <p:spPr>
            <a:xfrm>
              <a:off x="1642096" y="2852619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9" name="Group"/>
          <p:cNvGrpSpPr/>
          <p:nvPr/>
        </p:nvGrpSpPr>
        <p:grpSpPr>
          <a:xfrm>
            <a:off x="1273639" y="2919777"/>
            <a:ext cx="359383" cy="190582"/>
            <a:chOff x="1273639" y="2919777"/>
            <a:chExt cx="359383" cy="190582"/>
          </a:xfrm>
        </p:grpSpPr>
        <p:sp>
          <p:nvSpPr>
            <p:cNvPr id="122" name="Shape"/>
            <p:cNvSpPr/>
            <p:nvPr/>
          </p:nvSpPr>
          <p:spPr>
            <a:xfrm>
              <a:off x="1273639" y="2919777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63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0" name="DIR, GC - ATHLETE, ,&amp;amp; RETAIL OPS Zhong Jane"/>
            <p:cNvSpPr/>
            <p:nvPr/>
          </p:nvSpPr>
          <p:spPr>
            <a:xfrm>
              <a:off x="1297234" y="2934297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DIR, GC - ATHLETE &amp; RETAIL OPS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Zhong Jane</a:t>
              </a:r>
            </a:p>
          </p:txBody>
        </p:sp>
        <p:sp>
          <p:nvSpPr>
            <p:cNvPr id="291" name="Shape"/>
            <p:cNvSpPr/>
            <p:nvPr/>
          </p:nvSpPr>
          <p:spPr>
            <a:xfrm>
              <a:off x="1279084" y="3055906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2" name="Band (CLT Group)"/>
            <p:cNvSpPr/>
            <p:nvPr/>
          </p:nvSpPr>
          <p:spPr>
            <a:xfrm>
              <a:off x="1302680" y="306498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3" name="E"/>
            <p:cNvSpPr/>
            <p:nvPr/>
          </p:nvSpPr>
          <p:spPr>
            <a:xfrm>
              <a:off x="1584014" y="306498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94" name="Group"/>
          <p:cNvGrpSpPr/>
          <p:nvPr/>
        </p:nvGrpSpPr>
        <p:grpSpPr>
          <a:xfrm>
            <a:off x="1331721" y="3132139"/>
            <a:ext cx="359383" cy="230513"/>
            <a:chOff x="1331721" y="3132139"/>
            <a:chExt cx="359383" cy="230513"/>
          </a:xfrm>
        </p:grpSpPr>
        <p:sp>
          <p:nvSpPr>
            <p:cNvPr id="124" name="Shape"/>
            <p:cNvSpPr/>
            <p:nvPr/>
          </p:nvSpPr>
          <p:spPr>
            <a:xfrm>
              <a:off x="1331721" y="3132139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5" name="SR MGR, GC -, ,LABOR, ,EXCELLENCE Xin Kendall"/>
            <p:cNvSpPr/>
            <p:nvPr/>
          </p:nvSpPr>
          <p:spPr>
            <a:xfrm>
              <a:off x="1355316" y="3146660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SR MGR, GC - LABOR EXCELLENCE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Xin Kendall</a:t>
              </a:r>
            </a:p>
          </p:txBody>
        </p:sp>
        <p:sp>
          <p:nvSpPr>
            <p:cNvPr id="296" name="Shape"/>
            <p:cNvSpPr/>
            <p:nvPr/>
          </p:nvSpPr>
          <p:spPr>
            <a:xfrm>
              <a:off x="1337166" y="3308200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7" name="Band (CLT Group)"/>
            <p:cNvSpPr/>
            <p:nvPr/>
          </p:nvSpPr>
          <p:spPr>
            <a:xfrm>
              <a:off x="1360762" y="3317275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8" name="U"/>
            <p:cNvSpPr/>
            <p:nvPr/>
          </p:nvSpPr>
          <p:spPr>
            <a:xfrm>
              <a:off x="1642096" y="3317275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9" name="Group"/>
          <p:cNvGrpSpPr/>
          <p:nvPr/>
        </p:nvGrpSpPr>
        <p:grpSpPr>
          <a:xfrm>
            <a:off x="1331721" y="3384433"/>
            <a:ext cx="359383" cy="230513"/>
            <a:chOff x="1331721" y="3384433"/>
            <a:chExt cx="359383" cy="230513"/>
          </a:xfrm>
        </p:grpSpPr>
        <p:sp>
          <p:nvSpPr>
            <p:cNvPr id="126" name="Shape"/>
            <p:cNvSpPr/>
            <p:nvPr/>
          </p:nvSpPr>
          <p:spPr>
            <a:xfrm>
              <a:off x="1331721" y="3384433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0" name="SR MANAGER -, ,OPERATIONAL, ,EXCELLENCE Ding Hong Xia"/>
            <p:cNvSpPr/>
            <p:nvPr/>
          </p:nvSpPr>
          <p:spPr>
            <a:xfrm>
              <a:off x="1355316" y="3398953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SR MANAGER - OPERATIONAL EXCELLENCE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Ding Hong Xia</a:t>
              </a:r>
            </a:p>
          </p:txBody>
        </p:sp>
        <p:sp>
          <p:nvSpPr>
            <p:cNvPr id="301" name="Shape"/>
            <p:cNvSpPr/>
            <p:nvPr/>
          </p:nvSpPr>
          <p:spPr>
            <a:xfrm>
              <a:off x="1337166" y="3560494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2" name="Band (CLT Group)"/>
            <p:cNvSpPr/>
            <p:nvPr/>
          </p:nvSpPr>
          <p:spPr>
            <a:xfrm>
              <a:off x="1360762" y="3569569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3" name="U"/>
            <p:cNvSpPr/>
            <p:nvPr/>
          </p:nvSpPr>
          <p:spPr>
            <a:xfrm>
              <a:off x="1642096" y="3569569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4" name="Group"/>
          <p:cNvGrpSpPr/>
          <p:nvPr/>
        </p:nvGrpSpPr>
        <p:grpSpPr>
          <a:xfrm>
            <a:off x="1331721" y="3636726"/>
            <a:ext cx="359383" cy="230513"/>
            <a:chOff x="1331721" y="3636726"/>
            <a:chExt cx="359383" cy="230513"/>
          </a:xfrm>
        </p:grpSpPr>
        <p:sp>
          <p:nvSpPr>
            <p:cNvPr id="128" name="Shape"/>
            <p:cNvSpPr/>
            <p:nvPr/>
          </p:nvSpPr>
          <p:spPr>
            <a:xfrm>
              <a:off x="1331721" y="3636726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5" name="SR MGR, GC -, ,CONSUMER, ,EXCELLENCE Gao YiXiang"/>
            <p:cNvSpPr/>
            <p:nvPr/>
          </p:nvSpPr>
          <p:spPr>
            <a:xfrm>
              <a:off x="1355316" y="3651247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SR MGR, GC - CONSUMER EXCELLENCE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Gao YiXiang</a:t>
              </a:r>
            </a:p>
          </p:txBody>
        </p:sp>
        <p:sp>
          <p:nvSpPr>
            <p:cNvPr id="306" name="Shape"/>
            <p:cNvSpPr/>
            <p:nvPr/>
          </p:nvSpPr>
          <p:spPr>
            <a:xfrm>
              <a:off x="1337166" y="3812788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7" name="Band (CLT Group)"/>
            <p:cNvSpPr/>
            <p:nvPr/>
          </p:nvSpPr>
          <p:spPr>
            <a:xfrm>
              <a:off x="1360762" y="3821863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8" name="U"/>
            <p:cNvSpPr/>
            <p:nvPr/>
          </p:nvSpPr>
          <p:spPr>
            <a:xfrm>
              <a:off x="1642096" y="3821863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9" name="Group"/>
          <p:cNvGrpSpPr/>
          <p:nvPr/>
        </p:nvGrpSpPr>
        <p:grpSpPr>
          <a:xfrm>
            <a:off x="1331721" y="3889020"/>
            <a:ext cx="359383" cy="230513"/>
            <a:chOff x="1331721" y="3889020"/>
            <a:chExt cx="359383" cy="230513"/>
          </a:xfrm>
        </p:grpSpPr>
        <p:sp>
          <p:nvSpPr>
            <p:cNvPr id="130" name="Shape"/>
            <p:cNvSpPr/>
            <p:nvPr/>
          </p:nvSpPr>
          <p:spPr>
            <a:xfrm>
              <a:off x="1331721" y="3889020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0" name="MANAGER - RETAIL, ,INVENTORY, ,EXCELLENCE Cui Jingling"/>
            <p:cNvSpPr/>
            <p:nvPr/>
          </p:nvSpPr>
          <p:spPr>
            <a:xfrm>
              <a:off x="1355316" y="3903541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MANAGER - RETAIL INVENTORY EXCELLENCE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Cui Jingling</a:t>
              </a:r>
            </a:p>
          </p:txBody>
        </p:sp>
        <p:sp>
          <p:nvSpPr>
            <p:cNvPr id="311" name="Shape"/>
            <p:cNvSpPr/>
            <p:nvPr/>
          </p:nvSpPr>
          <p:spPr>
            <a:xfrm>
              <a:off x="1337166" y="4065081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2" name="Band (CLT Group)"/>
            <p:cNvSpPr/>
            <p:nvPr/>
          </p:nvSpPr>
          <p:spPr>
            <a:xfrm>
              <a:off x="1360762" y="4074157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3" name="U"/>
            <p:cNvSpPr/>
            <p:nvPr/>
          </p:nvSpPr>
          <p:spPr>
            <a:xfrm>
              <a:off x="1642096" y="4074157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4" name="Group"/>
          <p:cNvGrpSpPr/>
          <p:nvPr/>
        </p:nvGrpSpPr>
        <p:grpSpPr>
          <a:xfrm>
            <a:off x="1331721" y="4141314"/>
            <a:ext cx="359383" cy="230513"/>
            <a:chOff x="1331721" y="4141314"/>
            <a:chExt cx="359383" cy="230513"/>
          </a:xfrm>
        </p:grpSpPr>
        <p:sp>
          <p:nvSpPr>
            <p:cNvPr id="132" name="Shape"/>
            <p:cNvSpPr/>
            <p:nvPr/>
          </p:nvSpPr>
          <p:spPr>
            <a:xfrm>
              <a:off x="1331721" y="4141314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5" name="SR MGR,, ,INVENTORY, ,EXCELLENCE Open Position"/>
            <p:cNvSpPr/>
            <p:nvPr/>
          </p:nvSpPr>
          <p:spPr>
            <a:xfrm>
              <a:off x="1355316" y="4155834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SR MGR, INVENTORY EXCELLENCE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16" name="Shape"/>
            <p:cNvSpPr/>
            <p:nvPr/>
          </p:nvSpPr>
          <p:spPr>
            <a:xfrm>
              <a:off x="1337166" y="4317375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7" name="Band (CLT Group)"/>
            <p:cNvSpPr/>
            <p:nvPr/>
          </p:nvSpPr>
          <p:spPr>
            <a:xfrm>
              <a:off x="1360762" y="4326450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8" name="U"/>
            <p:cNvSpPr/>
            <p:nvPr/>
          </p:nvSpPr>
          <p:spPr>
            <a:xfrm>
              <a:off x="1642096" y="4326450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9" name="Group"/>
          <p:cNvGrpSpPr/>
          <p:nvPr/>
        </p:nvGrpSpPr>
        <p:grpSpPr>
          <a:xfrm>
            <a:off x="1389803" y="4393608"/>
            <a:ext cx="359383" cy="230513"/>
            <a:chOff x="1389803" y="4393608"/>
            <a:chExt cx="359383" cy="230513"/>
          </a:xfrm>
        </p:grpSpPr>
        <p:sp>
          <p:nvSpPr>
            <p:cNvPr id="134" name="Shape"/>
            <p:cNvSpPr/>
            <p:nvPr/>
          </p:nvSpPr>
          <p:spPr>
            <a:xfrm>
              <a:off x="1389803" y="4393608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631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0" name="ASSISTANT MGR,, ,INVENTORY, ,EXCELLENCE Open Position"/>
            <p:cNvSpPr/>
            <p:nvPr/>
          </p:nvSpPr>
          <p:spPr>
            <a:xfrm>
              <a:off x="1413398" y="4408128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ASSISTANT MGR, INVENTORY EXCELLENCE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321" name="Shape"/>
            <p:cNvSpPr/>
            <p:nvPr/>
          </p:nvSpPr>
          <p:spPr>
            <a:xfrm>
              <a:off x="1395248" y="4569669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2" name="Band (CLT Group)"/>
            <p:cNvSpPr/>
            <p:nvPr/>
          </p:nvSpPr>
          <p:spPr>
            <a:xfrm>
              <a:off x="1418844" y="4578744"/>
              <a:ext cx="283150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3" name="L"/>
            <p:cNvSpPr/>
            <p:nvPr/>
          </p:nvSpPr>
          <p:spPr>
            <a:xfrm>
              <a:off x="1701993" y="4578744"/>
              <a:ext cx="18151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1389803" y="4645901"/>
            <a:ext cx="359383" cy="230513"/>
            <a:chOff x="1389803" y="4645901"/>
            <a:chExt cx="359383" cy="230513"/>
          </a:xfrm>
        </p:grpSpPr>
        <p:sp>
          <p:nvSpPr>
            <p:cNvPr id="136" name="Shape"/>
            <p:cNvSpPr/>
            <p:nvPr/>
          </p:nvSpPr>
          <p:spPr>
            <a:xfrm>
              <a:off x="1389803" y="4645901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631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5" name="ASSISTANT MGR,, ,INVENTORY, ,EXCELLENCE Open Position"/>
            <p:cNvSpPr/>
            <p:nvPr/>
          </p:nvSpPr>
          <p:spPr>
            <a:xfrm>
              <a:off x="1413398" y="4660422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ASSISTANT MGR, INVENTORY EXCELLENCE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326" name="Shape"/>
            <p:cNvSpPr/>
            <p:nvPr/>
          </p:nvSpPr>
          <p:spPr>
            <a:xfrm>
              <a:off x="1395248" y="4821962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7" name="Band (CLT Group)"/>
            <p:cNvSpPr/>
            <p:nvPr/>
          </p:nvSpPr>
          <p:spPr>
            <a:xfrm>
              <a:off x="1418844" y="4831038"/>
              <a:ext cx="283150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8" name="L"/>
            <p:cNvSpPr/>
            <p:nvPr/>
          </p:nvSpPr>
          <p:spPr>
            <a:xfrm>
              <a:off x="1701993" y="4831038"/>
              <a:ext cx="18151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29" name="Group"/>
          <p:cNvGrpSpPr/>
          <p:nvPr/>
        </p:nvGrpSpPr>
        <p:grpSpPr>
          <a:xfrm>
            <a:off x="2830962" y="995810"/>
            <a:ext cx="359383" cy="230513"/>
            <a:chOff x="2830962" y="995810"/>
            <a:chExt cx="359383" cy="230513"/>
          </a:xfrm>
        </p:grpSpPr>
        <p:sp>
          <p:nvSpPr>
            <p:cNvPr id="138" name="Shape"/>
            <p:cNvSpPr/>
            <p:nvPr/>
          </p:nvSpPr>
          <p:spPr>
            <a:xfrm>
              <a:off x="2830962" y="995810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631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0" name="SR DIRECTOR, GC-,VALUE STORES &amp;amp;, ,ATHLETES Zhou Ying Karen"/>
            <p:cNvSpPr/>
            <p:nvPr/>
          </p:nvSpPr>
          <p:spPr>
            <a:xfrm>
              <a:off x="2854558" y="1010331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SR DIRECTOR, GC-VALUE STORES &amp; ATHLETES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Zhou Ying Karen</a:t>
              </a:r>
            </a:p>
          </p:txBody>
        </p:sp>
        <p:sp>
          <p:nvSpPr>
            <p:cNvPr id="331" name="Shape"/>
            <p:cNvSpPr/>
            <p:nvPr/>
          </p:nvSpPr>
          <p:spPr>
            <a:xfrm>
              <a:off x="2836407" y="1171871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2" name="Band (CLT Group)"/>
            <p:cNvSpPr/>
            <p:nvPr/>
          </p:nvSpPr>
          <p:spPr>
            <a:xfrm>
              <a:off x="2860003" y="1180947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3" name="S"/>
            <p:cNvSpPr/>
            <p:nvPr/>
          </p:nvSpPr>
          <p:spPr>
            <a:xfrm>
              <a:off x="3141338" y="1180947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34" name="Group"/>
          <p:cNvGrpSpPr/>
          <p:nvPr/>
        </p:nvGrpSpPr>
        <p:grpSpPr>
          <a:xfrm>
            <a:off x="1760075" y="1284405"/>
            <a:ext cx="359383" cy="190582"/>
            <a:chOff x="1760075" y="1284405"/>
            <a:chExt cx="359383" cy="190582"/>
          </a:xfrm>
        </p:grpSpPr>
        <p:sp>
          <p:nvSpPr>
            <p:cNvPr id="140" name="Shape"/>
            <p:cNvSpPr/>
            <p:nvPr/>
          </p:nvSpPr>
          <p:spPr>
            <a:xfrm>
              <a:off x="1760075" y="1284405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63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5" name="DIR, GC - RETAIL, ,TERRITORY - WEST Zhang Denny"/>
            <p:cNvSpPr/>
            <p:nvPr/>
          </p:nvSpPr>
          <p:spPr>
            <a:xfrm>
              <a:off x="1783671" y="1298926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DIR, GC - RETAIL TERRITORY - WEST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Zhang Denny</a:t>
              </a:r>
            </a:p>
          </p:txBody>
        </p:sp>
        <p:sp>
          <p:nvSpPr>
            <p:cNvPr id="336" name="Shape"/>
            <p:cNvSpPr/>
            <p:nvPr/>
          </p:nvSpPr>
          <p:spPr>
            <a:xfrm>
              <a:off x="1765521" y="1420535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7" name="Band (CLT Group)"/>
            <p:cNvSpPr/>
            <p:nvPr/>
          </p:nvSpPr>
          <p:spPr>
            <a:xfrm>
              <a:off x="1789116" y="1429610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8" name="E"/>
            <p:cNvSpPr/>
            <p:nvPr/>
          </p:nvSpPr>
          <p:spPr>
            <a:xfrm>
              <a:off x="2070451" y="1429610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39" name="Group"/>
          <p:cNvGrpSpPr/>
          <p:nvPr/>
        </p:nvGrpSpPr>
        <p:grpSpPr>
          <a:xfrm>
            <a:off x="1818157" y="1496768"/>
            <a:ext cx="359383" cy="150651"/>
            <a:chOff x="1818157" y="1496768"/>
            <a:chExt cx="359383" cy="150651"/>
          </a:xfrm>
        </p:grpSpPr>
        <p:sp>
          <p:nvSpPr>
            <p:cNvPr id="142" name="Shape"/>
            <p:cNvSpPr/>
            <p:nvPr/>
          </p:nvSpPr>
          <p:spPr>
            <a:xfrm>
              <a:off x="1818157" y="1496768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0" name="GC - RDD Liu Bell"/>
            <p:cNvSpPr/>
            <p:nvPr/>
          </p:nvSpPr>
          <p:spPr>
            <a:xfrm>
              <a:off x="1841753" y="1511288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Liu Bell</a:t>
              </a:r>
            </a:p>
          </p:txBody>
        </p:sp>
        <p:sp>
          <p:nvSpPr>
            <p:cNvPr id="341" name="Shape"/>
            <p:cNvSpPr/>
            <p:nvPr/>
          </p:nvSpPr>
          <p:spPr>
            <a:xfrm>
              <a:off x="1823603" y="1592966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2" name="Band (CLT Group)"/>
            <p:cNvSpPr/>
            <p:nvPr/>
          </p:nvSpPr>
          <p:spPr>
            <a:xfrm>
              <a:off x="1847198" y="1602041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3" name="U"/>
            <p:cNvSpPr/>
            <p:nvPr/>
          </p:nvSpPr>
          <p:spPr>
            <a:xfrm>
              <a:off x="2128533" y="1602041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44" name="Group"/>
          <p:cNvGrpSpPr/>
          <p:nvPr/>
        </p:nvGrpSpPr>
        <p:grpSpPr>
          <a:xfrm>
            <a:off x="1818157" y="1669199"/>
            <a:ext cx="359383" cy="150651"/>
            <a:chOff x="1818157" y="1669199"/>
            <a:chExt cx="359383" cy="150651"/>
          </a:xfrm>
        </p:grpSpPr>
        <p:sp>
          <p:nvSpPr>
            <p:cNvPr id="144" name="Shape"/>
            <p:cNvSpPr/>
            <p:nvPr/>
          </p:nvSpPr>
          <p:spPr>
            <a:xfrm>
              <a:off x="1818157" y="1669199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5" name="GC - RDD Wang Tingwei"/>
            <p:cNvSpPr/>
            <p:nvPr/>
          </p:nvSpPr>
          <p:spPr>
            <a:xfrm>
              <a:off x="1841753" y="1683719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Wang Tingwei</a:t>
              </a:r>
            </a:p>
          </p:txBody>
        </p:sp>
        <p:sp>
          <p:nvSpPr>
            <p:cNvPr id="346" name="Shape"/>
            <p:cNvSpPr/>
            <p:nvPr/>
          </p:nvSpPr>
          <p:spPr>
            <a:xfrm>
              <a:off x="1823603" y="1765397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7" name="Band (CLT Group)"/>
            <p:cNvSpPr/>
            <p:nvPr/>
          </p:nvSpPr>
          <p:spPr>
            <a:xfrm>
              <a:off x="1847198" y="177447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8" name="U"/>
            <p:cNvSpPr/>
            <p:nvPr/>
          </p:nvSpPr>
          <p:spPr>
            <a:xfrm>
              <a:off x="2128533" y="177447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49" name="Group"/>
          <p:cNvGrpSpPr/>
          <p:nvPr/>
        </p:nvGrpSpPr>
        <p:grpSpPr>
          <a:xfrm>
            <a:off x="1818157" y="1841630"/>
            <a:ext cx="359383" cy="150651"/>
            <a:chOff x="1818157" y="1841630"/>
            <a:chExt cx="359383" cy="150651"/>
          </a:xfrm>
        </p:grpSpPr>
        <p:sp>
          <p:nvSpPr>
            <p:cNvPr id="146" name="Shape"/>
            <p:cNvSpPr/>
            <p:nvPr/>
          </p:nvSpPr>
          <p:spPr>
            <a:xfrm>
              <a:off x="1818157" y="1841630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0" name="GC - RDD Pan Leo"/>
            <p:cNvSpPr/>
            <p:nvPr/>
          </p:nvSpPr>
          <p:spPr>
            <a:xfrm>
              <a:off x="1841753" y="1856150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Pan Leo</a:t>
              </a:r>
            </a:p>
          </p:txBody>
        </p:sp>
        <p:sp>
          <p:nvSpPr>
            <p:cNvPr id="351" name="Shape"/>
            <p:cNvSpPr/>
            <p:nvPr/>
          </p:nvSpPr>
          <p:spPr>
            <a:xfrm>
              <a:off x="1823603" y="1937828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2" name="Band (CLT Group)"/>
            <p:cNvSpPr/>
            <p:nvPr/>
          </p:nvSpPr>
          <p:spPr>
            <a:xfrm>
              <a:off x="1847198" y="1946903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3" name="U"/>
            <p:cNvSpPr/>
            <p:nvPr/>
          </p:nvSpPr>
          <p:spPr>
            <a:xfrm>
              <a:off x="2128533" y="1946903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54" name="Group"/>
          <p:cNvGrpSpPr/>
          <p:nvPr/>
        </p:nvGrpSpPr>
        <p:grpSpPr>
          <a:xfrm>
            <a:off x="2188430" y="1284405"/>
            <a:ext cx="359383" cy="190582"/>
            <a:chOff x="2188430" y="1284405"/>
            <a:chExt cx="359383" cy="190582"/>
          </a:xfrm>
        </p:grpSpPr>
        <p:sp>
          <p:nvSpPr>
            <p:cNvPr id="148" name="Shape"/>
            <p:cNvSpPr/>
            <p:nvPr/>
          </p:nvSpPr>
          <p:spPr>
            <a:xfrm>
              <a:off x="2188430" y="1284405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63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5" name="DIR, GC - RETAIL, ,TERRITORY - SOUTH Zhou Linda"/>
            <p:cNvSpPr/>
            <p:nvPr/>
          </p:nvSpPr>
          <p:spPr>
            <a:xfrm>
              <a:off x="2212026" y="1298926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DIR, GC - RETAIL TERRITORY - SOUTH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Zhou Linda</a:t>
              </a:r>
            </a:p>
          </p:txBody>
        </p:sp>
        <p:sp>
          <p:nvSpPr>
            <p:cNvPr id="356" name="Shape"/>
            <p:cNvSpPr/>
            <p:nvPr/>
          </p:nvSpPr>
          <p:spPr>
            <a:xfrm>
              <a:off x="2193875" y="1420535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7" name="Band (CLT Group)"/>
            <p:cNvSpPr/>
            <p:nvPr/>
          </p:nvSpPr>
          <p:spPr>
            <a:xfrm>
              <a:off x="2217471" y="1429610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8" name="E"/>
            <p:cNvSpPr/>
            <p:nvPr/>
          </p:nvSpPr>
          <p:spPr>
            <a:xfrm>
              <a:off x="2498806" y="1429610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59" name="Group"/>
          <p:cNvGrpSpPr/>
          <p:nvPr/>
        </p:nvGrpSpPr>
        <p:grpSpPr>
          <a:xfrm>
            <a:off x="2246512" y="1496768"/>
            <a:ext cx="359383" cy="150651"/>
            <a:chOff x="2246512" y="1496768"/>
            <a:chExt cx="359383" cy="150651"/>
          </a:xfrm>
        </p:grpSpPr>
        <p:sp>
          <p:nvSpPr>
            <p:cNvPr id="150" name="Shape"/>
            <p:cNvSpPr/>
            <p:nvPr/>
          </p:nvSpPr>
          <p:spPr>
            <a:xfrm>
              <a:off x="2246512" y="1496768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0" name="GC - RDD Tang Jessie"/>
            <p:cNvSpPr/>
            <p:nvPr/>
          </p:nvSpPr>
          <p:spPr>
            <a:xfrm>
              <a:off x="2270108" y="1511288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Tang Jessie</a:t>
              </a:r>
            </a:p>
          </p:txBody>
        </p:sp>
        <p:sp>
          <p:nvSpPr>
            <p:cNvPr id="361" name="Shape"/>
            <p:cNvSpPr/>
            <p:nvPr/>
          </p:nvSpPr>
          <p:spPr>
            <a:xfrm>
              <a:off x="2251957" y="1592966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2" name="Band (CLT Group)"/>
            <p:cNvSpPr/>
            <p:nvPr/>
          </p:nvSpPr>
          <p:spPr>
            <a:xfrm>
              <a:off x="2275553" y="1602041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3" name="U"/>
            <p:cNvSpPr/>
            <p:nvPr/>
          </p:nvSpPr>
          <p:spPr>
            <a:xfrm>
              <a:off x="2556888" y="1602041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4" name="Group"/>
          <p:cNvGrpSpPr/>
          <p:nvPr/>
        </p:nvGrpSpPr>
        <p:grpSpPr>
          <a:xfrm>
            <a:off x="2246512" y="1669199"/>
            <a:ext cx="359383" cy="150651"/>
            <a:chOff x="2246512" y="1669199"/>
            <a:chExt cx="359383" cy="150651"/>
          </a:xfrm>
        </p:grpSpPr>
        <p:sp>
          <p:nvSpPr>
            <p:cNvPr id="152" name="Shape"/>
            <p:cNvSpPr/>
            <p:nvPr/>
          </p:nvSpPr>
          <p:spPr>
            <a:xfrm>
              <a:off x="2246512" y="1669199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5" name="GC - RDD Li XueMing"/>
            <p:cNvSpPr/>
            <p:nvPr/>
          </p:nvSpPr>
          <p:spPr>
            <a:xfrm>
              <a:off x="2270108" y="1683719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Li XueMing</a:t>
              </a:r>
            </a:p>
          </p:txBody>
        </p:sp>
        <p:sp>
          <p:nvSpPr>
            <p:cNvPr id="366" name="Shape"/>
            <p:cNvSpPr/>
            <p:nvPr/>
          </p:nvSpPr>
          <p:spPr>
            <a:xfrm>
              <a:off x="2251957" y="1765397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7" name="Band (CLT Group)"/>
            <p:cNvSpPr/>
            <p:nvPr/>
          </p:nvSpPr>
          <p:spPr>
            <a:xfrm>
              <a:off x="2275553" y="177447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8" name="U"/>
            <p:cNvSpPr/>
            <p:nvPr/>
          </p:nvSpPr>
          <p:spPr>
            <a:xfrm>
              <a:off x="2556888" y="177447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9" name="Group"/>
          <p:cNvGrpSpPr/>
          <p:nvPr/>
        </p:nvGrpSpPr>
        <p:grpSpPr>
          <a:xfrm>
            <a:off x="2246512" y="1841630"/>
            <a:ext cx="359383" cy="150651"/>
            <a:chOff x="2246512" y="1841630"/>
            <a:chExt cx="359383" cy="150651"/>
          </a:xfrm>
        </p:grpSpPr>
        <p:sp>
          <p:nvSpPr>
            <p:cNvPr id="154" name="Shape"/>
            <p:cNvSpPr/>
            <p:nvPr/>
          </p:nvSpPr>
          <p:spPr>
            <a:xfrm>
              <a:off x="2246512" y="1841630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0" name="GC - RDD Qi Ao"/>
            <p:cNvSpPr/>
            <p:nvPr/>
          </p:nvSpPr>
          <p:spPr>
            <a:xfrm>
              <a:off x="2270108" y="1856150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Qi Ao</a:t>
              </a:r>
            </a:p>
          </p:txBody>
        </p:sp>
        <p:sp>
          <p:nvSpPr>
            <p:cNvPr id="371" name="Shape"/>
            <p:cNvSpPr/>
            <p:nvPr/>
          </p:nvSpPr>
          <p:spPr>
            <a:xfrm>
              <a:off x="2251957" y="1937828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2" name="Band (CLT Group)"/>
            <p:cNvSpPr/>
            <p:nvPr/>
          </p:nvSpPr>
          <p:spPr>
            <a:xfrm>
              <a:off x="2275553" y="1946903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3" name="U"/>
            <p:cNvSpPr/>
            <p:nvPr/>
          </p:nvSpPr>
          <p:spPr>
            <a:xfrm>
              <a:off x="2556888" y="1946903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74" name="Group"/>
          <p:cNvGrpSpPr/>
          <p:nvPr/>
        </p:nvGrpSpPr>
        <p:grpSpPr>
          <a:xfrm>
            <a:off x="2246512" y="2014060"/>
            <a:ext cx="359383" cy="150651"/>
            <a:chOff x="2246512" y="2014060"/>
            <a:chExt cx="359383" cy="150651"/>
          </a:xfrm>
        </p:grpSpPr>
        <p:sp>
          <p:nvSpPr>
            <p:cNvPr id="156" name="Shape"/>
            <p:cNvSpPr/>
            <p:nvPr/>
          </p:nvSpPr>
          <p:spPr>
            <a:xfrm>
              <a:off x="2246512" y="2014060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5" name="GC - RDD Qi YinJuan"/>
            <p:cNvSpPr/>
            <p:nvPr/>
          </p:nvSpPr>
          <p:spPr>
            <a:xfrm>
              <a:off x="2270108" y="2028581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Qi YinJuan</a:t>
              </a:r>
            </a:p>
          </p:txBody>
        </p:sp>
        <p:sp>
          <p:nvSpPr>
            <p:cNvPr id="376" name="Shape"/>
            <p:cNvSpPr/>
            <p:nvPr/>
          </p:nvSpPr>
          <p:spPr>
            <a:xfrm>
              <a:off x="2251957" y="2110259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7" name="Band (CLT Group)"/>
            <p:cNvSpPr/>
            <p:nvPr/>
          </p:nvSpPr>
          <p:spPr>
            <a:xfrm>
              <a:off x="2275553" y="2119334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8" name="U"/>
            <p:cNvSpPr/>
            <p:nvPr/>
          </p:nvSpPr>
          <p:spPr>
            <a:xfrm>
              <a:off x="2556888" y="2119334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79" name="Group"/>
          <p:cNvGrpSpPr/>
          <p:nvPr/>
        </p:nvGrpSpPr>
        <p:grpSpPr>
          <a:xfrm>
            <a:off x="2616785" y="1284405"/>
            <a:ext cx="359383" cy="190582"/>
            <a:chOff x="2616785" y="1284405"/>
            <a:chExt cx="359383" cy="190582"/>
          </a:xfrm>
        </p:grpSpPr>
        <p:sp>
          <p:nvSpPr>
            <p:cNvPr id="158" name="Shape"/>
            <p:cNvSpPr/>
            <p:nvPr/>
          </p:nvSpPr>
          <p:spPr>
            <a:xfrm>
              <a:off x="2616785" y="1284405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63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0" name="DIR, GC - RETAIL, ,TERRITORY - EAST Zhao Stanley"/>
            <p:cNvSpPr/>
            <p:nvPr/>
          </p:nvSpPr>
          <p:spPr>
            <a:xfrm>
              <a:off x="2640381" y="1298926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DIR, GC - RETAIL TERRITORY - EAST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Zhao Stanley</a:t>
              </a:r>
            </a:p>
          </p:txBody>
        </p:sp>
        <p:sp>
          <p:nvSpPr>
            <p:cNvPr id="381" name="Shape"/>
            <p:cNvSpPr/>
            <p:nvPr/>
          </p:nvSpPr>
          <p:spPr>
            <a:xfrm>
              <a:off x="2622230" y="1420535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2" name="Band (CLT Group)"/>
            <p:cNvSpPr/>
            <p:nvPr/>
          </p:nvSpPr>
          <p:spPr>
            <a:xfrm>
              <a:off x="2645826" y="1429610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3" name="E"/>
            <p:cNvSpPr/>
            <p:nvPr/>
          </p:nvSpPr>
          <p:spPr>
            <a:xfrm>
              <a:off x="2927161" y="1429610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84" name="Group"/>
          <p:cNvGrpSpPr/>
          <p:nvPr/>
        </p:nvGrpSpPr>
        <p:grpSpPr>
          <a:xfrm>
            <a:off x="2674867" y="1496768"/>
            <a:ext cx="359383" cy="150651"/>
            <a:chOff x="2674867" y="1496768"/>
            <a:chExt cx="359383" cy="150651"/>
          </a:xfrm>
        </p:grpSpPr>
        <p:sp>
          <p:nvSpPr>
            <p:cNvPr id="160" name="Shape"/>
            <p:cNvSpPr/>
            <p:nvPr/>
          </p:nvSpPr>
          <p:spPr>
            <a:xfrm>
              <a:off x="2674867" y="1496768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5" name="GC - RDD Zhou Bo"/>
            <p:cNvSpPr/>
            <p:nvPr/>
          </p:nvSpPr>
          <p:spPr>
            <a:xfrm>
              <a:off x="2698463" y="1511288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Zhou Bo</a:t>
              </a:r>
            </a:p>
          </p:txBody>
        </p:sp>
        <p:sp>
          <p:nvSpPr>
            <p:cNvPr id="386" name="Shape"/>
            <p:cNvSpPr/>
            <p:nvPr/>
          </p:nvSpPr>
          <p:spPr>
            <a:xfrm>
              <a:off x="2680312" y="1592966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7" name="Band (CLT Group)"/>
            <p:cNvSpPr/>
            <p:nvPr/>
          </p:nvSpPr>
          <p:spPr>
            <a:xfrm>
              <a:off x="2703908" y="1602041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8" name="U"/>
            <p:cNvSpPr/>
            <p:nvPr/>
          </p:nvSpPr>
          <p:spPr>
            <a:xfrm>
              <a:off x="2985243" y="1602041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89" name="Group"/>
          <p:cNvGrpSpPr/>
          <p:nvPr/>
        </p:nvGrpSpPr>
        <p:grpSpPr>
          <a:xfrm>
            <a:off x="2674867" y="1669199"/>
            <a:ext cx="359383" cy="150651"/>
            <a:chOff x="2674867" y="1669199"/>
            <a:chExt cx="359383" cy="150651"/>
          </a:xfrm>
        </p:grpSpPr>
        <p:sp>
          <p:nvSpPr>
            <p:cNvPr id="162" name="Shape"/>
            <p:cNvSpPr/>
            <p:nvPr/>
          </p:nvSpPr>
          <p:spPr>
            <a:xfrm>
              <a:off x="2674867" y="1669199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0" name="GC - RDD Bi Qi"/>
            <p:cNvSpPr/>
            <p:nvPr/>
          </p:nvSpPr>
          <p:spPr>
            <a:xfrm>
              <a:off x="2698463" y="1683719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Bi Qi</a:t>
              </a:r>
            </a:p>
          </p:txBody>
        </p:sp>
        <p:sp>
          <p:nvSpPr>
            <p:cNvPr id="391" name="Shape"/>
            <p:cNvSpPr/>
            <p:nvPr/>
          </p:nvSpPr>
          <p:spPr>
            <a:xfrm>
              <a:off x="2680312" y="1765397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2" name="Band (CLT Group)"/>
            <p:cNvSpPr/>
            <p:nvPr/>
          </p:nvSpPr>
          <p:spPr>
            <a:xfrm>
              <a:off x="2703908" y="177447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3" name="U"/>
            <p:cNvSpPr/>
            <p:nvPr/>
          </p:nvSpPr>
          <p:spPr>
            <a:xfrm>
              <a:off x="2985243" y="177447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94" name="Group"/>
          <p:cNvGrpSpPr/>
          <p:nvPr/>
        </p:nvGrpSpPr>
        <p:grpSpPr>
          <a:xfrm>
            <a:off x="2674867" y="1841630"/>
            <a:ext cx="359383" cy="150651"/>
            <a:chOff x="2674867" y="1841630"/>
            <a:chExt cx="359383" cy="150651"/>
          </a:xfrm>
        </p:grpSpPr>
        <p:sp>
          <p:nvSpPr>
            <p:cNvPr id="164" name="Shape"/>
            <p:cNvSpPr/>
            <p:nvPr/>
          </p:nvSpPr>
          <p:spPr>
            <a:xfrm>
              <a:off x="2674867" y="1841630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5" name="GC - RDD Zhang Jing"/>
            <p:cNvSpPr/>
            <p:nvPr/>
          </p:nvSpPr>
          <p:spPr>
            <a:xfrm>
              <a:off x="2698463" y="1856150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Zhang Jing</a:t>
              </a:r>
            </a:p>
          </p:txBody>
        </p:sp>
        <p:sp>
          <p:nvSpPr>
            <p:cNvPr id="396" name="Shape"/>
            <p:cNvSpPr/>
            <p:nvPr/>
          </p:nvSpPr>
          <p:spPr>
            <a:xfrm>
              <a:off x="2680312" y="1937828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7" name="Band (CLT Group)"/>
            <p:cNvSpPr/>
            <p:nvPr/>
          </p:nvSpPr>
          <p:spPr>
            <a:xfrm>
              <a:off x="2703908" y="1946903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8" name="U"/>
            <p:cNvSpPr/>
            <p:nvPr/>
          </p:nvSpPr>
          <p:spPr>
            <a:xfrm>
              <a:off x="2985243" y="1946903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99" name="Group"/>
          <p:cNvGrpSpPr/>
          <p:nvPr/>
        </p:nvGrpSpPr>
        <p:grpSpPr>
          <a:xfrm>
            <a:off x="2674867" y="2014060"/>
            <a:ext cx="359383" cy="150651"/>
            <a:chOff x="2674867" y="2014060"/>
            <a:chExt cx="359383" cy="150651"/>
          </a:xfrm>
        </p:grpSpPr>
        <p:sp>
          <p:nvSpPr>
            <p:cNvPr id="166" name="Shape"/>
            <p:cNvSpPr/>
            <p:nvPr/>
          </p:nvSpPr>
          <p:spPr>
            <a:xfrm>
              <a:off x="2674867" y="2014060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0" name="GC - RDD Xu Bin"/>
            <p:cNvSpPr/>
            <p:nvPr/>
          </p:nvSpPr>
          <p:spPr>
            <a:xfrm>
              <a:off x="2698463" y="2028581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Xu Bin</a:t>
              </a:r>
            </a:p>
          </p:txBody>
        </p:sp>
        <p:sp>
          <p:nvSpPr>
            <p:cNvPr id="401" name="Shape"/>
            <p:cNvSpPr/>
            <p:nvPr/>
          </p:nvSpPr>
          <p:spPr>
            <a:xfrm>
              <a:off x="2680312" y="2110259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2" name="Band (CLT Group)"/>
            <p:cNvSpPr/>
            <p:nvPr/>
          </p:nvSpPr>
          <p:spPr>
            <a:xfrm>
              <a:off x="2703908" y="2119334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3" name="U"/>
            <p:cNvSpPr/>
            <p:nvPr/>
          </p:nvSpPr>
          <p:spPr>
            <a:xfrm>
              <a:off x="2985243" y="2119334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04" name="Group"/>
          <p:cNvGrpSpPr/>
          <p:nvPr/>
        </p:nvGrpSpPr>
        <p:grpSpPr>
          <a:xfrm>
            <a:off x="3045140" y="1284405"/>
            <a:ext cx="359383" cy="190582"/>
            <a:chOff x="3045140" y="1284405"/>
            <a:chExt cx="359383" cy="190582"/>
          </a:xfrm>
        </p:grpSpPr>
        <p:sp>
          <p:nvSpPr>
            <p:cNvPr id="168" name="Shape"/>
            <p:cNvSpPr/>
            <p:nvPr/>
          </p:nvSpPr>
          <p:spPr>
            <a:xfrm>
              <a:off x="3045140" y="1284405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63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5" name="DIR, GC - RETAIL, ,TERRITORY - HK/TW Chau Wai Lun"/>
            <p:cNvSpPr/>
            <p:nvPr/>
          </p:nvSpPr>
          <p:spPr>
            <a:xfrm>
              <a:off x="3068735" y="1298926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DIR, GC - RETAIL TERRITORY - HK/TW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Chau Wai Lun</a:t>
              </a:r>
            </a:p>
          </p:txBody>
        </p:sp>
        <p:sp>
          <p:nvSpPr>
            <p:cNvPr id="406" name="Shape"/>
            <p:cNvSpPr/>
            <p:nvPr/>
          </p:nvSpPr>
          <p:spPr>
            <a:xfrm>
              <a:off x="3050585" y="1420535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7" name="Band (CLT Group)"/>
            <p:cNvSpPr/>
            <p:nvPr/>
          </p:nvSpPr>
          <p:spPr>
            <a:xfrm>
              <a:off x="3074181" y="1429610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8" name="E"/>
            <p:cNvSpPr/>
            <p:nvPr/>
          </p:nvSpPr>
          <p:spPr>
            <a:xfrm>
              <a:off x="3355515" y="1429610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09" name="Group"/>
          <p:cNvGrpSpPr/>
          <p:nvPr/>
        </p:nvGrpSpPr>
        <p:grpSpPr>
          <a:xfrm>
            <a:off x="3103222" y="1496768"/>
            <a:ext cx="359383" cy="270445"/>
            <a:chOff x="3103222" y="1496768"/>
            <a:chExt cx="359383" cy="270445"/>
          </a:xfrm>
        </p:grpSpPr>
        <p:sp>
          <p:nvSpPr>
            <p:cNvPr id="170" name="Shape"/>
            <p:cNvSpPr/>
            <p:nvPr/>
          </p:nvSpPr>
          <p:spPr>
            <a:xfrm>
              <a:off x="3103222" y="1496768"/>
              <a:ext cx="359383" cy="27044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DB0B5B"/>
            </a:solidFill>
            <a:ln w="3631">
              <a:solidFill>
                <a:srgbClr val="DB0B5B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0" name="SR RETAIL, ,OPERATION, ,ASSISTANT -, ,CONTRACT Open Position"/>
            <p:cNvSpPr/>
            <p:nvPr/>
          </p:nvSpPr>
          <p:spPr>
            <a:xfrm>
              <a:off x="3126817" y="1511288"/>
              <a:ext cx="312191" cy="1923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SR RETAIL OPERATION ASSISTANT - CONTRACT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411" name="Shape"/>
            <p:cNvSpPr/>
            <p:nvPr/>
          </p:nvSpPr>
          <p:spPr>
            <a:xfrm>
              <a:off x="3108667" y="1712760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2" name="Band (CLT Group)"/>
            <p:cNvSpPr/>
            <p:nvPr/>
          </p:nvSpPr>
          <p:spPr>
            <a:xfrm>
              <a:off x="3132263" y="1721835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3" name="V"/>
            <p:cNvSpPr/>
            <p:nvPr/>
          </p:nvSpPr>
          <p:spPr>
            <a:xfrm>
              <a:off x="3413597" y="1721835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V</a:t>
              </a:r>
            </a:p>
          </p:txBody>
        </p:sp>
      </p:grpSp>
      <p:grpSp>
        <p:nvGrpSpPr>
          <p:cNvPr id="414" name="Group"/>
          <p:cNvGrpSpPr/>
          <p:nvPr/>
        </p:nvGrpSpPr>
        <p:grpSpPr>
          <a:xfrm>
            <a:off x="3103222" y="1788993"/>
            <a:ext cx="359383" cy="150651"/>
            <a:chOff x="3103222" y="1788993"/>
            <a:chExt cx="359383" cy="150651"/>
          </a:xfrm>
        </p:grpSpPr>
        <p:sp>
          <p:nvSpPr>
            <p:cNvPr id="172" name="Shape"/>
            <p:cNvSpPr/>
            <p:nvPr/>
          </p:nvSpPr>
          <p:spPr>
            <a:xfrm>
              <a:off x="3103222" y="1788993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5" name="GC - RDD Wei Julian"/>
            <p:cNvSpPr/>
            <p:nvPr/>
          </p:nvSpPr>
          <p:spPr>
            <a:xfrm>
              <a:off x="3126817" y="1803513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Wei Julian</a:t>
              </a:r>
            </a:p>
          </p:txBody>
        </p:sp>
        <p:sp>
          <p:nvSpPr>
            <p:cNvPr id="416" name="Shape"/>
            <p:cNvSpPr/>
            <p:nvPr/>
          </p:nvSpPr>
          <p:spPr>
            <a:xfrm>
              <a:off x="3108667" y="1885191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7" name="Band (CLT Group)"/>
            <p:cNvSpPr/>
            <p:nvPr/>
          </p:nvSpPr>
          <p:spPr>
            <a:xfrm>
              <a:off x="3132263" y="1894266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8" name="U"/>
            <p:cNvSpPr/>
            <p:nvPr/>
          </p:nvSpPr>
          <p:spPr>
            <a:xfrm>
              <a:off x="3413597" y="1894266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19" name="Group"/>
          <p:cNvGrpSpPr/>
          <p:nvPr/>
        </p:nvGrpSpPr>
        <p:grpSpPr>
          <a:xfrm>
            <a:off x="3502535" y="1284405"/>
            <a:ext cx="359383" cy="230513"/>
            <a:chOff x="3502535" y="1284405"/>
            <a:chExt cx="359383" cy="230513"/>
          </a:xfrm>
        </p:grpSpPr>
        <p:sp>
          <p:nvSpPr>
            <p:cNvPr id="174" name="Shape"/>
            <p:cNvSpPr/>
            <p:nvPr/>
          </p:nvSpPr>
          <p:spPr>
            <a:xfrm>
              <a:off x="3502535" y="1284405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0" name="SR MGR,GC -VALUE, ,STORE, ,MANAGEMENT Pan Qi Sky"/>
            <p:cNvSpPr/>
            <p:nvPr/>
          </p:nvSpPr>
          <p:spPr>
            <a:xfrm>
              <a:off x="3526131" y="1298926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SR MGR,GC -VALUE STORE MANAGEMENT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Pan Qi Sky</a:t>
              </a:r>
            </a:p>
          </p:txBody>
        </p:sp>
        <p:sp>
          <p:nvSpPr>
            <p:cNvPr id="421" name="Shape"/>
            <p:cNvSpPr/>
            <p:nvPr/>
          </p:nvSpPr>
          <p:spPr>
            <a:xfrm>
              <a:off x="3507981" y="1460466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2" name="Band (CLT Group)"/>
            <p:cNvSpPr/>
            <p:nvPr/>
          </p:nvSpPr>
          <p:spPr>
            <a:xfrm>
              <a:off x="3531576" y="146954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3" name="U"/>
            <p:cNvSpPr/>
            <p:nvPr/>
          </p:nvSpPr>
          <p:spPr>
            <a:xfrm>
              <a:off x="3812911" y="146954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24" name="Group"/>
          <p:cNvGrpSpPr/>
          <p:nvPr/>
        </p:nvGrpSpPr>
        <p:grpSpPr>
          <a:xfrm>
            <a:off x="3901849" y="1284405"/>
            <a:ext cx="359383" cy="230513"/>
            <a:chOff x="3901849" y="1284405"/>
            <a:chExt cx="359383" cy="230513"/>
          </a:xfrm>
        </p:grpSpPr>
        <p:sp>
          <p:nvSpPr>
            <p:cNvPr id="176" name="Shape"/>
            <p:cNvSpPr/>
            <p:nvPr/>
          </p:nvSpPr>
          <p:spPr>
            <a:xfrm>
              <a:off x="3901849" y="1284405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63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5" name="DIR, GC- RETAIL, ,TERRITORY -, ,NORTH Gu Betty"/>
            <p:cNvSpPr/>
            <p:nvPr/>
          </p:nvSpPr>
          <p:spPr>
            <a:xfrm>
              <a:off x="3925445" y="1298926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DIR, GC- RETAIL TERRITORY - NORTH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Gu Betty</a:t>
              </a:r>
            </a:p>
          </p:txBody>
        </p:sp>
        <p:sp>
          <p:nvSpPr>
            <p:cNvPr id="426" name="Shape"/>
            <p:cNvSpPr/>
            <p:nvPr/>
          </p:nvSpPr>
          <p:spPr>
            <a:xfrm>
              <a:off x="3907294" y="1460466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7" name="Band (CLT Group)"/>
            <p:cNvSpPr/>
            <p:nvPr/>
          </p:nvSpPr>
          <p:spPr>
            <a:xfrm>
              <a:off x="3930890" y="146954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8" name="E"/>
            <p:cNvSpPr/>
            <p:nvPr/>
          </p:nvSpPr>
          <p:spPr>
            <a:xfrm>
              <a:off x="4212225" y="146954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29" name="Group"/>
          <p:cNvGrpSpPr/>
          <p:nvPr/>
        </p:nvGrpSpPr>
        <p:grpSpPr>
          <a:xfrm>
            <a:off x="3959931" y="1536699"/>
            <a:ext cx="359383" cy="150651"/>
            <a:chOff x="3959931" y="1536699"/>
            <a:chExt cx="359383" cy="150651"/>
          </a:xfrm>
        </p:grpSpPr>
        <p:sp>
          <p:nvSpPr>
            <p:cNvPr id="178" name="Shape"/>
            <p:cNvSpPr/>
            <p:nvPr/>
          </p:nvSpPr>
          <p:spPr>
            <a:xfrm>
              <a:off x="3959931" y="1536699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0" name="GC - RDD Mao Freya"/>
            <p:cNvSpPr/>
            <p:nvPr/>
          </p:nvSpPr>
          <p:spPr>
            <a:xfrm>
              <a:off x="3983527" y="1551220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Mao Freya</a:t>
              </a:r>
            </a:p>
          </p:txBody>
        </p:sp>
        <p:sp>
          <p:nvSpPr>
            <p:cNvPr id="431" name="Shape"/>
            <p:cNvSpPr/>
            <p:nvPr/>
          </p:nvSpPr>
          <p:spPr>
            <a:xfrm>
              <a:off x="3965376" y="1632897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2" name="Band (CLT Group)"/>
            <p:cNvSpPr/>
            <p:nvPr/>
          </p:nvSpPr>
          <p:spPr>
            <a:xfrm>
              <a:off x="3988972" y="1641973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3" name="U"/>
            <p:cNvSpPr/>
            <p:nvPr/>
          </p:nvSpPr>
          <p:spPr>
            <a:xfrm>
              <a:off x="4270307" y="1641973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34" name="Group"/>
          <p:cNvGrpSpPr/>
          <p:nvPr/>
        </p:nvGrpSpPr>
        <p:grpSpPr>
          <a:xfrm>
            <a:off x="3959931" y="1709130"/>
            <a:ext cx="359383" cy="190582"/>
            <a:chOff x="3959931" y="1709130"/>
            <a:chExt cx="359383" cy="190582"/>
          </a:xfrm>
        </p:grpSpPr>
        <p:sp>
          <p:nvSpPr>
            <p:cNvPr id="180" name="Shape"/>
            <p:cNvSpPr/>
            <p:nvPr/>
          </p:nvSpPr>
          <p:spPr>
            <a:xfrm>
              <a:off x="3959931" y="1709130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63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5" name="DIR, GC - RETAIL, ,DISTRICT Zhang Gen"/>
            <p:cNvSpPr/>
            <p:nvPr/>
          </p:nvSpPr>
          <p:spPr>
            <a:xfrm>
              <a:off x="3983527" y="1723650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DIR, GC - RETAIL DISTRICT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Zhang Gen</a:t>
              </a:r>
            </a:p>
          </p:txBody>
        </p:sp>
        <p:sp>
          <p:nvSpPr>
            <p:cNvPr id="436" name="Shape"/>
            <p:cNvSpPr/>
            <p:nvPr/>
          </p:nvSpPr>
          <p:spPr>
            <a:xfrm>
              <a:off x="3965376" y="1845260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7" name="Band (CLT Group)"/>
            <p:cNvSpPr/>
            <p:nvPr/>
          </p:nvSpPr>
          <p:spPr>
            <a:xfrm>
              <a:off x="3988972" y="1854335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8" name="E"/>
            <p:cNvSpPr/>
            <p:nvPr/>
          </p:nvSpPr>
          <p:spPr>
            <a:xfrm>
              <a:off x="4270307" y="1854335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39" name="Group"/>
          <p:cNvGrpSpPr/>
          <p:nvPr/>
        </p:nvGrpSpPr>
        <p:grpSpPr>
          <a:xfrm>
            <a:off x="3959931" y="1921492"/>
            <a:ext cx="359383" cy="150651"/>
            <a:chOff x="3959931" y="1921492"/>
            <a:chExt cx="359383" cy="150651"/>
          </a:xfrm>
        </p:grpSpPr>
        <p:sp>
          <p:nvSpPr>
            <p:cNvPr id="182" name="Shape"/>
            <p:cNvSpPr/>
            <p:nvPr/>
          </p:nvSpPr>
          <p:spPr>
            <a:xfrm>
              <a:off x="3959931" y="1921492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0" name="GC - RDD Luo Gehui Log"/>
            <p:cNvSpPr/>
            <p:nvPr/>
          </p:nvSpPr>
          <p:spPr>
            <a:xfrm>
              <a:off x="3983527" y="1936013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Luo Gehui Log</a:t>
              </a:r>
            </a:p>
          </p:txBody>
        </p:sp>
        <p:sp>
          <p:nvSpPr>
            <p:cNvPr id="441" name="Shape"/>
            <p:cNvSpPr/>
            <p:nvPr/>
          </p:nvSpPr>
          <p:spPr>
            <a:xfrm>
              <a:off x="3965376" y="2017691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2" name="Band (CLT Group)"/>
            <p:cNvSpPr/>
            <p:nvPr/>
          </p:nvSpPr>
          <p:spPr>
            <a:xfrm>
              <a:off x="3988972" y="2026766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3" name="U"/>
            <p:cNvSpPr/>
            <p:nvPr/>
          </p:nvSpPr>
          <p:spPr>
            <a:xfrm>
              <a:off x="4270307" y="2026766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44" name="Group"/>
          <p:cNvGrpSpPr/>
          <p:nvPr/>
        </p:nvGrpSpPr>
        <p:grpSpPr>
          <a:xfrm>
            <a:off x="3959931" y="2093923"/>
            <a:ext cx="359383" cy="150651"/>
            <a:chOff x="3959931" y="2093923"/>
            <a:chExt cx="359383" cy="150651"/>
          </a:xfrm>
        </p:grpSpPr>
        <p:sp>
          <p:nvSpPr>
            <p:cNvPr id="184" name="Shape"/>
            <p:cNvSpPr/>
            <p:nvPr/>
          </p:nvSpPr>
          <p:spPr>
            <a:xfrm>
              <a:off x="3959931" y="2093923"/>
              <a:ext cx="359383" cy="15065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5" name="GC - RDD Xing John"/>
            <p:cNvSpPr/>
            <p:nvPr/>
          </p:nvSpPr>
          <p:spPr>
            <a:xfrm>
              <a:off x="3983527" y="2108444"/>
              <a:ext cx="312191" cy="726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GC - RDD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Xing John</a:t>
              </a:r>
            </a:p>
          </p:txBody>
        </p:sp>
        <p:sp>
          <p:nvSpPr>
            <p:cNvPr id="446" name="Shape"/>
            <p:cNvSpPr/>
            <p:nvPr/>
          </p:nvSpPr>
          <p:spPr>
            <a:xfrm>
              <a:off x="3965376" y="2190122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7" name="Band (CLT Group)"/>
            <p:cNvSpPr/>
            <p:nvPr/>
          </p:nvSpPr>
          <p:spPr>
            <a:xfrm>
              <a:off x="3988972" y="2199197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8" name="U"/>
            <p:cNvSpPr/>
            <p:nvPr/>
          </p:nvSpPr>
          <p:spPr>
            <a:xfrm>
              <a:off x="4270307" y="2199197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49" name="Group"/>
          <p:cNvGrpSpPr/>
          <p:nvPr/>
        </p:nvGrpSpPr>
        <p:grpSpPr>
          <a:xfrm>
            <a:off x="4958216" y="995810"/>
            <a:ext cx="359383" cy="230513"/>
            <a:chOff x="4958216" y="995810"/>
            <a:chExt cx="359383" cy="230513"/>
          </a:xfrm>
        </p:grpSpPr>
        <p:sp>
          <p:nvSpPr>
            <p:cNvPr id="186" name="Shape"/>
            <p:cNvSpPr/>
            <p:nvPr/>
          </p:nvSpPr>
          <p:spPr>
            <a:xfrm>
              <a:off x="4958216" y="995810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631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0" name="SR DIR, GC - VALUE, ,MARKETPLACE, ,MERCH Wong William"/>
            <p:cNvSpPr/>
            <p:nvPr/>
          </p:nvSpPr>
          <p:spPr>
            <a:xfrm>
              <a:off x="4981811" y="1010331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SR DIR, GC - VALUE MARKETPLACE MERCH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Wong William</a:t>
              </a:r>
            </a:p>
          </p:txBody>
        </p:sp>
        <p:sp>
          <p:nvSpPr>
            <p:cNvPr id="451" name="Shape"/>
            <p:cNvSpPr/>
            <p:nvPr/>
          </p:nvSpPr>
          <p:spPr>
            <a:xfrm>
              <a:off x="4963661" y="1171871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2" name="Band (CLT Group)"/>
            <p:cNvSpPr/>
            <p:nvPr/>
          </p:nvSpPr>
          <p:spPr>
            <a:xfrm>
              <a:off x="4987257" y="1180947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3" name="S"/>
            <p:cNvSpPr/>
            <p:nvPr/>
          </p:nvSpPr>
          <p:spPr>
            <a:xfrm>
              <a:off x="5268591" y="1180947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54" name="Group"/>
          <p:cNvGrpSpPr/>
          <p:nvPr/>
        </p:nvGrpSpPr>
        <p:grpSpPr>
          <a:xfrm>
            <a:off x="4330204" y="1284405"/>
            <a:ext cx="359383" cy="230513"/>
            <a:chOff x="4330204" y="1284405"/>
            <a:chExt cx="359383" cy="230513"/>
          </a:xfrm>
        </p:grpSpPr>
        <p:sp>
          <p:nvSpPr>
            <p:cNvPr id="188" name="Shape"/>
            <p:cNvSpPr/>
            <p:nvPr/>
          </p:nvSpPr>
          <p:spPr>
            <a:xfrm>
              <a:off x="4330204" y="1284405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63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5" name="DIR, GC - VALUE, ,MARKETPLACE, ,MERCH - KIDS Tsai Yun-Yun Vivian"/>
            <p:cNvSpPr/>
            <p:nvPr/>
          </p:nvSpPr>
          <p:spPr>
            <a:xfrm>
              <a:off x="4353800" y="1298926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DIR, GC - VALUE MARKETPLACE MERCH - KIDS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Tsai Yun-Yun Vivian</a:t>
              </a:r>
            </a:p>
          </p:txBody>
        </p:sp>
        <p:sp>
          <p:nvSpPr>
            <p:cNvPr id="456" name="Shape"/>
            <p:cNvSpPr/>
            <p:nvPr/>
          </p:nvSpPr>
          <p:spPr>
            <a:xfrm>
              <a:off x="4335649" y="1460466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7" name="Band (CLT Group)"/>
            <p:cNvSpPr/>
            <p:nvPr/>
          </p:nvSpPr>
          <p:spPr>
            <a:xfrm>
              <a:off x="4359245" y="146954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8" name="E"/>
            <p:cNvSpPr/>
            <p:nvPr/>
          </p:nvSpPr>
          <p:spPr>
            <a:xfrm>
              <a:off x="4640580" y="146954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59" name="Group"/>
          <p:cNvGrpSpPr/>
          <p:nvPr/>
        </p:nvGrpSpPr>
        <p:grpSpPr>
          <a:xfrm>
            <a:off x="4388286" y="1536699"/>
            <a:ext cx="359383" cy="230513"/>
            <a:chOff x="4388286" y="1536699"/>
            <a:chExt cx="359383" cy="230513"/>
          </a:xfrm>
        </p:grpSpPr>
        <p:sp>
          <p:nvSpPr>
            <p:cNvPr id="190" name="Shape"/>
            <p:cNvSpPr/>
            <p:nvPr/>
          </p:nvSpPr>
          <p:spPr>
            <a:xfrm>
              <a:off x="4388286" y="1536699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0" name="SR MGR, VALUE, ,MKTP MERCH-KIDS, ,LIS FW Wu Fanny"/>
            <p:cNvSpPr/>
            <p:nvPr/>
          </p:nvSpPr>
          <p:spPr>
            <a:xfrm>
              <a:off x="4411882" y="1551220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SR MGR, VALUE MKTP MERCH-KIDS LIS FW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Wu Fanny</a:t>
              </a:r>
            </a:p>
          </p:txBody>
        </p:sp>
        <p:sp>
          <p:nvSpPr>
            <p:cNvPr id="461" name="Shape"/>
            <p:cNvSpPr/>
            <p:nvPr/>
          </p:nvSpPr>
          <p:spPr>
            <a:xfrm>
              <a:off x="4393731" y="1712760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2" name="Band (CLT Group)"/>
            <p:cNvSpPr/>
            <p:nvPr/>
          </p:nvSpPr>
          <p:spPr>
            <a:xfrm>
              <a:off x="4417327" y="1721835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3" name="U"/>
            <p:cNvSpPr/>
            <p:nvPr/>
          </p:nvSpPr>
          <p:spPr>
            <a:xfrm>
              <a:off x="4698662" y="1721835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64" name="Group"/>
          <p:cNvGrpSpPr/>
          <p:nvPr/>
        </p:nvGrpSpPr>
        <p:grpSpPr>
          <a:xfrm>
            <a:off x="4388286" y="1788993"/>
            <a:ext cx="359383" cy="230513"/>
            <a:chOff x="4388286" y="1788993"/>
            <a:chExt cx="359383" cy="230513"/>
          </a:xfrm>
        </p:grpSpPr>
        <p:sp>
          <p:nvSpPr>
            <p:cNvPr id="192" name="Shape"/>
            <p:cNvSpPr/>
            <p:nvPr/>
          </p:nvSpPr>
          <p:spPr>
            <a:xfrm>
              <a:off x="4388286" y="1788993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631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5" name="VALUE MKTP, ,MERCH, ,SUPERVISOR-EQP Chen Seline"/>
            <p:cNvSpPr/>
            <p:nvPr/>
          </p:nvSpPr>
          <p:spPr>
            <a:xfrm>
              <a:off x="4411882" y="1803513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VALUE MKTP MERCH SUPERVISOR-EQP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Chen Seline</a:t>
              </a:r>
            </a:p>
          </p:txBody>
        </p:sp>
        <p:sp>
          <p:nvSpPr>
            <p:cNvPr id="466" name="Shape"/>
            <p:cNvSpPr/>
            <p:nvPr/>
          </p:nvSpPr>
          <p:spPr>
            <a:xfrm>
              <a:off x="4393731" y="1965054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7" name="Band (CLT Group)"/>
            <p:cNvSpPr/>
            <p:nvPr/>
          </p:nvSpPr>
          <p:spPr>
            <a:xfrm>
              <a:off x="4417327" y="1974129"/>
              <a:ext cx="283150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8" name="L"/>
            <p:cNvSpPr/>
            <p:nvPr/>
          </p:nvSpPr>
          <p:spPr>
            <a:xfrm>
              <a:off x="4700477" y="1974129"/>
              <a:ext cx="18151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69" name="Group"/>
          <p:cNvGrpSpPr/>
          <p:nvPr/>
        </p:nvGrpSpPr>
        <p:grpSpPr>
          <a:xfrm>
            <a:off x="4388286" y="2041286"/>
            <a:ext cx="359383" cy="230513"/>
            <a:chOff x="4388286" y="2041286"/>
            <a:chExt cx="359383" cy="230513"/>
          </a:xfrm>
        </p:grpSpPr>
        <p:sp>
          <p:nvSpPr>
            <p:cNvPr id="194" name="Shape"/>
            <p:cNvSpPr/>
            <p:nvPr/>
          </p:nvSpPr>
          <p:spPr>
            <a:xfrm>
              <a:off x="4388286" y="2041286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0" name="MGR, VALUE MKTP, ,MERCH-KIDS PERF, ,FW Zhao Claire"/>
            <p:cNvSpPr/>
            <p:nvPr/>
          </p:nvSpPr>
          <p:spPr>
            <a:xfrm>
              <a:off x="4411882" y="2055807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MGR, VALUE MKTP MERCH-KIDS PERF FW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Zhao Claire</a:t>
              </a:r>
            </a:p>
          </p:txBody>
        </p:sp>
        <p:sp>
          <p:nvSpPr>
            <p:cNvPr id="471" name="Shape"/>
            <p:cNvSpPr/>
            <p:nvPr/>
          </p:nvSpPr>
          <p:spPr>
            <a:xfrm>
              <a:off x="4393731" y="2217348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2" name="Band (CLT Group)"/>
            <p:cNvSpPr/>
            <p:nvPr/>
          </p:nvSpPr>
          <p:spPr>
            <a:xfrm>
              <a:off x="4417327" y="2226423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3" name="U"/>
            <p:cNvSpPr/>
            <p:nvPr/>
          </p:nvSpPr>
          <p:spPr>
            <a:xfrm>
              <a:off x="4698662" y="2226423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74" name="Group"/>
          <p:cNvGrpSpPr/>
          <p:nvPr/>
        </p:nvGrpSpPr>
        <p:grpSpPr>
          <a:xfrm>
            <a:off x="4388286" y="2293580"/>
            <a:ext cx="359383" cy="270445"/>
            <a:chOff x="4388286" y="2293580"/>
            <a:chExt cx="359383" cy="270445"/>
          </a:xfrm>
        </p:grpSpPr>
        <p:sp>
          <p:nvSpPr>
            <p:cNvPr id="196" name="Shape"/>
            <p:cNvSpPr/>
            <p:nvPr/>
          </p:nvSpPr>
          <p:spPr>
            <a:xfrm>
              <a:off x="4388286" y="2293580"/>
              <a:ext cx="359383" cy="27044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631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5" name="VALUE MKTP, ,MERCH, ,SUPERVISOR-KIDS, ,APP Chen JueYin"/>
            <p:cNvSpPr/>
            <p:nvPr/>
          </p:nvSpPr>
          <p:spPr>
            <a:xfrm>
              <a:off x="4411882" y="2308101"/>
              <a:ext cx="312191" cy="1923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VALUE MKTP MERCH SUPERVISOR-KIDS APP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Chen JueYin</a:t>
              </a:r>
            </a:p>
          </p:txBody>
        </p:sp>
        <p:sp>
          <p:nvSpPr>
            <p:cNvPr id="476" name="Shape"/>
            <p:cNvSpPr/>
            <p:nvPr/>
          </p:nvSpPr>
          <p:spPr>
            <a:xfrm>
              <a:off x="4393731" y="2509573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7" name="Band (CLT Group)"/>
            <p:cNvSpPr/>
            <p:nvPr/>
          </p:nvSpPr>
          <p:spPr>
            <a:xfrm>
              <a:off x="4417327" y="2518648"/>
              <a:ext cx="283150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8" name="L"/>
            <p:cNvSpPr/>
            <p:nvPr/>
          </p:nvSpPr>
          <p:spPr>
            <a:xfrm>
              <a:off x="4700477" y="2518648"/>
              <a:ext cx="18151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79" name="Group"/>
          <p:cNvGrpSpPr/>
          <p:nvPr/>
        </p:nvGrpSpPr>
        <p:grpSpPr>
          <a:xfrm>
            <a:off x="4758559" y="1284405"/>
            <a:ext cx="359383" cy="230513"/>
            <a:chOff x="4758559" y="1284405"/>
            <a:chExt cx="359383" cy="230513"/>
          </a:xfrm>
        </p:grpSpPr>
        <p:sp>
          <p:nvSpPr>
            <p:cNvPr id="198" name="Shape"/>
            <p:cNvSpPr/>
            <p:nvPr/>
          </p:nvSpPr>
          <p:spPr>
            <a:xfrm>
              <a:off x="4758559" y="1284405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63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0" name="DIR, GC - VALUE, ,MARKETPLACE, ,MERCH - MENS Chuang Ching-Ho Michael"/>
            <p:cNvSpPr/>
            <p:nvPr/>
          </p:nvSpPr>
          <p:spPr>
            <a:xfrm>
              <a:off x="4782155" y="1298926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DIR, GC - VALUE MARKETPLACE MERCH - MENS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Chuang Ching-Ho Michael</a:t>
              </a:r>
            </a:p>
          </p:txBody>
        </p:sp>
        <p:sp>
          <p:nvSpPr>
            <p:cNvPr id="481" name="Shape"/>
            <p:cNvSpPr/>
            <p:nvPr/>
          </p:nvSpPr>
          <p:spPr>
            <a:xfrm>
              <a:off x="4764004" y="1460466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2" name="Band (CLT Group)"/>
            <p:cNvSpPr/>
            <p:nvPr/>
          </p:nvSpPr>
          <p:spPr>
            <a:xfrm>
              <a:off x="4787600" y="146954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3" name="E"/>
            <p:cNvSpPr/>
            <p:nvPr/>
          </p:nvSpPr>
          <p:spPr>
            <a:xfrm>
              <a:off x="5068934" y="146954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84" name="Group"/>
          <p:cNvGrpSpPr/>
          <p:nvPr/>
        </p:nvGrpSpPr>
        <p:grpSpPr>
          <a:xfrm>
            <a:off x="4816641" y="1536699"/>
            <a:ext cx="359383" cy="230513"/>
            <a:chOff x="4816641" y="1536699"/>
            <a:chExt cx="359383" cy="230513"/>
          </a:xfrm>
        </p:grpSpPr>
        <p:sp>
          <p:nvSpPr>
            <p:cNvPr id="200" name="Shape"/>
            <p:cNvSpPr/>
            <p:nvPr/>
          </p:nvSpPr>
          <p:spPr>
            <a:xfrm>
              <a:off x="4816641" y="1536699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5" name="SR MGR, VALUE, ,MKTP MERCH-MENS, ,LIS FW Chang Wenjuan Niki"/>
            <p:cNvSpPr/>
            <p:nvPr/>
          </p:nvSpPr>
          <p:spPr>
            <a:xfrm>
              <a:off x="4840237" y="1551220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SR MGR, VALUE MKTP MERCH-MENS LIS FW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Chang Wenjuan Niki</a:t>
              </a:r>
            </a:p>
          </p:txBody>
        </p:sp>
        <p:sp>
          <p:nvSpPr>
            <p:cNvPr id="486" name="Shape"/>
            <p:cNvSpPr/>
            <p:nvPr/>
          </p:nvSpPr>
          <p:spPr>
            <a:xfrm>
              <a:off x="4822086" y="1712760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7" name="Band (CLT Group)"/>
            <p:cNvSpPr/>
            <p:nvPr/>
          </p:nvSpPr>
          <p:spPr>
            <a:xfrm>
              <a:off x="4845682" y="1721835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8" name="U"/>
            <p:cNvSpPr/>
            <p:nvPr/>
          </p:nvSpPr>
          <p:spPr>
            <a:xfrm>
              <a:off x="5127016" y="1721835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89" name="Group"/>
          <p:cNvGrpSpPr/>
          <p:nvPr/>
        </p:nvGrpSpPr>
        <p:grpSpPr>
          <a:xfrm>
            <a:off x="4816641" y="1788993"/>
            <a:ext cx="359383" cy="270445"/>
            <a:chOff x="4816641" y="1788993"/>
            <a:chExt cx="359383" cy="270445"/>
          </a:xfrm>
        </p:grpSpPr>
        <p:sp>
          <p:nvSpPr>
            <p:cNvPr id="202" name="Shape"/>
            <p:cNvSpPr/>
            <p:nvPr/>
          </p:nvSpPr>
          <p:spPr>
            <a:xfrm>
              <a:off x="4816641" y="1788993"/>
              <a:ext cx="359383" cy="27044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631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0" name="SUPV,VALUE, ,MARKETPLACE, ,MERCH MENS, ,JORDAN Pan YuWei"/>
            <p:cNvSpPr/>
            <p:nvPr/>
          </p:nvSpPr>
          <p:spPr>
            <a:xfrm>
              <a:off x="4840237" y="1803513"/>
              <a:ext cx="312191" cy="1923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SUPV,VALUE MARKETPLACE MERCH MENS JORDAN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Pan YuWei</a:t>
              </a:r>
            </a:p>
          </p:txBody>
        </p:sp>
        <p:sp>
          <p:nvSpPr>
            <p:cNvPr id="491" name="Shape"/>
            <p:cNvSpPr/>
            <p:nvPr/>
          </p:nvSpPr>
          <p:spPr>
            <a:xfrm>
              <a:off x="4822086" y="2004985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2" name="Band (CLT Group)"/>
            <p:cNvSpPr/>
            <p:nvPr/>
          </p:nvSpPr>
          <p:spPr>
            <a:xfrm>
              <a:off x="4845682" y="2014060"/>
              <a:ext cx="283150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3" name="L"/>
            <p:cNvSpPr/>
            <p:nvPr/>
          </p:nvSpPr>
          <p:spPr>
            <a:xfrm>
              <a:off x="5128831" y="2014060"/>
              <a:ext cx="18151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94" name="Group"/>
          <p:cNvGrpSpPr/>
          <p:nvPr/>
        </p:nvGrpSpPr>
        <p:grpSpPr>
          <a:xfrm>
            <a:off x="4816641" y="2081218"/>
            <a:ext cx="359383" cy="230513"/>
            <a:chOff x="4816641" y="2081218"/>
            <a:chExt cx="359383" cy="230513"/>
          </a:xfrm>
        </p:grpSpPr>
        <p:sp>
          <p:nvSpPr>
            <p:cNvPr id="204" name="Shape"/>
            <p:cNvSpPr/>
            <p:nvPr/>
          </p:nvSpPr>
          <p:spPr>
            <a:xfrm>
              <a:off x="4816641" y="2081218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5" name="MGR, VALUE MKTP, ,MERCH-MENS PERF, ,FW Zhang Robin"/>
            <p:cNvSpPr/>
            <p:nvPr/>
          </p:nvSpPr>
          <p:spPr>
            <a:xfrm>
              <a:off x="4840237" y="2095738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MGR, VALUE MKTP MERCH-MENS PERF FW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Zhang Robin</a:t>
              </a:r>
            </a:p>
          </p:txBody>
        </p:sp>
        <p:sp>
          <p:nvSpPr>
            <p:cNvPr id="496" name="Shape"/>
            <p:cNvSpPr/>
            <p:nvPr/>
          </p:nvSpPr>
          <p:spPr>
            <a:xfrm>
              <a:off x="4822086" y="2257279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7" name="Band (CLT Group)"/>
            <p:cNvSpPr/>
            <p:nvPr/>
          </p:nvSpPr>
          <p:spPr>
            <a:xfrm>
              <a:off x="4845682" y="2266354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8" name="U"/>
            <p:cNvSpPr/>
            <p:nvPr/>
          </p:nvSpPr>
          <p:spPr>
            <a:xfrm>
              <a:off x="5127016" y="2266354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99" name="Group"/>
          <p:cNvGrpSpPr/>
          <p:nvPr/>
        </p:nvGrpSpPr>
        <p:grpSpPr>
          <a:xfrm>
            <a:off x="4816641" y="2333512"/>
            <a:ext cx="359383" cy="230513"/>
            <a:chOff x="4816641" y="2333512"/>
            <a:chExt cx="359383" cy="230513"/>
          </a:xfrm>
        </p:grpSpPr>
        <p:sp>
          <p:nvSpPr>
            <p:cNvPr id="206" name="Shape"/>
            <p:cNvSpPr/>
            <p:nvPr/>
          </p:nvSpPr>
          <p:spPr>
            <a:xfrm>
              <a:off x="4816641" y="2333512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631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0" name="VALUE MKTP, ,MERCH ASST MGR-,MENS LIS FW Wu Yiru Luna"/>
            <p:cNvSpPr/>
            <p:nvPr/>
          </p:nvSpPr>
          <p:spPr>
            <a:xfrm>
              <a:off x="4840237" y="2348032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VALUE MKTP MERCH ASST MGR-MENS LIS FW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Wu Yiru Luna</a:t>
              </a:r>
            </a:p>
          </p:txBody>
        </p:sp>
        <p:sp>
          <p:nvSpPr>
            <p:cNvPr id="501" name="Shape"/>
            <p:cNvSpPr/>
            <p:nvPr/>
          </p:nvSpPr>
          <p:spPr>
            <a:xfrm>
              <a:off x="4822086" y="2509573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2" name="Band (CLT Group)"/>
            <p:cNvSpPr/>
            <p:nvPr/>
          </p:nvSpPr>
          <p:spPr>
            <a:xfrm>
              <a:off x="4845682" y="2518648"/>
              <a:ext cx="283150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3" name="L"/>
            <p:cNvSpPr/>
            <p:nvPr/>
          </p:nvSpPr>
          <p:spPr>
            <a:xfrm>
              <a:off x="5128831" y="2518648"/>
              <a:ext cx="18151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04" name="Group"/>
          <p:cNvGrpSpPr/>
          <p:nvPr/>
        </p:nvGrpSpPr>
        <p:grpSpPr>
          <a:xfrm>
            <a:off x="4816641" y="2585805"/>
            <a:ext cx="359383" cy="230513"/>
            <a:chOff x="4816641" y="2585805"/>
            <a:chExt cx="359383" cy="230513"/>
          </a:xfrm>
        </p:grpSpPr>
        <p:sp>
          <p:nvSpPr>
            <p:cNvPr id="208" name="Shape"/>
            <p:cNvSpPr/>
            <p:nvPr/>
          </p:nvSpPr>
          <p:spPr>
            <a:xfrm>
              <a:off x="4816641" y="2585805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5" name="MGR, GC - VALUE, ,MKTP MERCH-MENS, ,TOPS Chen Cloris"/>
            <p:cNvSpPr/>
            <p:nvPr/>
          </p:nvSpPr>
          <p:spPr>
            <a:xfrm>
              <a:off x="4840237" y="2600326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MGR, GC - VALUE MKTP MERCH-MENS TOPS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Chen Cloris</a:t>
              </a:r>
            </a:p>
          </p:txBody>
        </p:sp>
        <p:sp>
          <p:nvSpPr>
            <p:cNvPr id="506" name="Shape"/>
            <p:cNvSpPr/>
            <p:nvPr/>
          </p:nvSpPr>
          <p:spPr>
            <a:xfrm>
              <a:off x="4822086" y="2761866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7" name="Band (CLT Group)"/>
            <p:cNvSpPr/>
            <p:nvPr/>
          </p:nvSpPr>
          <p:spPr>
            <a:xfrm>
              <a:off x="4845682" y="277094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8" name="U"/>
            <p:cNvSpPr/>
            <p:nvPr/>
          </p:nvSpPr>
          <p:spPr>
            <a:xfrm>
              <a:off x="5127016" y="277094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09" name="Group"/>
          <p:cNvGrpSpPr/>
          <p:nvPr/>
        </p:nvGrpSpPr>
        <p:grpSpPr>
          <a:xfrm>
            <a:off x="4816641" y="2838099"/>
            <a:ext cx="359383" cy="230513"/>
            <a:chOff x="4816641" y="2838099"/>
            <a:chExt cx="359383" cy="230513"/>
          </a:xfrm>
        </p:grpSpPr>
        <p:sp>
          <p:nvSpPr>
            <p:cNvPr id="210" name="Shape"/>
            <p:cNvSpPr/>
            <p:nvPr/>
          </p:nvSpPr>
          <p:spPr>
            <a:xfrm>
              <a:off x="4816641" y="2838099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0" name="MGR, VALUE MKTP, ,MERCH-MENS, ,BOTTOMS Jin LingLing"/>
            <p:cNvSpPr/>
            <p:nvPr/>
          </p:nvSpPr>
          <p:spPr>
            <a:xfrm>
              <a:off x="4840237" y="2852619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MGR, VALUE MKTP MERCH-MENS BOTTOMS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Jin LingLing</a:t>
              </a:r>
            </a:p>
          </p:txBody>
        </p:sp>
        <p:sp>
          <p:nvSpPr>
            <p:cNvPr id="511" name="Shape"/>
            <p:cNvSpPr/>
            <p:nvPr/>
          </p:nvSpPr>
          <p:spPr>
            <a:xfrm>
              <a:off x="4822086" y="3014160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2" name="Band (CLT Group)"/>
            <p:cNvSpPr/>
            <p:nvPr/>
          </p:nvSpPr>
          <p:spPr>
            <a:xfrm>
              <a:off x="4845682" y="3023235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3" name="U"/>
            <p:cNvSpPr/>
            <p:nvPr/>
          </p:nvSpPr>
          <p:spPr>
            <a:xfrm>
              <a:off x="5127016" y="3023235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4" name="Group"/>
          <p:cNvGrpSpPr/>
          <p:nvPr/>
        </p:nvGrpSpPr>
        <p:grpSpPr>
          <a:xfrm>
            <a:off x="4816641" y="3090393"/>
            <a:ext cx="359383" cy="230513"/>
            <a:chOff x="4816641" y="3090393"/>
            <a:chExt cx="359383" cy="230513"/>
          </a:xfrm>
        </p:grpSpPr>
        <p:sp>
          <p:nvSpPr>
            <p:cNvPr id="212" name="Shape"/>
            <p:cNvSpPr/>
            <p:nvPr/>
          </p:nvSpPr>
          <p:spPr>
            <a:xfrm>
              <a:off x="4816641" y="3090393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631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5" name="VALUE MKTP, ,MERCH ASST MGR-,MENS JKT/OTW Zhang Jin"/>
            <p:cNvSpPr/>
            <p:nvPr/>
          </p:nvSpPr>
          <p:spPr>
            <a:xfrm>
              <a:off x="4840237" y="3104913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VALUE MKTP MERCH ASST MGR-MENS JKT/OTW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Zhang Jin</a:t>
              </a:r>
            </a:p>
          </p:txBody>
        </p:sp>
        <p:sp>
          <p:nvSpPr>
            <p:cNvPr id="516" name="Shape"/>
            <p:cNvSpPr/>
            <p:nvPr/>
          </p:nvSpPr>
          <p:spPr>
            <a:xfrm>
              <a:off x="4822086" y="3266454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7" name="Band (CLT Group)"/>
            <p:cNvSpPr/>
            <p:nvPr/>
          </p:nvSpPr>
          <p:spPr>
            <a:xfrm>
              <a:off x="4845682" y="3275529"/>
              <a:ext cx="283150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8" name="L"/>
            <p:cNvSpPr/>
            <p:nvPr/>
          </p:nvSpPr>
          <p:spPr>
            <a:xfrm>
              <a:off x="5128831" y="3275529"/>
              <a:ext cx="18151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19" name="Group"/>
          <p:cNvGrpSpPr/>
          <p:nvPr/>
        </p:nvGrpSpPr>
        <p:grpSpPr>
          <a:xfrm>
            <a:off x="5186914" y="1284405"/>
            <a:ext cx="359383" cy="230513"/>
            <a:chOff x="5186914" y="1284405"/>
            <a:chExt cx="359383" cy="230513"/>
          </a:xfrm>
        </p:grpSpPr>
        <p:sp>
          <p:nvSpPr>
            <p:cNvPr id="214" name="Shape"/>
            <p:cNvSpPr/>
            <p:nvPr/>
          </p:nvSpPr>
          <p:spPr>
            <a:xfrm>
              <a:off x="5186914" y="1284405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63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0" name="DIR, GC - VALUE, ,MARKETPLACE, ,MERCH - WMNS Sun XinHao Brian"/>
            <p:cNvSpPr/>
            <p:nvPr/>
          </p:nvSpPr>
          <p:spPr>
            <a:xfrm>
              <a:off x="5210509" y="1298926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DIR, GC - VALUE MARKETPLACE MERCH - WMNS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Sun XinHao Brian</a:t>
              </a:r>
            </a:p>
          </p:txBody>
        </p:sp>
        <p:sp>
          <p:nvSpPr>
            <p:cNvPr id="521" name="Shape"/>
            <p:cNvSpPr/>
            <p:nvPr/>
          </p:nvSpPr>
          <p:spPr>
            <a:xfrm>
              <a:off x="5192359" y="1460466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2" name="Band (CLT Group)"/>
            <p:cNvSpPr/>
            <p:nvPr/>
          </p:nvSpPr>
          <p:spPr>
            <a:xfrm>
              <a:off x="5215955" y="146954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3" name="E"/>
            <p:cNvSpPr/>
            <p:nvPr/>
          </p:nvSpPr>
          <p:spPr>
            <a:xfrm>
              <a:off x="5497289" y="146954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24" name="Group"/>
          <p:cNvGrpSpPr/>
          <p:nvPr/>
        </p:nvGrpSpPr>
        <p:grpSpPr>
          <a:xfrm>
            <a:off x="5244996" y="1536699"/>
            <a:ext cx="359383" cy="270445"/>
            <a:chOff x="5244996" y="1536699"/>
            <a:chExt cx="359383" cy="270445"/>
          </a:xfrm>
        </p:grpSpPr>
        <p:sp>
          <p:nvSpPr>
            <p:cNvPr id="216" name="Shape"/>
            <p:cNvSpPr/>
            <p:nvPr/>
          </p:nvSpPr>
          <p:spPr>
            <a:xfrm>
              <a:off x="5244996" y="1536699"/>
              <a:ext cx="359383" cy="27044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631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5" name="VALUE MKTP, ,MERCH, ,SUPERVISOR-WMNS, ,BOTTOMS Zhang Zeng"/>
            <p:cNvSpPr/>
            <p:nvPr/>
          </p:nvSpPr>
          <p:spPr>
            <a:xfrm>
              <a:off x="5268591" y="1551220"/>
              <a:ext cx="312191" cy="1923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VALUE MKTP MERCH SUPERVISOR-WMNS BOTTOMS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Zhang Zeng</a:t>
              </a:r>
            </a:p>
          </p:txBody>
        </p:sp>
        <p:sp>
          <p:nvSpPr>
            <p:cNvPr id="526" name="Shape"/>
            <p:cNvSpPr/>
            <p:nvPr/>
          </p:nvSpPr>
          <p:spPr>
            <a:xfrm>
              <a:off x="5250441" y="1752691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7" name="Band (CLT Group)"/>
            <p:cNvSpPr/>
            <p:nvPr/>
          </p:nvSpPr>
          <p:spPr>
            <a:xfrm>
              <a:off x="5274037" y="1761767"/>
              <a:ext cx="283150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8" name="L"/>
            <p:cNvSpPr/>
            <p:nvPr/>
          </p:nvSpPr>
          <p:spPr>
            <a:xfrm>
              <a:off x="5557186" y="1761767"/>
              <a:ext cx="18151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29" name="Group"/>
          <p:cNvGrpSpPr/>
          <p:nvPr/>
        </p:nvGrpSpPr>
        <p:grpSpPr>
          <a:xfrm>
            <a:off x="5244996" y="1828924"/>
            <a:ext cx="359383" cy="230513"/>
            <a:chOff x="5244996" y="1828924"/>
            <a:chExt cx="359383" cy="230513"/>
          </a:xfrm>
        </p:grpSpPr>
        <p:sp>
          <p:nvSpPr>
            <p:cNvPr id="218" name="Shape"/>
            <p:cNvSpPr/>
            <p:nvPr/>
          </p:nvSpPr>
          <p:spPr>
            <a:xfrm>
              <a:off x="5244996" y="1828924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0" name="MGR, VALUE MKTP, ,MERCH-WMNS, ,JKT/TOPS Zhang Hellen"/>
            <p:cNvSpPr/>
            <p:nvPr/>
          </p:nvSpPr>
          <p:spPr>
            <a:xfrm>
              <a:off x="5268591" y="1843445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MGR, VALUE MKTP MERCH-WMNS JKT/TOPS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Zhang Hellen</a:t>
              </a:r>
            </a:p>
          </p:txBody>
        </p:sp>
        <p:sp>
          <p:nvSpPr>
            <p:cNvPr id="531" name="Shape"/>
            <p:cNvSpPr/>
            <p:nvPr/>
          </p:nvSpPr>
          <p:spPr>
            <a:xfrm>
              <a:off x="5250441" y="2004985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2" name="Band (CLT Group)"/>
            <p:cNvSpPr/>
            <p:nvPr/>
          </p:nvSpPr>
          <p:spPr>
            <a:xfrm>
              <a:off x="5274037" y="2014060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3" name="U"/>
            <p:cNvSpPr/>
            <p:nvPr/>
          </p:nvSpPr>
          <p:spPr>
            <a:xfrm>
              <a:off x="5555371" y="2014060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34" name="Group"/>
          <p:cNvGrpSpPr/>
          <p:nvPr/>
        </p:nvGrpSpPr>
        <p:grpSpPr>
          <a:xfrm>
            <a:off x="5244996" y="2081218"/>
            <a:ext cx="359383" cy="230513"/>
            <a:chOff x="5244996" y="2081218"/>
            <a:chExt cx="359383" cy="230513"/>
          </a:xfrm>
        </p:grpSpPr>
        <p:sp>
          <p:nvSpPr>
            <p:cNvPr id="220" name="Shape"/>
            <p:cNvSpPr/>
            <p:nvPr/>
          </p:nvSpPr>
          <p:spPr>
            <a:xfrm>
              <a:off x="5244996" y="2081218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5" name="MGR, VALUE MKTP, ,MERCH-WMNS PERF, ,FW Dong Diana"/>
            <p:cNvSpPr/>
            <p:nvPr/>
          </p:nvSpPr>
          <p:spPr>
            <a:xfrm>
              <a:off x="5268591" y="2095738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MGR, VALUE MKTP MERCH-WMNS PERF FW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Dong Diana</a:t>
              </a:r>
            </a:p>
          </p:txBody>
        </p:sp>
        <p:sp>
          <p:nvSpPr>
            <p:cNvPr id="536" name="Shape"/>
            <p:cNvSpPr/>
            <p:nvPr/>
          </p:nvSpPr>
          <p:spPr>
            <a:xfrm>
              <a:off x="5250441" y="2257279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7" name="Band (CLT Group)"/>
            <p:cNvSpPr/>
            <p:nvPr/>
          </p:nvSpPr>
          <p:spPr>
            <a:xfrm>
              <a:off x="5274037" y="2266354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8" name="U"/>
            <p:cNvSpPr/>
            <p:nvPr/>
          </p:nvSpPr>
          <p:spPr>
            <a:xfrm>
              <a:off x="5555371" y="2266354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39" name="Group"/>
          <p:cNvGrpSpPr/>
          <p:nvPr/>
        </p:nvGrpSpPr>
        <p:grpSpPr>
          <a:xfrm>
            <a:off x="5244996" y="2333512"/>
            <a:ext cx="359383" cy="270445"/>
            <a:chOff x="5244996" y="2333512"/>
            <a:chExt cx="359383" cy="270445"/>
          </a:xfrm>
        </p:grpSpPr>
        <p:sp>
          <p:nvSpPr>
            <p:cNvPr id="222" name="Shape"/>
            <p:cNvSpPr/>
            <p:nvPr/>
          </p:nvSpPr>
          <p:spPr>
            <a:xfrm>
              <a:off x="5244996" y="2333512"/>
              <a:ext cx="359383" cy="27044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631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0" name="VALUE MKTP, ,MERCH, ,SUPERVISOR-WMNS, ,LIS FW Open Position"/>
            <p:cNvSpPr/>
            <p:nvPr/>
          </p:nvSpPr>
          <p:spPr>
            <a:xfrm>
              <a:off x="5268591" y="2348032"/>
              <a:ext cx="312191" cy="1923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VALUE MKTP MERCH SUPERVISOR-WMNS LIS FW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541" name="Shape"/>
            <p:cNvSpPr/>
            <p:nvPr/>
          </p:nvSpPr>
          <p:spPr>
            <a:xfrm>
              <a:off x="5250441" y="2549504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2" name="Band (CLT Group)"/>
            <p:cNvSpPr/>
            <p:nvPr/>
          </p:nvSpPr>
          <p:spPr>
            <a:xfrm>
              <a:off x="5274037" y="2558579"/>
              <a:ext cx="283150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3" name="L"/>
            <p:cNvSpPr/>
            <p:nvPr/>
          </p:nvSpPr>
          <p:spPr>
            <a:xfrm>
              <a:off x="5557186" y="2558579"/>
              <a:ext cx="18151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44" name="Group"/>
          <p:cNvGrpSpPr/>
          <p:nvPr/>
        </p:nvGrpSpPr>
        <p:grpSpPr>
          <a:xfrm>
            <a:off x="5244996" y="2625737"/>
            <a:ext cx="359383" cy="230513"/>
            <a:chOff x="5244996" y="2625737"/>
            <a:chExt cx="359383" cy="230513"/>
          </a:xfrm>
        </p:grpSpPr>
        <p:sp>
          <p:nvSpPr>
            <p:cNvPr id="224" name="Shape"/>
            <p:cNvSpPr/>
            <p:nvPr/>
          </p:nvSpPr>
          <p:spPr>
            <a:xfrm>
              <a:off x="5244996" y="2625737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631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5" name="VALUE MKTP, ,MERCH ASST MGR-,OTW/BRA/TIGHTS Zhou Ping Ting Connie"/>
            <p:cNvSpPr/>
            <p:nvPr/>
          </p:nvSpPr>
          <p:spPr>
            <a:xfrm>
              <a:off x="5268591" y="2640257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EEEEEE"/>
                  </a:solidFill>
                </a:rPr>
                <a:t>VALUE MKTP MERCH ASST MGR-OTW/BRA/TIGHTS</a:t>
              </a:r>
            </a:p>
            <a:p>
              <a:pPr algn="l"/>
              <a:r>
                <a:rPr lang="en-GB" sz="200">
                  <a:solidFill>
                    <a:srgbClr val="EEEEEE"/>
                  </a:solidFill>
                </a:rPr>
                <a:t>Zhou Ping Ting Connie</a:t>
              </a:r>
            </a:p>
          </p:txBody>
        </p:sp>
        <p:sp>
          <p:nvSpPr>
            <p:cNvPr id="546" name="Shape"/>
            <p:cNvSpPr/>
            <p:nvPr/>
          </p:nvSpPr>
          <p:spPr>
            <a:xfrm>
              <a:off x="5250441" y="2801798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7" name="Band (CLT Group)"/>
            <p:cNvSpPr/>
            <p:nvPr/>
          </p:nvSpPr>
          <p:spPr>
            <a:xfrm>
              <a:off x="5274037" y="2810873"/>
              <a:ext cx="283150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8" name="L"/>
            <p:cNvSpPr/>
            <p:nvPr/>
          </p:nvSpPr>
          <p:spPr>
            <a:xfrm>
              <a:off x="5557186" y="2810873"/>
              <a:ext cx="18151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49" name="Group"/>
          <p:cNvGrpSpPr/>
          <p:nvPr/>
        </p:nvGrpSpPr>
        <p:grpSpPr>
          <a:xfrm>
            <a:off x="5244996" y="2878030"/>
            <a:ext cx="359383" cy="230513"/>
            <a:chOff x="5244996" y="2878030"/>
            <a:chExt cx="359383" cy="230513"/>
          </a:xfrm>
        </p:grpSpPr>
        <p:sp>
          <p:nvSpPr>
            <p:cNvPr id="226" name="Shape"/>
            <p:cNvSpPr/>
            <p:nvPr/>
          </p:nvSpPr>
          <p:spPr>
            <a:xfrm>
              <a:off x="5244996" y="2878030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0" name="SR MGR, VALUE, ,MKTP MERCH-,WMNS LIS FW Zhang Candy"/>
            <p:cNvSpPr/>
            <p:nvPr/>
          </p:nvSpPr>
          <p:spPr>
            <a:xfrm>
              <a:off x="5268591" y="2892551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SR MGR, VALUE MKTP MERCH-WMNS LIS FW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Zhang Candy</a:t>
              </a:r>
            </a:p>
          </p:txBody>
        </p:sp>
        <p:sp>
          <p:nvSpPr>
            <p:cNvPr id="551" name="Shape"/>
            <p:cNvSpPr/>
            <p:nvPr/>
          </p:nvSpPr>
          <p:spPr>
            <a:xfrm>
              <a:off x="5250441" y="3054091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2" name="Band (CLT Group)"/>
            <p:cNvSpPr/>
            <p:nvPr/>
          </p:nvSpPr>
          <p:spPr>
            <a:xfrm>
              <a:off x="5274037" y="3063167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3" name="U"/>
            <p:cNvSpPr/>
            <p:nvPr/>
          </p:nvSpPr>
          <p:spPr>
            <a:xfrm>
              <a:off x="5555371" y="3063167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54" name="Group"/>
          <p:cNvGrpSpPr/>
          <p:nvPr/>
        </p:nvGrpSpPr>
        <p:grpSpPr>
          <a:xfrm>
            <a:off x="5586227" y="1284405"/>
            <a:ext cx="359383" cy="230513"/>
            <a:chOff x="5586227" y="1284405"/>
            <a:chExt cx="359383" cy="230513"/>
          </a:xfrm>
        </p:grpSpPr>
        <p:sp>
          <p:nvSpPr>
            <p:cNvPr id="228" name="Shape"/>
            <p:cNvSpPr/>
            <p:nvPr/>
          </p:nvSpPr>
          <p:spPr>
            <a:xfrm>
              <a:off x="5586227" y="1284405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5" name="SR MGR, GC -, ,VALUE MKTP, ,MERCH_X-GENDER Zhang Anna"/>
            <p:cNvSpPr/>
            <p:nvPr/>
          </p:nvSpPr>
          <p:spPr>
            <a:xfrm>
              <a:off x="5609823" y="1298926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SR MGR, GC - VALUE MKTP MERCH_X-GENDER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Zhang Anna</a:t>
              </a:r>
            </a:p>
          </p:txBody>
        </p:sp>
        <p:sp>
          <p:nvSpPr>
            <p:cNvPr id="556" name="Shape"/>
            <p:cNvSpPr/>
            <p:nvPr/>
          </p:nvSpPr>
          <p:spPr>
            <a:xfrm>
              <a:off x="5591672" y="1460466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7" name="Band (CLT Group)"/>
            <p:cNvSpPr/>
            <p:nvPr/>
          </p:nvSpPr>
          <p:spPr>
            <a:xfrm>
              <a:off x="5615268" y="1469542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8" name="U"/>
            <p:cNvSpPr/>
            <p:nvPr/>
          </p:nvSpPr>
          <p:spPr>
            <a:xfrm>
              <a:off x="5896603" y="1469542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59" name="Group"/>
          <p:cNvGrpSpPr/>
          <p:nvPr/>
        </p:nvGrpSpPr>
        <p:grpSpPr>
          <a:xfrm>
            <a:off x="5956500" y="995810"/>
            <a:ext cx="359383" cy="230513"/>
            <a:chOff x="5956500" y="995810"/>
            <a:chExt cx="359383" cy="230513"/>
          </a:xfrm>
        </p:grpSpPr>
        <p:sp>
          <p:nvSpPr>
            <p:cNvPr id="230" name="Shape"/>
            <p:cNvSpPr/>
            <p:nvPr/>
          </p:nvSpPr>
          <p:spPr>
            <a:xfrm>
              <a:off x="5956500" y="995810"/>
              <a:ext cx="359383" cy="23051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0" name="SR MGR,TMALL, ,OUTLET STORE BIZ, ,OPS Bai XueFeng"/>
            <p:cNvSpPr/>
            <p:nvPr/>
          </p:nvSpPr>
          <p:spPr>
            <a:xfrm>
              <a:off x="5980096" y="1010331"/>
              <a:ext cx="312191" cy="15246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SR MGR,TMALL OUTLET STORE BIZ OPS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Bai XueFeng</a:t>
              </a:r>
            </a:p>
          </p:txBody>
        </p:sp>
        <p:sp>
          <p:nvSpPr>
            <p:cNvPr id="561" name="Shape"/>
            <p:cNvSpPr/>
            <p:nvPr/>
          </p:nvSpPr>
          <p:spPr>
            <a:xfrm>
              <a:off x="5961945" y="1171871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2" name="Band (CLT Group)"/>
            <p:cNvSpPr/>
            <p:nvPr/>
          </p:nvSpPr>
          <p:spPr>
            <a:xfrm>
              <a:off x="5985541" y="1180947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3" name="U"/>
            <p:cNvSpPr/>
            <p:nvPr/>
          </p:nvSpPr>
          <p:spPr>
            <a:xfrm>
              <a:off x="6266876" y="1180947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64" name="Group"/>
          <p:cNvGrpSpPr/>
          <p:nvPr/>
        </p:nvGrpSpPr>
        <p:grpSpPr>
          <a:xfrm>
            <a:off x="6014582" y="1248104"/>
            <a:ext cx="359383" cy="190582"/>
            <a:chOff x="6014582" y="1248104"/>
            <a:chExt cx="359383" cy="190582"/>
          </a:xfrm>
        </p:grpSpPr>
        <p:sp>
          <p:nvSpPr>
            <p:cNvPr id="232" name="Shape"/>
            <p:cNvSpPr/>
            <p:nvPr/>
          </p:nvSpPr>
          <p:spPr>
            <a:xfrm>
              <a:off x="6014582" y="1248104"/>
              <a:ext cx="359383" cy="19058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904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63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5" name="TMALL OUTLET, ,BUSINESS OPS MGR Liu YiWen"/>
            <p:cNvSpPr/>
            <p:nvPr/>
          </p:nvSpPr>
          <p:spPr>
            <a:xfrm>
              <a:off x="6038178" y="1262625"/>
              <a:ext cx="312191" cy="11253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40" b="1">
                  <a:solidFill>
                    <a:srgbClr val="282828"/>
                  </a:solidFill>
                </a:rPr>
                <a:t>TMALL OUTLET BUSINESS OPS MGR</a:t>
              </a:r>
            </a:p>
            <a:p>
              <a:pPr algn="l"/>
              <a:r>
                <a:rPr lang="en-GB" sz="200">
                  <a:solidFill>
                    <a:srgbClr val="282828"/>
                  </a:solidFill>
                </a:rPr>
                <a:t>Liu YiWen</a:t>
              </a:r>
            </a:p>
          </p:txBody>
        </p:sp>
        <p:sp>
          <p:nvSpPr>
            <p:cNvPr id="566" name="Shape"/>
            <p:cNvSpPr/>
            <p:nvPr/>
          </p:nvSpPr>
          <p:spPr>
            <a:xfrm>
              <a:off x="6020027" y="1384234"/>
              <a:ext cx="348493" cy="4900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7" name="Band (CLT Group)"/>
            <p:cNvSpPr/>
            <p:nvPr/>
          </p:nvSpPr>
          <p:spPr>
            <a:xfrm>
              <a:off x="6043623" y="1393309"/>
              <a:ext cx="281335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8" name="U"/>
            <p:cNvSpPr/>
            <p:nvPr/>
          </p:nvSpPr>
          <p:spPr>
            <a:xfrm>
              <a:off x="6324958" y="1393309"/>
              <a:ext cx="19966" cy="308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Marketplace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MARKETPLACE GC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4: </a:t>
            </a:r>
            <a:r>
              <a:rPr lang="en-US" sz="700" dirty="0">
                <a:solidFill>
                  <a:srgbClr val="000000"/>
                </a:solidFill>
              </a:rPr>
              <a:t>VP, GC - CONSUMER DIRECT MARKETING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339875" y="-564822"/>
            <a:ext cx="28379" cy="285112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1" idx="3"/>
            <a:endCxn id="104" idx="0"/>
          </p:cNvCxnSpPr>
          <p:nvPr/>
        </p:nvCxnSpPr>
        <p:spPr>
          <a:xfrm rot="5400000">
            <a:off x="2443930" y="-460767"/>
            <a:ext cx="28379" cy="264301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1029484" y="1024626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1064958" y="1150912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1100431" y="1256386"/>
            <a:ext cx="496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8" idx="4"/>
            <a:endCxn id="112" idx="5"/>
          </p:cNvCxnSpPr>
          <p:nvPr/>
        </p:nvCxnSpPr>
        <p:spPr>
          <a:xfrm rot="16200000" flipH="1">
            <a:off x="1050295" y="1306522"/>
            <a:ext cx="149935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6" idx="4"/>
            <a:endCxn id="114" idx="5"/>
          </p:cNvCxnSpPr>
          <p:nvPr/>
        </p:nvCxnSpPr>
        <p:spPr>
          <a:xfrm rot="16200000" flipH="1">
            <a:off x="909347" y="1306522"/>
            <a:ext cx="371290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4" idx="4"/>
            <a:endCxn id="116" idx="5"/>
          </p:cNvCxnSpPr>
          <p:nvPr/>
        </p:nvCxnSpPr>
        <p:spPr>
          <a:xfrm rot="16200000" flipH="1">
            <a:off x="1100431" y="1567607"/>
            <a:ext cx="496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06" idx="4"/>
            <a:endCxn id="118" idx="5"/>
          </p:cNvCxnSpPr>
          <p:nvPr/>
        </p:nvCxnSpPr>
        <p:spPr>
          <a:xfrm rot="16200000" flipH="1">
            <a:off x="809076" y="1406794"/>
            <a:ext cx="57183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8" idx="4"/>
            <a:endCxn id="120" idx="5"/>
          </p:cNvCxnSpPr>
          <p:nvPr/>
        </p:nvCxnSpPr>
        <p:spPr>
          <a:xfrm rot="16200000" flipH="1">
            <a:off x="1095228" y="1773353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8" idx="4"/>
            <a:endCxn id="122" idx="5"/>
          </p:cNvCxnSpPr>
          <p:nvPr/>
        </p:nvCxnSpPr>
        <p:spPr>
          <a:xfrm rot="16200000" flipH="1">
            <a:off x="1039890" y="1828692"/>
            <a:ext cx="17074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06" idx="4"/>
            <a:endCxn id="124" idx="5"/>
          </p:cNvCxnSpPr>
          <p:nvPr/>
        </p:nvCxnSpPr>
        <p:spPr>
          <a:xfrm rot="16200000" flipH="1">
            <a:off x="637857" y="1578013"/>
            <a:ext cx="914270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4" idx="4"/>
            <a:endCxn id="126" idx="5"/>
          </p:cNvCxnSpPr>
          <p:nvPr/>
        </p:nvCxnSpPr>
        <p:spPr>
          <a:xfrm rot="16200000" flipH="1">
            <a:off x="1090026" y="2131399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4" idx="4"/>
            <a:endCxn id="128" idx="5"/>
          </p:cNvCxnSpPr>
          <p:nvPr/>
        </p:nvCxnSpPr>
        <p:spPr>
          <a:xfrm rot="16200000" flipH="1">
            <a:off x="1024281" y="2197143"/>
            <a:ext cx="2019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04" idx="4"/>
            <a:endCxn id="130" idx="5"/>
          </p:cNvCxnSpPr>
          <p:nvPr/>
        </p:nvCxnSpPr>
        <p:spPr>
          <a:xfrm rot="16200000" flipH="1">
            <a:off x="344609" y="1709501"/>
            <a:ext cx="144022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1070160" y="2515459"/>
            <a:ext cx="496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04" idx="4"/>
            <a:endCxn id="134" idx="5"/>
          </p:cNvCxnSpPr>
          <p:nvPr/>
        </p:nvCxnSpPr>
        <p:spPr>
          <a:xfrm rot="16200000" flipH="1">
            <a:off x="233932" y="1820178"/>
            <a:ext cx="166157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4" idx="4"/>
            <a:endCxn id="136" idx="5"/>
          </p:cNvCxnSpPr>
          <p:nvPr/>
        </p:nvCxnSpPr>
        <p:spPr>
          <a:xfrm rot="16200000" flipH="1">
            <a:off x="1059755" y="2747219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6" idx="4"/>
            <a:endCxn id="138" idx="5"/>
          </p:cNvCxnSpPr>
          <p:nvPr/>
        </p:nvCxnSpPr>
        <p:spPr>
          <a:xfrm rot="16200000" flipH="1">
            <a:off x="1090026" y="2878707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4" idx="4"/>
            <a:endCxn id="140" idx="5"/>
          </p:cNvCxnSpPr>
          <p:nvPr/>
        </p:nvCxnSpPr>
        <p:spPr>
          <a:xfrm rot="16200000" flipH="1">
            <a:off x="928266" y="2878707"/>
            <a:ext cx="333451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1090026" y="3141684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0" idx="4"/>
            <a:endCxn id="144" idx="5"/>
          </p:cNvCxnSpPr>
          <p:nvPr/>
        </p:nvCxnSpPr>
        <p:spPr>
          <a:xfrm rot="16200000" flipH="1">
            <a:off x="1024281" y="3207428"/>
            <a:ext cx="2019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0" idx="4"/>
            <a:endCxn id="146" idx="5"/>
          </p:cNvCxnSpPr>
          <p:nvPr/>
        </p:nvCxnSpPr>
        <p:spPr>
          <a:xfrm rot="16200000" flipH="1">
            <a:off x="958537" y="3273172"/>
            <a:ext cx="333451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04" idx="4"/>
            <a:endCxn id="148" idx="5"/>
          </p:cNvCxnSpPr>
          <p:nvPr/>
        </p:nvCxnSpPr>
        <p:spPr>
          <a:xfrm rot="16200000" flipH="1">
            <a:off x="-221074" y="2275185"/>
            <a:ext cx="2571592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8" idx="4"/>
            <a:endCxn id="150" idx="5"/>
          </p:cNvCxnSpPr>
          <p:nvPr/>
        </p:nvCxnSpPr>
        <p:spPr>
          <a:xfrm rot="16200000" flipH="1">
            <a:off x="1064958" y="3641624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48" idx="4"/>
            <a:endCxn id="152" idx="5"/>
          </p:cNvCxnSpPr>
          <p:nvPr/>
        </p:nvCxnSpPr>
        <p:spPr>
          <a:xfrm rot="16200000" flipH="1">
            <a:off x="1009619" y="3696962"/>
            <a:ext cx="17074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2" idx="4"/>
            <a:endCxn id="154" idx="5"/>
          </p:cNvCxnSpPr>
          <p:nvPr/>
        </p:nvCxnSpPr>
        <p:spPr>
          <a:xfrm rot="16200000" flipH="1">
            <a:off x="1090026" y="3868181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48" idx="4"/>
            <a:endCxn id="156" idx="5"/>
          </p:cNvCxnSpPr>
          <p:nvPr/>
        </p:nvCxnSpPr>
        <p:spPr>
          <a:xfrm rot="16200000" flipH="1">
            <a:off x="888536" y="3818045"/>
            <a:ext cx="412912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04" idx="4"/>
            <a:endCxn id="158" idx="5"/>
          </p:cNvCxnSpPr>
          <p:nvPr/>
        </p:nvCxnSpPr>
        <p:spPr>
          <a:xfrm rot="16200000" flipH="1">
            <a:off x="-508173" y="2562284"/>
            <a:ext cx="314578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8" idx="4"/>
            <a:endCxn id="160" idx="5"/>
          </p:cNvCxnSpPr>
          <p:nvPr/>
        </p:nvCxnSpPr>
        <p:spPr>
          <a:xfrm rot="16200000" flipH="1">
            <a:off x="1059755" y="4221024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58" idx="4"/>
            <a:endCxn id="162" idx="5"/>
          </p:cNvCxnSpPr>
          <p:nvPr/>
        </p:nvCxnSpPr>
        <p:spPr>
          <a:xfrm rot="16200000" flipH="1">
            <a:off x="999213" y="4281565"/>
            <a:ext cx="191557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58" idx="4"/>
            <a:endCxn id="164" idx="5"/>
          </p:cNvCxnSpPr>
          <p:nvPr/>
        </p:nvCxnSpPr>
        <p:spPr>
          <a:xfrm rot="16200000" flipH="1">
            <a:off x="943875" y="4336904"/>
            <a:ext cx="302235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04" idx="4"/>
            <a:endCxn id="166" idx="5"/>
          </p:cNvCxnSpPr>
          <p:nvPr/>
        </p:nvCxnSpPr>
        <p:spPr>
          <a:xfrm rot="16200000" flipH="1">
            <a:off x="-739933" y="2794044"/>
            <a:ext cx="360930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66" idx="4"/>
            <a:endCxn id="168" idx="5"/>
          </p:cNvCxnSpPr>
          <p:nvPr/>
        </p:nvCxnSpPr>
        <p:spPr>
          <a:xfrm rot="16200000" flipH="1">
            <a:off x="1064958" y="4679341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6" idx="4"/>
            <a:endCxn id="170" idx="5"/>
          </p:cNvCxnSpPr>
          <p:nvPr/>
        </p:nvCxnSpPr>
        <p:spPr>
          <a:xfrm rot="16200000" flipH="1">
            <a:off x="1009619" y="4734680"/>
            <a:ext cx="17074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01" idx="3"/>
            <a:endCxn id="172" idx="0"/>
          </p:cNvCxnSpPr>
          <p:nvPr/>
        </p:nvCxnSpPr>
        <p:spPr>
          <a:xfrm rot="5400000">
            <a:off x="2816638" y="-88059"/>
            <a:ext cx="28379" cy="18975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72" idx="3"/>
            <a:endCxn id="174" idx="0"/>
          </p:cNvCxnSpPr>
          <p:nvPr/>
        </p:nvCxnSpPr>
        <p:spPr>
          <a:xfrm rot="5400000">
            <a:off x="1637027" y="780332"/>
            <a:ext cx="28379" cy="4616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74" idx="4"/>
            <a:endCxn id="176" idx="5"/>
          </p:cNvCxnSpPr>
          <p:nvPr/>
        </p:nvCxnSpPr>
        <p:spPr>
          <a:xfrm rot="16200000" flipH="1">
            <a:off x="1313272" y="1154223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6" idx="4"/>
            <a:endCxn id="178" idx="5"/>
          </p:cNvCxnSpPr>
          <p:nvPr/>
        </p:nvCxnSpPr>
        <p:spPr>
          <a:xfrm rot="16200000" flipH="1">
            <a:off x="1343543" y="1285711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4" idx="4"/>
            <a:endCxn id="180" idx="5"/>
          </p:cNvCxnSpPr>
          <p:nvPr/>
        </p:nvCxnSpPr>
        <p:spPr>
          <a:xfrm rot="16200000" flipH="1">
            <a:off x="1181784" y="1285711"/>
            <a:ext cx="333451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80" idx="4"/>
            <a:endCxn id="182" idx="5"/>
          </p:cNvCxnSpPr>
          <p:nvPr/>
        </p:nvCxnSpPr>
        <p:spPr>
          <a:xfrm rot="16200000" flipH="1">
            <a:off x="1343543" y="1548688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74" idx="4"/>
            <a:endCxn id="184" idx="5"/>
          </p:cNvCxnSpPr>
          <p:nvPr/>
        </p:nvCxnSpPr>
        <p:spPr>
          <a:xfrm rot="16200000" flipH="1">
            <a:off x="1055498" y="1411997"/>
            <a:ext cx="586022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74" idx="4"/>
            <a:endCxn id="186" idx="5"/>
          </p:cNvCxnSpPr>
          <p:nvPr/>
        </p:nvCxnSpPr>
        <p:spPr>
          <a:xfrm rot="16200000" flipH="1">
            <a:off x="994957" y="1472538"/>
            <a:ext cx="707105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6" idx="4"/>
            <a:endCxn id="188" idx="5"/>
          </p:cNvCxnSpPr>
          <p:nvPr/>
        </p:nvCxnSpPr>
        <p:spPr>
          <a:xfrm rot="16200000" flipH="1">
            <a:off x="1343543" y="1922342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74" idx="4"/>
            <a:endCxn id="190" idx="5"/>
          </p:cNvCxnSpPr>
          <p:nvPr/>
        </p:nvCxnSpPr>
        <p:spPr>
          <a:xfrm rot="16200000" flipH="1">
            <a:off x="863468" y="1604027"/>
            <a:ext cx="970082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90" idx="4"/>
            <a:endCxn id="192" idx="5"/>
          </p:cNvCxnSpPr>
          <p:nvPr/>
        </p:nvCxnSpPr>
        <p:spPr>
          <a:xfrm rot="16200000" flipH="1">
            <a:off x="1338340" y="2190522"/>
            <a:ext cx="80880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72" idx="3"/>
            <a:endCxn id="194" idx="0"/>
          </p:cNvCxnSpPr>
          <p:nvPr/>
        </p:nvCxnSpPr>
        <p:spPr>
          <a:xfrm rot="5400000">
            <a:off x="1763785" y="907091"/>
            <a:ext cx="28379" cy="20811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94" idx="4"/>
            <a:endCxn id="196" idx="5"/>
          </p:cNvCxnSpPr>
          <p:nvPr/>
        </p:nvCxnSpPr>
        <p:spPr>
          <a:xfrm rot="16200000" flipH="1">
            <a:off x="1566789" y="1154223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94" idx="4"/>
            <a:endCxn id="198" idx="5"/>
          </p:cNvCxnSpPr>
          <p:nvPr/>
        </p:nvCxnSpPr>
        <p:spPr>
          <a:xfrm rot="16200000" flipH="1">
            <a:off x="1506248" y="1214764"/>
            <a:ext cx="191557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94" idx="4"/>
            <a:endCxn id="200" idx="5"/>
          </p:cNvCxnSpPr>
          <p:nvPr/>
        </p:nvCxnSpPr>
        <p:spPr>
          <a:xfrm rot="16200000" flipH="1">
            <a:off x="1450909" y="1270103"/>
            <a:ext cx="302235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172" idx="3"/>
            <a:endCxn id="202" idx="0"/>
          </p:cNvCxnSpPr>
          <p:nvPr/>
        </p:nvCxnSpPr>
        <p:spPr>
          <a:xfrm rot="16200000" flipH="1">
            <a:off x="1875408" y="1003579"/>
            <a:ext cx="28379" cy="1513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202" idx="4"/>
            <a:endCxn id="204" idx="5"/>
          </p:cNvCxnSpPr>
          <p:nvPr/>
        </p:nvCxnSpPr>
        <p:spPr>
          <a:xfrm rot="16200000" flipH="1">
            <a:off x="1790036" y="1154223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202" idx="4"/>
            <a:endCxn id="206" idx="5"/>
          </p:cNvCxnSpPr>
          <p:nvPr/>
        </p:nvCxnSpPr>
        <p:spPr>
          <a:xfrm rot="16200000" flipH="1">
            <a:off x="1729494" y="1214764"/>
            <a:ext cx="191557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202" idx="4"/>
            <a:endCxn id="208" idx="5"/>
          </p:cNvCxnSpPr>
          <p:nvPr/>
        </p:nvCxnSpPr>
        <p:spPr>
          <a:xfrm rot="16200000" flipH="1">
            <a:off x="1674156" y="1270103"/>
            <a:ext cx="302235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202" idx="4"/>
            <a:endCxn id="210" idx="5"/>
          </p:cNvCxnSpPr>
          <p:nvPr/>
        </p:nvCxnSpPr>
        <p:spPr>
          <a:xfrm rot="16200000" flipH="1">
            <a:off x="1618817" y="1325441"/>
            <a:ext cx="412912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202" idx="4"/>
            <a:endCxn id="212" idx="5"/>
          </p:cNvCxnSpPr>
          <p:nvPr/>
        </p:nvCxnSpPr>
        <p:spPr>
          <a:xfrm rot="16200000" flipH="1">
            <a:off x="1563478" y="1380780"/>
            <a:ext cx="52358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212" idx="4"/>
            <a:endCxn id="214" idx="5"/>
          </p:cNvCxnSpPr>
          <p:nvPr/>
        </p:nvCxnSpPr>
        <p:spPr>
          <a:xfrm rot="16200000" flipH="1">
            <a:off x="1825509" y="1723217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7" name="Connection"/>
          <p:cNvCxnSpPr>
            <a:stCxn id="202" idx="4"/>
            <a:endCxn id="216" idx="5"/>
          </p:cNvCxnSpPr>
          <p:nvPr/>
        </p:nvCxnSpPr>
        <p:spPr>
          <a:xfrm rot="16200000" flipH="1">
            <a:off x="1452801" y="1491457"/>
            <a:ext cx="74494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9" name="Connection"/>
          <p:cNvCxnSpPr>
            <a:stCxn id="216" idx="4"/>
            <a:endCxn id="218" idx="5"/>
          </p:cNvCxnSpPr>
          <p:nvPr/>
        </p:nvCxnSpPr>
        <p:spPr>
          <a:xfrm rot="16200000" flipH="1">
            <a:off x="1825509" y="1944572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1" name="Connection"/>
          <p:cNvCxnSpPr>
            <a:stCxn id="202" idx="4"/>
            <a:endCxn id="220" idx="5"/>
          </p:cNvCxnSpPr>
          <p:nvPr/>
        </p:nvCxnSpPr>
        <p:spPr>
          <a:xfrm rot="16200000" flipH="1">
            <a:off x="1342124" y="1602135"/>
            <a:ext cx="966298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3" name="Connection"/>
          <p:cNvCxnSpPr>
            <a:stCxn id="202" idx="4"/>
            <a:endCxn id="222" idx="5"/>
          </p:cNvCxnSpPr>
          <p:nvPr/>
        </p:nvCxnSpPr>
        <p:spPr>
          <a:xfrm rot="16200000" flipH="1">
            <a:off x="1286785" y="1657473"/>
            <a:ext cx="107697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5" name="Connection"/>
          <p:cNvCxnSpPr>
            <a:stCxn id="172" idx="3"/>
            <a:endCxn id="224" idx="0"/>
          </p:cNvCxnSpPr>
          <p:nvPr/>
        </p:nvCxnSpPr>
        <p:spPr>
          <a:xfrm rot="16200000" flipH="1">
            <a:off x="1987032" y="891955"/>
            <a:ext cx="28379" cy="23838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7" name="Connection"/>
          <p:cNvCxnSpPr>
            <a:stCxn id="224" idx="4"/>
            <a:endCxn id="226" idx="5"/>
          </p:cNvCxnSpPr>
          <p:nvPr/>
        </p:nvCxnSpPr>
        <p:spPr>
          <a:xfrm rot="16200000" flipH="1">
            <a:off x="2013282" y="1154223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9" name="Connection"/>
          <p:cNvCxnSpPr>
            <a:stCxn id="224" idx="4"/>
            <a:endCxn id="228" idx="5"/>
          </p:cNvCxnSpPr>
          <p:nvPr/>
        </p:nvCxnSpPr>
        <p:spPr>
          <a:xfrm rot="16200000" flipH="1">
            <a:off x="1947538" y="1219967"/>
            <a:ext cx="2019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1" name="Connection"/>
          <p:cNvCxnSpPr>
            <a:stCxn id="172" idx="3"/>
            <a:endCxn id="230" idx="0"/>
          </p:cNvCxnSpPr>
          <p:nvPr/>
        </p:nvCxnSpPr>
        <p:spPr>
          <a:xfrm rot="16200000" flipH="1">
            <a:off x="2098655" y="780332"/>
            <a:ext cx="28379" cy="4616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3" name="Connection"/>
          <p:cNvCxnSpPr>
            <a:stCxn id="230" idx="4"/>
            <a:endCxn id="232" idx="5"/>
          </p:cNvCxnSpPr>
          <p:nvPr/>
        </p:nvCxnSpPr>
        <p:spPr>
          <a:xfrm rot="16200000" flipH="1">
            <a:off x="2236529" y="1154223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5" name="Connection"/>
          <p:cNvCxnSpPr>
            <a:stCxn id="230" idx="4"/>
            <a:endCxn id="234" idx="5"/>
          </p:cNvCxnSpPr>
          <p:nvPr/>
        </p:nvCxnSpPr>
        <p:spPr>
          <a:xfrm rot="16200000" flipH="1">
            <a:off x="2170784" y="1219967"/>
            <a:ext cx="2019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7" name="Connection"/>
          <p:cNvCxnSpPr>
            <a:stCxn id="230" idx="4"/>
            <a:endCxn id="236" idx="5"/>
          </p:cNvCxnSpPr>
          <p:nvPr/>
        </p:nvCxnSpPr>
        <p:spPr>
          <a:xfrm rot="16200000" flipH="1">
            <a:off x="2105040" y="1285711"/>
            <a:ext cx="333451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9" name="Connection"/>
          <p:cNvCxnSpPr>
            <a:stCxn id="230" idx="4"/>
            <a:endCxn id="238" idx="5"/>
          </p:cNvCxnSpPr>
          <p:nvPr/>
        </p:nvCxnSpPr>
        <p:spPr>
          <a:xfrm rot="16200000" flipH="1">
            <a:off x="2044499" y="1346253"/>
            <a:ext cx="45453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1" name="Connection"/>
          <p:cNvCxnSpPr>
            <a:stCxn id="230" idx="4"/>
            <a:endCxn id="240" idx="5"/>
          </p:cNvCxnSpPr>
          <p:nvPr/>
        </p:nvCxnSpPr>
        <p:spPr>
          <a:xfrm rot="16200000" flipH="1">
            <a:off x="1983957" y="1406794"/>
            <a:ext cx="575617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3" name="Connection"/>
          <p:cNvCxnSpPr>
            <a:stCxn id="230" idx="4"/>
            <a:endCxn id="242" idx="5"/>
          </p:cNvCxnSpPr>
          <p:nvPr/>
        </p:nvCxnSpPr>
        <p:spPr>
          <a:xfrm rot="16200000" flipH="1">
            <a:off x="1918213" y="1472538"/>
            <a:ext cx="707105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5" name="Connection"/>
          <p:cNvCxnSpPr>
            <a:stCxn id="230" idx="4"/>
            <a:endCxn id="244" idx="5"/>
          </p:cNvCxnSpPr>
          <p:nvPr/>
        </p:nvCxnSpPr>
        <p:spPr>
          <a:xfrm rot="16200000" flipH="1">
            <a:off x="1857672" y="1533080"/>
            <a:ext cx="828188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7" name="Connection"/>
          <p:cNvCxnSpPr>
            <a:stCxn id="230" idx="4"/>
            <a:endCxn id="246" idx="5"/>
          </p:cNvCxnSpPr>
          <p:nvPr/>
        </p:nvCxnSpPr>
        <p:spPr>
          <a:xfrm rot="16200000" flipH="1">
            <a:off x="1797130" y="1593621"/>
            <a:ext cx="949271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9" name="Connection"/>
          <p:cNvCxnSpPr>
            <a:stCxn id="230" idx="4"/>
            <a:endCxn id="248" idx="5"/>
          </p:cNvCxnSpPr>
          <p:nvPr/>
        </p:nvCxnSpPr>
        <p:spPr>
          <a:xfrm rot="16200000" flipH="1">
            <a:off x="1736589" y="1654162"/>
            <a:ext cx="107035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1" name="Connection"/>
          <p:cNvCxnSpPr>
            <a:stCxn id="101" idx="3"/>
            <a:endCxn id="250" idx="0"/>
          </p:cNvCxnSpPr>
          <p:nvPr/>
        </p:nvCxnSpPr>
        <p:spPr>
          <a:xfrm rot="16200000" flipH="1">
            <a:off x="4130576" y="495598"/>
            <a:ext cx="28379" cy="73028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53" name="Connection"/>
          <p:cNvCxnSpPr>
            <a:stCxn id="250" idx="3"/>
            <a:endCxn id="252" idx="0"/>
          </p:cNvCxnSpPr>
          <p:nvPr/>
        </p:nvCxnSpPr>
        <p:spPr>
          <a:xfrm rot="5400000">
            <a:off x="3531784" y="47214"/>
            <a:ext cx="28379" cy="192786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55" name="Connection"/>
          <p:cNvCxnSpPr>
            <a:stCxn id="250" idx="3"/>
            <a:endCxn id="254" idx="0"/>
          </p:cNvCxnSpPr>
          <p:nvPr/>
        </p:nvCxnSpPr>
        <p:spPr>
          <a:xfrm rot="5400000">
            <a:off x="4145712" y="661141"/>
            <a:ext cx="28379" cy="70001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57" name="Connection"/>
          <p:cNvCxnSpPr>
            <a:stCxn id="254" idx="3"/>
            <a:endCxn id="256" idx="0"/>
          </p:cNvCxnSpPr>
          <p:nvPr/>
        </p:nvCxnSpPr>
        <p:spPr>
          <a:xfrm rot="5400000">
            <a:off x="3285834" y="630871"/>
            <a:ext cx="28379" cy="10197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59" name="Connection"/>
          <p:cNvCxnSpPr>
            <a:stCxn id="256" idx="4"/>
            <a:endCxn id="258" idx="5"/>
          </p:cNvCxnSpPr>
          <p:nvPr/>
        </p:nvCxnSpPr>
        <p:spPr>
          <a:xfrm rot="16200000" flipH="1">
            <a:off x="2683021" y="1283819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1" name="Connection"/>
          <p:cNvCxnSpPr>
            <a:stCxn id="256" idx="4"/>
            <a:endCxn id="260" idx="5"/>
          </p:cNvCxnSpPr>
          <p:nvPr/>
        </p:nvCxnSpPr>
        <p:spPr>
          <a:xfrm rot="16200000" flipH="1">
            <a:off x="2617277" y="1349563"/>
            <a:ext cx="2019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3" name="Connection"/>
          <p:cNvCxnSpPr>
            <a:stCxn id="256" idx="4"/>
            <a:endCxn id="262" idx="5"/>
          </p:cNvCxnSpPr>
          <p:nvPr/>
        </p:nvCxnSpPr>
        <p:spPr>
          <a:xfrm rot="16200000" flipH="1">
            <a:off x="2551533" y="1415308"/>
            <a:ext cx="333451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5" name="Connection"/>
          <p:cNvCxnSpPr>
            <a:stCxn id="256" idx="4"/>
            <a:endCxn id="264" idx="5"/>
          </p:cNvCxnSpPr>
          <p:nvPr/>
        </p:nvCxnSpPr>
        <p:spPr>
          <a:xfrm rot="16200000" flipH="1">
            <a:off x="2485789" y="1481052"/>
            <a:ext cx="464940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7" name="Connection"/>
          <p:cNvCxnSpPr>
            <a:stCxn id="256" idx="4"/>
            <a:endCxn id="266" idx="5"/>
          </p:cNvCxnSpPr>
          <p:nvPr/>
        </p:nvCxnSpPr>
        <p:spPr>
          <a:xfrm rot="16200000" flipH="1">
            <a:off x="2420045" y="1546796"/>
            <a:ext cx="596428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9" name="Connection"/>
          <p:cNvCxnSpPr>
            <a:stCxn id="256" idx="4"/>
            <a:endCxn id="268" idx="5"/>
          </p:cNvCxnSpPr>
          <p:nvPr/>
        </p:nvCxnSpPr>
        <p:spPr>
          <a:xfrm rot="16200000" flipH="1">
            <a:off x="2354301" y="1612540"/>
            <a:ext cx="72791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1" name="Connection"/>
          <p:cNvCxnSpPr>
            <a:stCxn id="254" idx="3"/>
            <a:endCxn id="270" idx="0"/>
          </p:cNvCxnSpPr>
          <p:nvPr/>
        </p:nvCxnSpPr>
        <p:spPr>
          <a:xfrm rot="5400000">
            <a:off x="3405025" y="750062"/>
            <a:ext cx="28379" cy="78136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73" name="Connection"/>
          <p:cNvCxnSpPr>
            <a:stCxn id="270" idx="4"/>
            <a:endCxn id="272" idx="5"/>
          </p:cNvCxnSpPr>
          <p:nvPr/>
        </p:nvCxnSpPr>
        <p:spPr>
          <a:xfrm rot="16200000" flipH="1">
            <a:off x="2926606" y="1299428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5" name="Connection"/>
          <p:cNvCxnSpPr>
            <a:stCxn id="270" idx="4"/>
            <a:endCxn id="274" idx="5"/>
          </p:cNvCxnSpPr>
          <p:nvPr/>
        </p:nvCxnSpPr>
        <p:spPr>
          <a:xfrm rot="16200000" flipH="1">
            <a:off x="2866065" y="1359969"/>
            <a:ext cx="181152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7" name="Connection"/>
          <p:cNvCxnSpPr>
            <a:stCxn id="270" idx="4"/>
            <a:endCxn id="276" idx="5"/>
          </p:cNvCxnSpPr>
          <p:nvPr/>
        </p:nvCxnSpPr>
        <p:spPr>
          <a:xfrm rot="16200000" flipH="1">
            <a:off x="2800320" y="1425713"/>
            <a:ext cx="312640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9" name="Connection"/>
          <p:cNvCxnSpPr>
            <a:stCxn id="254" idx="3"/>
            <a:endCxn id="278" idx="0"/>
          </p:cNvCxnSpPr>
          <p:nvPr/>
        </p:nvCxnSpPr>
        <p:spPr>
          <a:xfrm rot="5400000">
            <a:off x="3516648" y="861685"/>
            <a:ext cx="28379" cy="5581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81" name="Connection"/>
          <p:cNvCxnSpPr>
            <a:stCxn id="278" idx="4"/>
            <a:endCxn id="280" idx="5"/>
          </p:cNvCxnSpPr>
          <p:nvPr/>
        </p:nvCxnSpPr>
        <p:spPr>
          <a:xfrm rot="16200000" flipH="1">
            <a:off x="3149853" y="1278616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3" name="Connection"/>
          <p:cNvCxnSpPr>
            <a:stCxn id="278" idx="4"/>
            <a:endCxn id="282" idx="5"/>
          </p:cNvCxnSpPr>
          <p:nvPr/>
        </p:nvCxnSpPr>
        <p:spPr>
          <a:xfrm rot="16200000" flipH="1">
            <a:off x="3089311" y="1339158"/>
            <a:ext cx="181152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5" name="Connection"/>
          <p:cNvCxnSpPr>
            <a:stCxn id="278" idx="4"/>
            <a:endCxn id="284" idx="5"/>
          </p:cNvCxnSpPr>
          <p:nvPr/>
        </p:nvCxnSpPr>
        <p:spPr>
          <a:xfrm rot="16200000" flipH="1">
            <a:off x="3023567" y="1404902"/>
            <a:ext cx="312640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7" name="Connection"/>
          <p:cNvCxnSpPr>
            <a:stCxn id="278" idx="4"/>
            <a:endCxn id="286" idx="5"/>
          </p:cNvCxnSpPr>
          <p:nvPr/>
        </p:nvCxnSpPr>
        <p:spPr>
          <a:xfrm rot="16200000" flipH="1">
            <a:off x="2963026" y="1465443"/>
            <a:ext cx="43372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9" name="Connection"/>
          <p:cNvCxnSpPr>
            <a:stCxn id="278" idx="4"/>
            <a:endCxn id="288" idx="5"/>
          </p:cNvCxnSpPr>
          <p:nvPr/>
        </p:nvCxnSpPr>
        <p:spPr>
          <a:xfrm rot="16200000" flipH="1">
            <a:off x="2907687" y="1520782"/>
            <a:ext cx="544400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1" name="Connection"/>
          <p:cNvCxnSpPr>
            <a:stCxn id="278" idx="4"/>
            <a:endCxn id="290" idx="5"/>
          </p:cNvCxnSpPr>
          <p:nvPr/>
        </p:nvCxnSpPr>
        <p:spPr>
          <a:xfrm rot="16200000" flipH="1">
            <a:off x="2852348" y="1576121"/>
            <a:ext cx="655078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3" name="Connection"/>
          <p:cNvCxnSpPr>
            <a:stCxn id="254" idx="3"/>
            <a:endCxn id="292" idx="0"/>
          </p:cNvCxnSpPr>
          <p:nvPr/>
        </p:nvCxnSpPr>
        <p:spPr>
          <a:xfrm rot="5400000">
            <a:off x="3628272" y="973308"/>
            <a:ext cx="28379" cy="33487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5" name="Connection"/>
          <p:cNvCxnSpPr>
            <a:stCxn id="292" idx="4"/>
            <a:endCxn id="294" idx="5"/>
          </p:cNvCxnSpPr>
          <p:nvPr/>
        </p:nvCxnSpPr>
        <p:spPr>
          <a:xfrm rot="16200000" flipH="1">
            <a:off x="3367896" y="1283819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7" name="Connection"/>
          <p:cNvCxnSpPr>
            <a:stCxn id="292" idx="4"/>
            <a:endCxn id="296" idx="5"/>
          </p:cNvCxnSpPr>
          <p:nvPr/>
        </p:nvCxnSpPr>
        <p:spPr>
          <a:xfrm rot="16200000" flipH="1">
            <a:off x="3307355" y="1344361"/>
            <a:ext cx="191557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9" name="Connection"/>
          <p:cNvCxnSpPr>
            <a:stCxn id="254" idx="3"/>
            <a:endCxn id="298" idx="0"/>
          </p:cNvCxnSpPr>
          <p:nvPr/>
        </p:nvCxnSpPr>
        <p:spPr>
          <a:xfrm rot="5400000">
            <a:off x="3747463" y="1092499"/>
            <a:ext cx="28379" cy="9648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01" name="Connection"/>
          <p:cNvCxnSpPr>
            <a:stCxn id="298" idx="4"/>
            <a:endCxn id="300" idx="5"/>
          </p:cNvCxnSpPr>
          <p:nvPr/>
        </p:nvCxnSpPr>
        <p:spPr>
          <a:xfrm rot="16200000" flipH="1">
            <a:off x="3606278" y="1304630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3" name="Connection"/>
          <p:cNvCxnSpPr>
            <a:stCxn id="254" idx="3"/>
            <a:endCxn id="302" idx="0"/>
          </p:cNvCxnSpPr>
          <p:nvPr/>
        </p:nvCxnSpPr>
        <p:spPr>
          <a:xfrm rot="16200000" flipH="1">
            <a:off x="3859086" y="1077364"/>
            <a:ext cx="28379" cy="12675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05" name="Connection"/>
          <p:cNvCxnSpPr>
            <a:stCxn id="302" idx="4"/>
            <a:endCxn id="304" idx="5"/>
          </p:cNvCxnSpPr>
          <p:nvPr/>
        </p:nvCxnSpPr>
        <p:spPr>
          <a:xfrm rot="16200000" flipH="1">
            <a:off x="3829525" y="1304630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7" name="Connection"/>
          <p:cNvCxnSpPr>
            <a:stCxn id="302" idx="4"/>
            <a:endCxn id="306" idx="5"/>
          </p:cNvCxnSpPr>
          <p:nvPr/>
        </p:nvCxnSpPr>
        <p:spPr>
          <a:xfrm rot="16200000" flipH="1">
            <a:off x="3763780" y="1370375"/>
            <a:ext cx="2019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9" name="Connection"/>
          <p:cNvCxnSpPr>
            <a:stCxn id="254" idx="3"/>
            <a:endCxn id="308" idx="0"/>
          </p:cNvCxnSpPr>
          <p:nvPr/>
        </p:nvCxnSpPr>
        <p:spPr>
          <a:xfrm rot="16200000" flipH="1">
            <a:off x="3970709" y="965740"/>
            <a:ext cx="28379" cy="35000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11" name="Connection"/>
          <p:cNvCxnSpPr>
            <a:stCxn id="308" idx="4"/>
            <a:endCxn id="310" idx="5"/>
          </p:cNvCxnSpPr>
          <p:nvPr/>
        </p:nvCxnSpPr>
        <p:spPr>
          <a:xfrm rot="16200000" flipH="1">
            <a:off x="4052771" y="1304630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3" name="Connection"/>
          <p:cNvCxnSpPr>
            <a:stCxn id="308" idx="4"/>
            <a:endCxn id="312" idx="5"/>
          </p:cNvCxnSpPr>
          <p:nvPr/>
        </p:nvCxnSpPr>
        <p:spPr>
          <a:xfrm rot="16200000" flipH="1">
            <a:off x="3987027" y="1370375"/>
            <a:ext cx="2019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5" name="Connection"/>
          <p:cNvCxnSpPr>
            <a:stCxn id="254" idx="3"/>
            <a:endCxn id="314" idx="0"/>
          </p:cNvCxnSpPr>
          <p:nvPr/>
        </p:nvCxnSpPr>
        <p:spPr>
          <a:xfrm rot="16200000" flipH="1">
            <a:off x="4082332" y="854117"/>
            <a:ext cx="28379" cy="57325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17" name="Connection"/>
          <p:cNvCxnSpPr>
            <a:stCxn id="314" idx="4"/>
            <a:endCxn id="316" idx="5"/>
          </p:cNvCxnSpPr>
          <p:nvPr/>
        </p:nvCxnSpPr>
        <p:spPr>
          <a:xfrm rot="16200000" flipH="1">
            <a:off x="4276017" y="1304630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9" name="Connection"/>
          <p:cNvCxnSpPr>
            <a:stCxn id="314" idx="4"/>
            <a:endCxn id="318" idx="5"/>
          </p:cNvCxnSpPr>
          <p:nvPr/>
        </p:nvCxnSpPr>
        <p:spPr>
          <a:xfrm rot="16200000" flipH="1">
            <a:off x="4210273" y="1370375"/>
            <a:ext cx="2019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1" name="Connection"/>
          <p:cNvCxnSpPr>
            <a:stCxn id="254" idx="3"/>
            <a:endCxn id="320" idx="0"/>
          </p:cNvCxnSpPr>
          <p:nvPr/>
        </p:nvCxnSpPr>
        <p:spPr>
          <a:xfrm rot="16200000" flipH="1">
            <a:off x="4193955" y="742494"/>
            <a:ext cx="28379" cy="79649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23" name="Connection"/>
          <p:cNvCxnSpPr>
            <a:stCxn id="320" idx="4"/>
            <a:endCxn id="322" idx="5"/>
          </p:cNvCxnSpPr>
          <p:nvPr/>
        </p:nvCxnSpPr>
        <p:spPr>
          <a:xfrm rot="16200000" flipH="1">
            <a:off x="4499264" y="1304630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5" name="Connection"/>
          <p:cNvCxnSpPr>
            <a:stCxn id="254" idx="3"/>
            <a:endCxn id="324" idx="0"/>
          </p:cNvCxnSpPr>
          <p:nvPr/>
        </p:nvCxnSpPr>
        <p:spPr>
          <a:xfrm rot="16200000" flipH="1">
            <a:off x="4305579" y="630871"/>
            <a:ext cx="28379" cy="10197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27" name="Connection"/>
          <p:cNvCxnSpPr>
            <a:stCxn id="324" idx="4"/>
            <a:endCxn id="326" idx="5"/>
          </p:cNvCxnSpPr>
          <p:nvPr/>
        </p:nvCxnSpPr>
        <p:spPr>
          <a:xfrm rot="16200000" flipH="1">
            <a:off x="4727713" y="1299428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9" name="Connection"/>
          <p:cNvCxnSpPr>
            <a:stCxn id="324" idx="4"/>
            <a:endCxn id="328" idx="5"/>
          </p:cNvCxnSpPr>
          <p:nvPr/>
        </p:nvCxnSpPr>
        <p:spPr>
          <a:xfrm rot="16200000" flipH="1">
            <a:off x="4672375" y="1354766"/>
            <a:ext cx="17074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1" name="Connection"/>
          <p:cNvCxnSpPr>
            <a:stCxn id="324" idx="4"/>
            <a:endCxn id="330" idx="5"/>
          </p:cNvCxnSpPr>
          <p:nvPr/>
        </p:nvCxnSpPr>
        <p:spPr>
          <a:xfrm rot="16200000" flipH="1">
            <a:off x="4611833" y="1415308"/>
            <a:ext cx="29182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3" name="Connection"/>
          <p:cNvCxnSpPr>
            <a:stCxn id="324" idx="4"/>
            <a:endCxn id="332" idx="5"/>
          </p:cNvCxnSpPr>
          <p:nvPr/>
        </p:nvCxnSpPr>
        <p:spPr>
          <a:xfrm rot="16200000" flipH="1">
            <a:off x="4551292" y="1475849"/>
            <a:ext cx="412912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5" name="Connection"/>
          <p:cNvCxnSpPr>
            <a:stCxn id="250" idx="3"/>
            <a:endCxn id="334" idx="0"/>
          </p:cNvCxnSpPr>
          <p:nvPr/>
        </p:nvCxnSpPr>
        <p:spPr>
          <a:xfrm rot="16200000" flipH="1">
            <a:off x="4767207" y="739656"/>
            <a:ext cx="28379" cy="54298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37" name="Connection"/>
          <p:cNvCxnSpPr>
            <a:stCxn id="334" idx="4"/>
            <a:endCxn id="336" idx="5"/>
          </p:cNvCxnSpPr>
          <p:nvPr/>
        </p:nvCxnSpPr>
        <p:spPr>
          <a:xfrm rot="16200000" flipH="1">
            <a:off x="4950960" y="1128209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9" name="Connection"/>
          <p:cNvCxnSpPr>
            <a:stCxn id="334" idx="4"/>
            <a:endCxn id="338" idx="5"/>
          </p:cNvCxnSpPr>
          <p:nvPr/>
        </p:nvCxnSpPr>
        <p:spPr>
          <a:xfrm rot="16200000" flipH="1">
            <a:off x="4895621" y="1183548"/>
            <a:ext cx="17074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1" name="Connection"/>
          <p:cNvCxnSpPr>
            <a:stCxn id="334" idx="4"/>
            <a:endCxn id="340" idx="5"/>
          </p:cNvCxnSpPr>
          <p:nvPr/>
        </p:nvCxnSpPr>
        <p:spPr>
          <a:xfrm rot="16200000" flipH="1">
            <a:off x="4835080" y="1244089"/>
            <a:ext cx="29182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3" name="Connection"/>
          <p:cNvCxnSpPr>
            <a:stCxn id="334" idx="4"/>
            <a:endCxn id="342" idx="5"/>
          </p:cNvCxnSpPr>
          <p:nvPr/>
        </p:nvCxnSpPr>
        <p:spPr>
          <a:xfrm rot="16200000" flipH="1">
            <a:off x="4769335" y="1309833"/>
            <a:ext cx="423317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5" name="Connection"/>
          <p:cNvCxnSpPr>
            <a:stCxn id="334" idx="4"/>
            <a:endCxn id="344" idx="5"/>
          </p:cNvCxnSpPr>
          <p:nvPr/>
        </p:nvCxnSpPr>
        <p:spPr>
          <a:xfrm rot="16200000" flipH="1">
            <a:off x="4703591" y="1375577"/>
            <a:ext cx="55480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7" name="Connection"/>
          <p:cNvCxnSpPr>
            <a:stCxn id="334" idx="4"/>
            <a:endCxn id="346" idx="5"/>
          </p:cNvCxnSpPr>
          <p:nvPr/>
        </p:nvCxnSpPr>
        <p:spPr>
          <a:xfrm rot="16200000" flipH="1">
            <a:off x="4643050" y="1436119"/>
            <a:ext cx="67588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9" name="Connection"/>
          <p:cNvCxnSpPr>
            <a:stCxn id="334" idx="4"/>
            <a:endCxn id="348" idx="5"/>
          </p:cNvCxnSpPr>
          <p:nvPr/>
        </p:nvCxnSpPr>
        <p:spPr>
          <a:xfrm rot="16200000" flipH="1">
            <a:off x="4587711" y="1491457"/>
            <a:ext cx="78656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1" name="Connection"/>
          <p:cNvCxnSpPr>
            <a:stCxn id="250" idx="3"/>
            <a:endCxn id="350" idx="0"/>
          </p:cNvCxnSpPr>
          <p:nvPr/>
        </p:nvCxnSpPr>
        <p:spPr>
          <a:xfrm rot="16200000" flipH="1">
            <a:off x="4886398" y="620465"/>
            <a:ext cx="28379" cy="78136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53" name="Connection"/>
          <p:cNvCxnSpPr>
            <a:stCxn id="350" idx="4"/>
            <a:endCxn id="352" idx="5"/>
          </p:cNvCxnSpPr>
          <p:nvPr/>
        </p:nvCxnSpPr>
        <p:spPr>
          <a:xfrm rot="16200000" flipH="1">
            <a:off x="5189341" y="1169831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5" name="Connection"/>
          <p:cNvCxnSpPr>
            <a:stCxn id="350" idx="4"/>
            <a:endCxn id="354" idx="5"/>
          </p:cNvCxnSpPr>
          <p:nvPr/>
        </p:nvCxnSpPr>
        <p:spPr>
          <a:xfrm rot="16200000" flipH="1">
            <a:off x="5128800" y="1230373"/>
            <a:ext cx="181152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7" name="Connection"/>
          <p:cNvCxnSpPr>
            <a:stCxn id="350" idx="4"/>
            <a:endCxn id="356" idx="5"/>
          </p:cNvCxnSpPr>
          <p:nvPr/>
        </p:nvCxnSpPr>
        <p:spPr>
          <a:xfrm rot="16200000" flipH="1">
            <a:off x="5063056" y="1296117"/>
            <a:ext cx="312640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9" name="Connection"/>
          <p:cNvCxnSpPr>
            <a:stCxn id="250" idx="3"/>
            <a:endCxn id="358" idx="0"/>
          </p:cNvCxnSpPr>
          <p:nvPr/>
        </p:nvCxnSpPr>
        <p:spPr>
          <a:xfrm rot="16200000" flipH="1">
            <a:off x="4998021" y="508842"/>
            <a:ext cx="28379" cy="100461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61" name="Connection"/>
          <p:cNvCxnSpPr>
            <a:stCxn id="358" idx="4"/>
            <a:endCxn id="360" idx="5"/>
          </p:cNvCxnSpPr>
          <p:nvPr/>
        </p:nvCxnSpPr>
        <p:spPr>
          <a:xfrm rot="16200000" flipH="1">
            <a:off x="5407385" y="1154223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3" name="Connection"/>
          <p:cNvCxnSpPr>
            <a:stCxn id="250" idx="3"/>
            <a:endCxn id="362" idx="0"/>
          </p:cNvCxnSpPr>
          <p:nvPr/>
        </p:nvCxnSpPr>
        <p:spPr>
          <a:xfrm rot="16200000" flipH="1">
            <a:off x="5117212" y="389651"/>
            <a:ext cx="28379" cy="124299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65" name="Connection"/>
          <p:cNvCxnSpPr>
            <a:stCxn id="362" idx="4"/>
            <a:endCxn id="364" idx="5"/>
          </p:cNvCxnSpPr>
          <p:nvPr/>
        </p:nvCxnSpPr>
        <p:spPr>
          <a:xfrm rot="16200000" flipH="1">
            <a:off x="5645767" y="1175034"/>
            <a:ext cx="7047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7" name="Connection"/>
          <p:cNvCxnSpPr>
            <a:stCxn id="362" idx="4"/>
            <a:endCxn id="366" idx="5"/>
          </p:cNvCxnSpPr>
          <p:nvPr/>
        </p:nvCxnSpPr>
        <p:spPr>
          <a:xfrm rot="16200000" flipH="1">
            <a:off x="5580023" y="1240778"/>
            <a:ext cx="20196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9" name="Connection"/>
          <p:cNvCxnSpPr>
            <a:stCxn id="362" idx="4"/>
            <a:endCxn id="368" idx="5"/>
          </p:cNvCxnSpPr>
          <p:nvPr/>
        </p:nvCxnSpPr>
        <p:spPr>
          <a:xfrm rot="16200000" flipH="1">
            <a:off x="5514279" y="1306522"/>
            <a:ext cx="333451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1" name="Connection"/>
          <p:cNvCxnSpPr>
            <a:stCxn id="362" idx="4"/>
            <a:endCxn id="370" idx="5"/>
          </p:cNvCxnSpPr>
          <p:nvPr/>
        </p:nvCxnSpPr>
        <p:spPr>
          <a:xfrm rot="16200000" flipH="1">
            <a:off x="5448534" y="1372266"/>
            <a:ext cx="464940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3" name="Connection"/>
          <p:cNvCxnSpPr>
            <a:stCxn id="362" idx="4"/>
            <a:endCxn id="372" idx="5"/>
          </p:cNvCxnSpPr>
          <p:nvPr/>
        </p:nvCxnSpPr>
        <p:spPr>
          <a:xfrm rot="16200000" flipH="1">
            <a:off x="5382790" y="1438011"/>
            <a:ext cx="596428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5" name="Connection"/>
          <p:cNvCxnSpPr>
            <a:stCxn id="362" idx="4"/>
            <a:endCxn id="374" idx="5"/>
          </p:cNvCxnSpPr>
          <p:nvPr/>
        </p:nvCxnSpPr>
        <p:spPr>
          <a:xfrm rot="16200000" flipH="1">
            <a:off x="5317046" y="1503755"/>
            <a:ext cx="72791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7" name="Connection"/>
          <p:cNvCxnSpPr>
            <a:stCxn id="250" idx="3"/>
            <a:endCxn id="376" idx="0"/>
          </p:cNvCxnSpPr>
          <p:nvPr/>
        </p:nvCxnSpPr>
        <p:spPr>
          <a:xfrm rot="16200000" flipH="1">
            <a:off x="5228835" y="278028"/>
            <a:ext cx="28379" cy="146623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79" name="Connection"/>
          <p:cNvCxnSpPr>
            <a:stCxn id="376" idx="4"/>
            <a:endCxn id="378" idx="5"/>
          </p:cNvCxnSpPr>
          <p:nvPr/>
        </p:nvCxnSpPr>
        <p:spPr>
          <a:xfrm rot="16200000" flipH="1">
            <a:off x="5874216" y="1169831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1" name="Connection"/>
          <p:cNvCxnSpPr>
            <a:stCxn id="376" idx="4"/>
            <a:endCxn id="380" idx="5"/>
          </p:cNvCxnSpPr>
          <p:nvPr/>
        </p:nvCxnSpPr>
        <p:spPr>
          <a:xfrm rot="16200000" flipH="1">
            <a:off x="5813675" y="1230373"/>
            <a:ext cx="181152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3" name="Connection"/>
          <p:cNvCxnSpPr>
            <a:stCxn id="250" idx="3"/>
            <a:endCxn id="382" idx="0"/>
          </p:cNvCxnSpPr>
          <p:nvPr/>
        </p:nvCxnSpPr>
        <p:spPr>
          <a:xfrm rot="16200000" flipH="1">
            <a:off x="5340458" y="166404"/>
            <a:ext cx="28379" cy="168948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85" name="Connection"/>
          <p:cNvCxnSpPr>
            <a:stCxn id="382" idx="4"/>
            <a:endCxn id="384" idx="5"/>
          </p:cNvCxnSpPr>
          <p:nvPr/>
        </p:nvCxnSpPr>
        <p:spPr>
          <a:xfrm rot="16200000" flipH="1">
            <a:off x="6097463" y="1128209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7" name="Connection"/>
          <p:cNvCxnSpPr>
            <a:stCxn id="382" idx="4"/>
            <a:endCxn id="386" idx="5"/>
          </p:cNvCxnSpPr>
          <p:nvPr/>
        </p:nvCxnSpPr>
        <p:spPr>
          <a:xfrm rot="16200000" flipH="1">
            <a:off x="6042124" y="1183548"/>
            <a:ext cx="17074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9" name="Connection"/>
          <p:cNvCxnSpPr>
            <a:stCxn id="382" idx="4"/>
            <a:endCxn id="388" idx="5"/>
          </p:cNvCxnSpPr>
          <p:nvPr/>
        </p:nvCxnSpPr>
        <p:spPr>
          <a:xfrm rot="16200000" flipH="1">
            <a:off x="5986785" y="1238886"/>
            <a:ext cx="28142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1" name="Connection"/>
          <p:cNvCxnSpPr>
            <a:stCxn id="382" idx="4"/>
            <a:endCxn id="390" idx="5"/>
          </p:cNvCxnSpPr>
          <p:nvPr/>
        </p:nvCxnSpPr>
        <p:spPr>
          <a:xfrm rot="16200000" flipH="1">
            <a:off x="5931447" y="1294225"/>
            <a:ext cx="392101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3" name="Connection"/>
          <p:cNvCxnSpPr>
            <a:stCxn id="382" idx="4"/>
            <a:endCxn id="392" idx="5"/>
          </p:cNvCxnSpPr>
          <p:nvPr/>
        </p:nvCxnSpPr>
        <p:spPr>
          <a:xfrm rot="16200000" flipH="1">
            <a:off x="5876108" y="1349563"/>
            <a:ext cx="502778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5" name="Connection"/>
          <p:cNvCxnSpPr>
            <a:stCxn id="382" idx="4"/>
            <a:endCxn id="394" idx="5"/>
          </p:cNvCxnSpPr>
          <p:nvPr/>
        </p:nvCxnSpPr>
        <p:spPr>
          <a:xfrm rot="16200000" flipH="1">
            <a:off x="5815567" y="1410105"/>
            <a:ext cx="623861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7" name="Connection"/>
          <p:cNvCxnSpPr>
            <a:stCxn id="382" idx="4"/>
            <a:endCxn id="396" idx="5"/>
          </p:cNvCxnSpPr>
          <p:nvPr/>
        </p:nvCxnSpPr>
        <p:spPr>
          <a:xfrm rot="16200000" flipH="1">
            <a:off x="5755025" y="1470646"/>
            <a:ext cx="74494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9" name="Connection"/>
          <p:cNvCxnSpPr>
            <a:stCxn id="250" idx="3"/>
            <a:endCxn id="398" idx="0"/>
          </p:cNvCxnSpPr>
          <p:nvPr/>
        </p:nvCxnSpPr>
        <p:spPr>
          <a:xfrm rot="16200000" flipH="1">
            <a:off x="5459649" y="47214"/>
            <a:ext cx="28379" cy="192786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401" name="Connection"/>
          <p:cNvCxnSpPr>
            <a:stCxn id="101" idx="3"/>
            <a:endCxn id="400" idx="0"/>
          </p:cNvCxnSpPr>
          <p:nvPr/>
        </p:nvCxnSpPr>
        <p:spPr>
          <a:xfrm rot="16200000" flipH="1">
            <a:off x="5190997" y="-564822"/>
            <a:ext cx="28379" cy="285112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403" name="Connection"/>
          <p:cNvCxnSpPr>
            <a:stCxn id="400" idx="4"/>
            <a:endCxn id="402" idx="5"/>
          </p:cNvCxnSpPr>
          <p:nvPr/>
        </p:nvCxnSpPr>
        <p:spPr>
          <a:xfrm rot="16200000" flipH="1">
            <a:off x="6528820" y="1019424"/>
            <a:ext cx="60069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5" name="Connection"/>
          <p:cNvCxnSpPr>
            <a:stCxn id="400" idx="4"/>
            <a:endCxn id="404" idx="5"/>
          </p:cNvCxnSpPr>
          <p:nvPr/>
        </p:nvCxnSpPr>
        <p:spPr>
          <a:xfrm rot="16200000" flipH="1">
            <a:off x="6473482" y="1074762"/>
            <a:ext cx="170746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7" name="Connection"/>
          <p:cNvCxnSpPr>
            <a:stCxn id="400" idx="4"/>
            <a:endCxn id="406" idx="5"/>
          </p:cNvCxnSpPr>
          <p:nvPr/>
        </p:nvCxnSpPr>
        <p:spPr>
          <a:xfrm rot="16200000" flipH="1">
            <a:off x="6418143" y="1130101"/>
            <a:ext cx="281423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9" name="Connection"/>
          <p:cNvCxnSpPr>
            <a:stCxn id="400" idx="4"/>
            <a:endCxn id="408" idx="5"/>
          </p:cNvCxnSpPr>
          <p:nvPr/>
        </p:nvCxnSpPr>
        <p:spPr>
          <a:xfrm rot="16200000" flipH="1">
            <a:off x="6362804" y="1185439"/>
            <a:ext cx="392101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1" name="Connection"/>
          <p:cNvCxnSpPr>
            <a:stCxn id="400" idx="4"/>
            <a:endCxn id="410" idx="5"/>
          </p:cNvCxnSpPr>
          <p:nvPr/>
        </p:nvCxnSpPr>
        <p:spPr>
          <a:xfrm rot="16200000" flipH="1">
            <a:off x="6307466" y="1240778"/>
            <a:ext cx="502778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3" name="Connection"/>
          <p:cNvCxnSpPr>
            <a:stCxn id="400" idx="4"/>
            <a:endCxn id="412" idx="5"/>
          </p:cNvCxnSpPr>
          <p:nvPr/>
        </p:nvCxnSpPr>
        <p:spPr>
          <a:xfrm rot="16200000" flipH="1">
            <a:off x="6246924" y="1301320"/>
            <a:ext cx="623861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5" name="Connection"/>
          <p:cNvCxnSpPr>
            <a:stCxn id="400" idx="4"/>
            <a:endCxn id="414" idx="5"/>
          </p:cNvCxnSpPr>
          <p:nvPr/>
        </p:nvCxnSpPr>
        <p:spPr>
          <a:xfrm rot="16200000" flipH="1">
            <a:off x="6186383" y="1361861"/>
            <a:ext cx="744944" cy="1513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416" name="Group"/>
          <p:cNvGrpSpPr/>
          <p:nvPr/>
        </p:nvGrpSpPr>
        <p:grpSpPr>
          <a:xfrm>
            <a:off x="3685975" y="746278"/>
            <a:ext cx="187301" cy="99326"/>
            <a:chOff x="3685975" y="746278"/>
            <a:chExt cx="187301" cy="99326"/>
          </a:xfrm>
        </p:grpSpPr>
        <p:sp>
          <p:nvSpPr>
            <p:cNvPr id="101" name="Shape"/>
            <p:cNvSpPr/>
            <p:nvPr/>
          </p:nvSpPr>
          <p:spPr>
            <a:xfrm>
              <a:off x="3685975" y="746278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1892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7" name="VP, GC - CONSUMER, ,DIRECT MARKETING Wu Qian Maggie"/>
            <p:cNvSpPr/>
            <p:nvPr/>
          </p:nvSpPr>
          <p:spPr>
            <a:xfrm>
              <a:off x="3698273" y="753845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VP, GC - CONSUMER DIRECT MARKETING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Wu Qian Maggie</a:t>
              </a:r>
            </a:p>
          </p:txBody>
        </p:sp>
        <p:sp>
          <p:nvSpPr>
            <p:cNvPr id="418" name="Shape"/>
            <p:cNvSpPr/>
            <p:nvPr/>
          </p:nvSpPr>
          <p:spPr>
            <a:xfrm>
              <a:off x="3688813" y="8172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9" name="Band (CLT Group)"/>
            <p:cNvSpPr/>
            <p:nvPr/>
          </p:nvSpPr>
          <p:spPr>
            <a:xfrm>
              <a:off x="3701110" y="821954"/>
              <a:ext cx="132435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0" name="CLT"/>
            <p:cNvSpPr/>
            <p:nvPr/>
          </p:nvSpPr>
          <p:spPr>
            <a:xfrm>
              <a:off x="3833545" y="821954"/>
              <a:ext cx="24595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21" name="Group"/>
          <p:cNvGrpSpPr/>
          <p:nvPr/>
        </p:nvGrpSpPr>
        <p:grpSpPr>
          <a:xfrm>
            <a:off x="834853" y="875874"/>
            <a:ext cx="187301" cy="120137"/>
            <a:chOff x="834853" y="875874"/>
            <a:chExt cx="187301" cy="120137"/>
          </a:xfrm>
        </p:grpSpPr>
        <p:sp>
          <p:nvSpPr>
            <p:cNvPr id="102" name="Shape"/>
            <p:cNvSpPr/>
            <p:nvPr/>
          </p:nvSpPr>
          <p:spPr>
            <a:xfrm>
              <a:off x="834853" y="875874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1892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2" name="SR., ,ADMINISTRATIVE, ,ASSISTANT Qian Na"/>
            <p:cNvSpPr/>
            <p:nvPr/>
          </p:nvSpPr>
          <p:spPr>
            <a:xfrm>
              <a:off x="847150" y="883442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Qian Na</a:t>
              </a:r>
            </a:p>
          </p:txBody>
        </p:sp>
        <p:sp>
          <p:nvSpPr>
            <p:cNvPr id="423" name="Shape"/>
            <p:cNvSpPr/>
            <p:nvPr/>
          </p:nvSpPr>
          <p:spPr>
            <a:xfrm>
              <a:off x="837691" y="96763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4" name="Band (CLT Group)"/>
            <p:cNvSpPr/>
            <p:nvPr/>
          </p:nvSpPr>
          <p:spPr>
            <a:xfrm>
              <a:off x="849988" y="972362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5" name="A"/>
            <p:cNvSpPr/>
            <p:nvPr/>
          </p:nvSpPr>
          <p:spPr>
            <a:xfrm>
              <a:off x="996612" y="972362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26" name="Group"/>
          <p:cNvGrpSpPr/>
          <p:nvPr/>
        </p:nvGrpSpPr>
        <p:grpSpPr>
          <a:xfrm>
            <a:off x="1042964" y="875874"/>
            <a:ext cx="187301" cy="120137"/>
            <a:chOff x="1042964" y="875874"/>
            <a:chExt cx="187301" cy="120137"/>
          </a:xfrm>
        </p:grpSpPr>
        <p:sp>
          <p:nvSpPr>
            <p:cNvPr id="104" name="Shape"/>
            <p:cNvSpPr/>
            <p:nvPr/>
          </p:nvSpPr>
          <p:spPr>
            <a:xfrm>
              <a:off x="1042964" y="875874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189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7" name="SR DIR, GC-,CONSUMER DIRECT, ,MKTG DIGITAL Wong Wai Chung Winson"/>
            <p:cNvSpPr/>
            <p:nvPr/>
          </p:nvSpPr>
          <p:spPr>
            <a:xfrm>
              <a:off x="1055261" y="883442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SR DIR, GC-CONSUMER DIRECT MKTG DIGITAL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Wong Wai Chung Winson</a:t>
              </a:r>
            </a:p>
          </p:txBody>
        </p:sp>
        <p:sp>
          <p:nvSpPr>
            <p:cNvPr id="428" name="Shape"/>
            <p:cNvSpPr/>
            <p:nvPr/>
          </p:nvSpPr>
          <p:spPr>
            <a:xfrm>
              <a:off x="1045802" y="96763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9" name="Band (CLT Group)"/>
            <p:cNvSpPr/>
            <p:nvPr/>
          </p:nvSpPr>
          <p:spPr>
            <a:xfrm>
              <a:off x="1058099" y="972362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0" name="S"/>
            <p:cNvSpPr/>
            <p:nvPr/>
          </p:nvSpPr>
          <p:spPr>
            <a:xfrm>
              <a:off x="1204723" y="972362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31" name="Group"/>
          <p:cNvGrpSpPr/>
          <p:nvPr/>
        </p:nvGrpSpPr>
        <p:grpSpPr>
          <a:xfrm>
            <a:off x="1073235" y="1007363"/>
            <a:ext cx="187301" cy="120137"/>
            <a:chOff x="1073235" y="1007363"/>
            <a:chExt cx="187301" cy="120137"/>
          </a:xfrm>
        </p:grpSpPr>
        <p:sp>
          <p:nvSpPr>
            <p:cNvPr id="106" name="Shape"/>
            <p:cNvSpPr/>
            <p:nvPr/>
          </p:nvSpPr>
          <p:spPr>
            <a:xfrm>
              <a:off x="1073235" y="1007363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2" name="DIR, GC - NIKE.COM, ,&amp;amp; TARGETED, ,COMMS Ju Flora"/>
            <p:cNvSpPr/>
            <p:nvPr/>
          </p:nvSpPr>
          <p:spPr>
            <a:xfrm>
              <a:off x="1085532" y="1014930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DIR, GC - NIKE.COM &amp; TARGETED COMMS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Ju Flora</a:t>
              </a:r>
            </a:p>
          </p:txBody>
        </p:sp>
        <p:sp>
          <p:nvSpPr>
            <p:cNvPr id="433" name="Shape"/>
            <p:cNvSpPr/>
            <p:nvPr/>
          </p:nvSpPr>
          <p:spPr>
            <a:xfrm>
              <a:off x="1076073" y="109912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4" name="Band (CLT Group)"/>
            <p:cNvSpPr/>
            <p:nvPr/>
          </p:nvSpPr>
          <p:spPr>
            <a:xfrm>
              <a:off x="1088370" y="1103850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5" name="E"/>
            <p:cNvSpPr/>
            <p:nvPr/>
          </p:nvSpPr>
          <p:spPr>
            <a:xfrm>
              <a:off x="1234994" y="1103850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36" name="Group"/>
          <p:cNvGrpSpPr/>
          <p:nvPr/>
        </p:nvGrpSpPr>
        <p:grpSpPr>
          <a:xfrm>
            <a:off x="1103505" y="1138851"/>
            <a:ext cx="187301" cy="99326"/>
            <a:chOff x="1103505" y="1138851"/>
            <a:chExt cx="187301" cy="99326"/>
          </a:xfrm>
        </p:grpSpPr>
        <p:sp>
          <p:nvSpPr>
            <p:cNvPr id="108" name="Shape"/>
            <p:cNvSpPr/>
            <p:nvPr/>
          </p:nvSpPr>
          <p:spPr>
            <a:xfrm>
              <a:off x="1103505" y="1138851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7" name="SR MGR, GC - NIKE, ,APP/.COM WEB Cai Jia"/>
            <p:cNvSpPr/>
            <p:nvPr/>
          </p:nvSpPr>
          <p:spPr>
            <a:xfrm>
              <a:off x="1115803" y="1146419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GC - NIKE APP/.COM WEB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Cai Jia</a:t>
              </a:r>
            </a:p>
          </p:txBody>
        </p:sp>
        <p:sp>
          <p:nvSpPr>
            <p:cNvPr id="438" name="Shape"/>
            <p:cNvSpPr/>
            <p:nvPr/>
          </p:nvSpPr>
          <p:spPr>
            <a:xfrm>
              <a:off x="1106343" y="1209798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9" name="Band (CLT Group)"/>
            <p:cNvSpPr/>
            <p:nvPr/>
          </p:nvSpPr>
          <p:spPr>
            <a:xfrm>
              <a:off x="1118641" y="1214528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0" name="U"/>
            <p:cNvSpPr/>
            <p:nvPr/>
          </p:nvSpPr>
          <p:spPr>
            <a:xfrm>
              <a:off x="1265265" y="1214528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41" name="Group"/>
          <p:cNvGrpSpPr/>
          <p:nvPr/>
        </p:nvGrpSpPr>
        <p:grpSpPr>
          <a:xfrm>
            <a:off x="1133776" y="1249528"/>
            <a:ext cx="187301" cy="78515"/>
            <a:chOff x="1133776" y="1249528"/>
            <a:chExt cx="187301" cy="78515"/>
          </a:xfrm>
        </p:grpSpPr>
        <p:sp>
          <p:nvSpPr>
            <p:cNvPr id="110" name="Shape"/>
            <p:cNvSpPr/>
            <p:nvPr/>
          </p:nvSpPr>
          <p:spPr>
            <a:xfrm>
              <a:off x="1133776" y="1249528"/>
              <a:ext cx="187301" cy="7851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2" name="MGR, GC - NIKE APP Open Position"/>
            <p:cNvSpPr/>
            <p:nvPr/>
          </p:nvSpPr>
          <p:spPr>
            <a:xfrm>
              <a:off x="1146074" y="1257096"/>
              <a:ext cx="162706" cy="378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NIKE APP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43" name="Shape"/>
            <p:cNvSpPr/>
            <p:nvPr/>
          </p:nvSpPr>
          <p:spPr>
            <a:xfrm>
              <a:off x="1136614" y="129966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4" name="Band (CLT Group)"/>
            <p:cNvSpPr/>
            <p:nvPr/>
          </p:nvSpPr>
          <p:spPr>
            <a:xfrm>
              <a:off x="1148911" y="1304394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5" name="U"/>
            <p:cNvSpPr/>
            <p:nvPr/>
          </p:nvSpPr>
          <p:spPr>
            <a:xfrm>
              <a:off x="1295535" y="1304394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46" name="Group"/>
          <p:cNvGrpSpPr/>
          <p:nvPr/>
        </p:nvGrpSpPr>
        <p:grpSpPr>
          <a:xfrm>
            <a:off x="1133776" y="1339394"/>
            <a:ext cx="187301" cy="99326"/>
            <a:chOff x="1133776" y="1339394"/>
            <a:chExt cx="187301" cy="99326"/>
          </a:xfrm>
        </p:grpSpPr>
        <p:sp>
          <p:nvSpPr>
            <p:cNvPr id="112" name="Shape"/>
            <p:cNvSpPr/>
            <p:nvPr/>
          </p:nvSpPr>
          <p:spPr>
            <a:xfrm>
              <a:off x="1133776" y="1339394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7" name="GC -SUPERVISOR-,NIKE APP/COM Li LeFeng"/>
            <p:cNvSpPr/>
            <p:nvPr/>
          </p:nvSpPr>
          <p:spPr>
            <a:xfrm>
              <a:off x="1146074" y="1346962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-SUPERVISOR-NIKE APP/COM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Li LeFeng</a:t>
              </a:r>
            </a:p>
          </p:txBody>
        </p:sp>
        <p:sp>
          <p:nvSpPr>
            <p:cNvPr id="448" name="Shape"/>
            <p:cNvSpPr/>
            <p:nvPr/>
          </p:nvSpPr>
          <p:spPr>
            <a:xfrm>
              <a:off x="1136614" y="141034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9" name="Band (CLT Group)"/>
            <p:cNvSpPr/>
            <p:nvPr/>
          </p:nvSpPr>
          <p:spPr>
            <a:xfrm>
              <a:off x="1148911" y="1415071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0" name="L"/>
            <p:cNvSpPr/>
            <p:nvPr/>
          </p:nvSpPr>
          <p:spPr>
            <a:xfrm>
              <a:off x="1296481" y="1415071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51" name="Group"/>
          <p:cNvGrpSpPr/>
          <p:nvPr/>
        </p:nvGrpSpPr>
        <p:grpSpPr>
          <a:xfrm>
            <a:off x="1103505" y="1450072"/>
            <a:ext cx="187301" cy="99326"/>
            <a:chOff x="1103505" y="1450072"/>
            <a:chExt cx="187301" cy="99326"/>
          </a:xfrm>
        </p:grpSpPr>
        <p:sp>
          <p:nvSpPr>
            <p:cNvPr id="114" name="Shape"/>
            <p:cNvSpPr/>
            <p:nvPr/>
          </p:nvSpPr>
          <p:spPr>
            <a:xfrm>
              <a:off x="1103505" y="145007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2" name="SR MGR, WECHAT, ,MP MARKETING Qin Cong"/>
            <p:cNvSpPr/>
            <p:nvPr/>
          </p:nvSpPr>
          <p:spPr>
            <a:xfrm>
              <a:off x="1115803" y="1457639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WECHAT MP MARKETING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Qin Cong</a:t>
              </a:r>
            </a:p>
          </p:txBody>
        </p:sp>
        <p:sp>
          <p:nvSpPr>
            <p:cNvPr id="453" name="Shape"/>
            <p:cNvSpPr/>
            <p:nvPr/>
          </p:nvSpPr>
          <p:spPr>
            <a:xfrm>
              <a:off x="1106343" y="152101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4" name="Band (CLT Group)"/>
            <p:cNvSpPr/>
            <p:nvPr/>
          </p:nvSpPr>
          <p:spPr>
            <a:xfrm>
              <a:off x="1118641" y="1525748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5" name="U"/>
            <p:cNvSpPr/>
            <p:nvPr/>
          </p:nvSpPr>
          <p:spPr>
            <a:xfrm>
              <a:off x="1265265" y="1525748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56" name="Group"/>
          <p:cNvGrpSpPr/>
          <p:nvPr/>
        </p:nvGrpSpPr>
        <p:grpSpPr>
          <a:xfrm>
            <a:off x="1133776" y="1560749"/>
            <a:ext cx="187301" cy="78515"/>
            <a:chOff x="1133776" y="1560749"/>
            <a:chExt cx="187301" cy="78515"/>
          </a:xfrm>
        </p:grpSpPr>
        <p:sp>
          <p:nvSpPr>
            <p:cNvPr id="116" name="Shape"/>
            <p:cNvSpPr/>
            <p:nvPr/>
          </p:nvSpPr>
          <p:spPr>
            <a:xfrm>
              <a:off x="1133776" y="1560749"/>
              <a:ext cx="187301" cy="7851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7" name="SUPV, GC - WECHAT Hsu Min-Chih"/>
            <p:cNvSpPr/>
            <p:nvPr/>
          </p:nvSpPr>
          <p:spPr>
            <a:xfrm>
              <a:off x="1146074" y="1568317"/>
              <a:ext cx="162706" cy="378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SUPV, GC - WECHAT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Hsu Min-Chih</a:t>
              </a:r>
            </a:p>
          </p:txBody>
        </p:sp>
        <p:sp>
          <p:nvSpPr>
            <p:cNvPr id="458" name="Shape"/>
            <p:cNvSpPr/>
            <p:nvPr/>
          </p:nvSpPr>
          <p:spPr>
            <a:xfrm>
              <a:off x="1136614" y="161088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9" name="Band (CLT Group)"/>
            <p:cNvSpPr/>
            <p:nvPr/>
          </p:nvSpPr>
          <p:spPr>
            <a:xfrm>
              <a:off x="1148911" y="1615615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0" name="L"/>
            <p:cNvSpPr/>
            <p:nvPr/>
          </p:nvSpPr>
          <p:spPr>
            <a:xfrm>
              <a:off x="1296481" y="1615615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61" name="Group"/>
          <p:cNvGrpSpPr/>
          <p:nvPr/>
        </p:nvGrpSpPr>
        <p:grpSpPr>
          <a:xfrm>
            <a:off x="1103505" y="1650615"/>
            <a:ext cx="187301" cy="99326"/>
            <a:chOff x="1103505" y="1650615"/>
            <a:chExt cx="187301" cy="99326"/>
          </a:xfrm>
        </p:grpSpPr>
        <p:sp>
          <p:nvSpPr>
            <p:cNvPr id="118" name="Shape"/>
            <p:cNvSpPr/>
            <p:nvPr/>
          </p:nvSpPr>
          <p:spPr>
            <a:xfrm>
              <a:off x="1103505" y="1650615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2" name="SR MGR, GC -, ,TARGETED COMMS Cheng Sherry"/>
            <p:cNvSpPr/>
            <p:nvPr/>
          </p:nvSpPr>
          <p:spPr>
            <a:xfrm>
              <a:off x="1115803" y="1658183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GC - TARGETED COMMS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Cheng Sherry</a:t>
              </a:r>
            </a:p>
          </p:txBody>
        </p:sp>
        <p:sp>
          <p:nvSpPr>
            <p:cNvPr id="463" name="Shape"/>
            <p:cNvSpPr/>
            <p:nvPr/>
          </p:nvSpPr>
          <p:spPr>
            <a:xfrm>
              <a:off x="1106343" y="172156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4" name="Band (CLT Group)"/>
            <p:cNvSpPr/>
            <p:nvPr/>
          </p:nvSpPr>
          <p:spPr>
            <a:xfrm>
              <a:off x="1118641" y="1726292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5" name="U"/>
            <p:cNvSpPr/>
            <p:nvPr/>
          </p:nvSpPr>
          <p:spPr>
            <a:xfrm>
              <a:off x="1265265" y="1726292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66" name="Group"/>
          <p:cNvGrpSpPr/>
          <p:nvPr/>
        </p:nvGrpSpPr>
        <p:grpSpPr>
          <a:xfrm>
            <a:off x="1133776" y="1761292"/>
            <a:ext cx="187301" cy="99326"/>
            <a:chOff x="1133776" y="1761292"/>
            <a:chExt cx="187301" cy="99326"/>
          </a:xfrm>
        </p:grpSpPr>
        <p:sp>
          <p:nvSpPr>
            <p:cNvPr id="120" name="Shape"/>
            <p:cNvSpPr/>
            <p:nvPr/>
          </p:nvSpPr>
          <p:spPr>
            <a:xfrm>
              <a:off x="1133776" y="176129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7" name="GC - SUPV -, ,TARGETED COMMS Huang Chu-Yuan"/>
            <p:cNvSpPr/>
            <p:nvPr/>
          </p:nvSpPr>
          <p:spPr>
            <a:xfrm>
              <a:off x="1146074" y="1768860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SUPV - TARGETED COMMS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Huang Chu-Yuan</a:t>
              </a:r>
            </a:p>
          </p:txBody>
        </p:sp>
        <p:sp>
          <p:nvSpPr>
            <p:cNvPr id="468" name="Shape"/>
            <p:cNvSpPr/>
            <p:nvPr/>
          </p:nvSpPr>
          <p:spPr>
            <a:xfrm>
              <a:off x="1136614" y="183223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9" name="Band (CLT Group)"/>
            <p:cNvSpPr/>
            <p:nvPr/>
          </p:nvSpPr>
          <p:spPr>
            <a:xfrm>
              <a:off x="1148911" y="1836969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0" name="L"/>
            <p:cNvSpPr/>
            <p:nvPr/>
          </p:nvSpPr>
          <p:spPr>
            <a:xfrm>
              <a:off x="1296481" y="1836969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71" name="Group"/>
          <p:cNvGrpSpPr/>
          <p:nvPr/>
        </p:nvGrpSpPr>
        <p:grpSpPr>
          <a:xfrm>
            <a:off x="1133776" y="1871970"/>
            <a:ext cx="187301" cy="99326"/>
            <a:chOff x="1133776" y="1871970"/>
            <a:chExt cx="187301" cy="99326"/>
          </a:xfrm>
        </p:grpSpPr>
        <p:sp>
          <p:nvSpPr>
            <p:cNvPr id="122" name="Shape"/>
            <p:cNvSpPr/>
            <p:nvPr/>
          </p:nvSpPr>
          <p:spPr>
            <a:xfrm>
              <a:off x="1133776" y="1871970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2" name="GC - SUPV -, ,TARGETED COMMS Sun YuJie"/>
            <p:cNvSpPr/>
            <p:nvPr/>
          </p:nvSpPr>
          <p:spPr>
            <a:xfrm>
              <a:off x="1146074" y="1879537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SUPV - TARGETED COMMS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Sun YuJie</a:t>
              </a:r>
            </a:p>
          </p:txBody>
        </p:sp>
        <p:sp>
          <p:nvSpPr>
            <p:cNvPr id="473" name="Shape"/>
            <p:cNvSpPr/>
            <p:nvPr/>
          </p:nvSpPr>
          <p:spPr>
            <a:xfrm>
              <a:off x="1136614" y="194291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4" name="Band (CLT Group)"/>
            <p:cNvSpPr/>
            <p:nvPr/>
          </p:nvSpPr>
          <p:spPr>
            <a:xfrm>
              <a:off x="1148911" y="1947646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5" name="L"/>
            <p:cNvSpPr/>
            <p:nvPr/>
          </p:nvSpPr>
          <p:spPr>
            <a:xfrm>
              <a:off x="1296481" y="1947646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76" name="Group"/>
          <p:cNvGrpSpPr/>
          <p:nvPr/>
        </p:nvGrpSpPr>
        <p:grpSpPr>
          <a:xfrm>
            <a:off x="1103505" y="1982647"/>
            <a:ext cx="187301" cy="120137"/>
            <a:chOff x="1103505" y="1982647"/>
            <a:chExt cx="187301" cy="120137"/>
          </a:xfrm>
        </p:grpSpPr>
        <p:sp>
          <p:nvSpPr>
            <p:cNvPr id="124" name="Shape"/>
            <p:cNvSpPr/>
            <p:nvPr/>
          </p:nvSpPr>
          <p:spPr>
            <a:xfrm>
              <a:off x="1103505" y="198264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7" name="MGR, GC -, ,PLATFORM, ,PROGRAM - OWNED Wang Xin Cindy"/>
            <p:cNvSpPr/>
            <p:nvPr/>
          </p:nvSpPr>
          <p:spPr>
            <a:xfrm>
              <a:off x="1115803" y="1990215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PLATFORM PROGRAM - OWNED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Wang Xin Cindy</a:t>
              </a:r>
            </a:p>
          </p:txBody>
        </p:sp>
        <p:sp>
          <p:nvSpPr>
            <p:cNvPr id="478" name="Shape"/>
            <p:cNvSpPr/>
            <p:nvPr/>
          </p:nvSpPr>
          <p:spPr>
            <a:xfrm>
              <a:off x="1106343" y="207440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9" name="Band (CLT Group)"/>
            <p:cNvSpPr/>
            <p:nvPr/>
          </p:nvSpPr>
          <p:spPr>
            <a:xfrm>
              <a:off x="1118641" y="2079135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0" name="U"/>
            <p:cNvSpPr/>
            <p:nvPr/>
          </p:nvSpPr>
          <p:spPr>
            <a:xfrm>
              <a:off x="1265265" y="2079135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81" name="Group"/>
          <p:cNvGrpSpPr/>
          <p:nvPr/>
        </p:nvGrpSpPr>
        <p:grpSpPr>
          <a:xfrm>
            <a:off x="1133776" y="2114135"/>
            <a:ext cx="187301" cy="120137"/>
            <a:chOff x="1133776" y="2114135"/>
            <a:chExt cx="187301" cy="120137"/>
          </a:xfrm>
        </p:grpSpPr>
        <p:sp>
          <p:nvSpPr>
            <p:cNvPr id="126" name="Shape"/>
            <p:cNvSpPr/>
            <p:nvPr/>
          </p:nvSpPr>
          <p:spPr>
            <a:xfrm>
              <a:off x="1133776" y="2114135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2" name="PLATFORM, ,PROGRAM, ,SUPERVISOR Xu KaiHao"/>
            <p:cNvSpPr/>
            <p:nvPr/>
          </p:nvSpPr>
          <p:spPr>
            <a:xfrm>
              <a:off x="1146074" y="212170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PLATFORM PROGRAM SUPERVISOR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Xu KaiHao</a:t>
              </a:r>
            </a:p>
          </p:txBody>
        </p:sp>
        <p:sp>
          <p:nvSpPr>
            <p:cNvPr id="483" name="Shape"/>
            <p:cNvSpPr/>
            <p:nvPr/>
          </p:nvSpPr>
          <p:spPr>
            <a:xfrm>
              <a:off x="1136614" y="2205893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4" name="Band (CLT Group)"/>
            <p:cNvSpPr/>
            <p:nvPr/>
          </p:nvSpPr>
          <p:spPr>
            <a:xfrm>
              <a:off x="1148911" y="2210623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5" name="L"/>
            <p:cNvSpPr/>
            <p:nvPr/>
          </p:nvSpPr>
          <p:spPr>
            <a:xfrm>
              <a:off x="1296481" y="2210623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86" name="Group"/>
          <p:cNvGrpSpPr/>
          <p:nvPr/>
        </p:nvGrpSpPr>
        <p:grpSpPr>
          <a:xfrm>
            <a:off x="1133776" y="2245624"/>
            <a:ext cx="187301" cy="120137"/>
            <a:chOff x="1133776" y="2245624"/>
            <a:chExt cx="187301" cy="120137"/>
          </a:xfrm>
        </p:grpSpPr>
        <p:sp>
          <p:nvSpPr>
            <p:cNvPr id="128" name="Shape"/>
            <p:cNvSpPr/>
            <p:nvPr/>
          </p:nvSpPr>
          <p:spPr>
            <a:xfrm>
              <a:off x="1133776" y="2245624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7" name="SUPV, GC -, ,PLATFORM, ,PROGRAM Wang Zhi"/>
            <p:cNvSpPr/>
            <p:nvPr/>
          </p:nvSpPr>
          <p:spPr>
            <a:xfrm>
              <a:off x="1146074" y="2253191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SUPV, GC - PLATFORM PROGRAM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Wang Zhi</a:t>
              </a:r>
            </a:p>
          </p:txBody>
        </p:sp>
        <p:sp>
          <p:nvSpPr>
            <p:cNvPr id="488" name="Shape"/>
            <p:cNvSpPr/>
            <p:nvPr/>
          </p:nvSpPr>
          <p:spPr>
            <a:xfrm>
              <a:off x="1136614" y="233738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9" name="Band (CLT Group)"/>
            <p:cNvSpPr/>
            <p:nvPr/>
          </p:nvSpPr>
          <p:spPr>
            <a:xfrm>
              <a:off x="1148911" y="2342112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0" name="L"/>
            <p:cNvSpPr/>
            <p:nvPr/>
          </p:nvSpPr>
          <p:spPr>
            <a:xfrm>
              <a:off x="1296481" y="2342112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91" name="Group"/>
          <p:cNvGrpSpPr/>
          <p:nvPr/>
        </p:nvGrpSpPr>
        <p:grpSpPr>
          <a:xfrm>
            <a:off x="1073235" y="2377112"/>
            <a:ext cx="187301" cy="120137"/>
            <a:chOff x="1073235" y="2377112"/>
            <a:chExt cx="187301" cy="120137"/>
          </a:xfrm>
        </p:grpSpPr>
        <p:sp>
          <p:nvSpPr>
            <p:cNvPr id="130" name="Shape"/>
            <p:cNvSpPr/>
            <p:nvPr/>
          </p:nvSpPr>
          <p:spPr>
            <a:xfrm>
              <a:off x="1073235" y="2377112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2" name="SR MGR, SPORTS, ,ACTIVITY - NTC/NRC, ,MKT Ma ZhiPeng"/>
            <p:cNvSpPr/>
            <p:nvPr/>
          </p:nvSpPr>
          <p:spPr>
            <a:xfrm>
              <a:off x="1085532" y="2384680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SPORTS ACTIVITY - NTC/NRC MKT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Ma ZhiPeng</a:t>
              </a:r>
            </a:p>
          </p:txBody>
        </p:sp>
        <p:sp>
          <p:nvSpPr>
            <p:cNvPr id="493" name="Shape"/>
            <p:cNvSpPr/>
            <p:nvPr/>
          </p:nvSpPr>
          <p:spPr>
            <a:xfrm>
              <a:off x="1076073" y="246887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4" name="Band (CLT Group)"/>
            <p:cNvSpPr/>
            <p:nvPr/>
          </p:nvSpPr>
          <p:spPr>
            <a:xfrm>
              <a:off x="1088370" y="2473600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5" name="U"/>
            <p:cNvSpPr/>
            <p:nvPr/>
          </p:nvSpPr>
          <p:spPr>
            <a:xfrm>
              <a:off x="1234994" y="2473600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96" name="Group"/>
          <p:cNvGrpSpPr/>
          <p:nvPr/>
        </p:nvGrpSpPr>
        <p:grpSpPr>
          <a:xfrm>
            <a:off x="1103505" y="2508600"/>
            <a:ext cx="187301" cy="78515"/>
            <a:chOff x="1103505" y="2508600"/>
            <a:chExt cx="187301" cy="78515"/>
          </a:xfrm>
        </p:grpSpPr>
        <p:sp>
          <p:nvSpPr>
            <p:cNvPr id="132" name="Shape"/>
            <p:cNvSpPr/>
            <p:nvPr/>
          </p:nvSpPr>
          <p:spPr>
            <a:xfrm>
              <a:off x="1103505" y="2508600"/>
              <a:ext cx="187301" cy="7851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7" name="SUPV, GC - NTC/NRC Qin ZiLin"/>
            <p:cNvSpPr/>
            <p:nvPr/>
          </p:nvSpPr>
          <p:spPr>
            <a:xfrm>
              <a:off x="1115803" y="2516168"/>
              <a:ext cx="162706" cy="378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SUPV, GC - NTC/NRC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Qin ZiLin</a:t>
              </a:r>
            </a:p>
          </p:txBody>
        </p:sp>
        <p:sp>
          <p:nvSpPr>
            <p:cNvPr id="498" name="Shape"/>
            <p:cNvSpPr/>
            <p:nvPr/>
          </p:nvSpPr>
          <p:spPr>
            <a:xfrm>
              <a:off x="1106343" y="2558736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9" name="Band (CLT Group)"/>
            <p:cNvSpPr/>
            <p:nvPr/>
          </p:nvSpPr>
          <p:spPr>
            <a:xfrm>
              <a:off x="1118641" y="2563466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0" name="L"/>
            <p:cNvSpPr/>
            <p:nvPr/>
          </p:nvSpPr>
          <p:spPr>
            <a:xfrm>
              <a:off x="1266210" y="2563466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01" name="Group"/>
          <p:cNvGrpSpPr/>
          <p:nvPr/>
        </p:nvGrpSpPr>
        <p:grpSpPr>
          <a:xfrm>
            <a:off x="1073235" y="2598467"/>
            <a:ext cx="187301" cy="120137"/>
            <a:chOff x="1073235" y="2598467"/>
            <a:chExt cx="187301" cy="120137"/>
          </a:xfrm>
        </p:grpSpPr>
        <p:sp>
          <p:nvSpPr>
            <p:cNvPr id="134" name="Shape"/>
            <p:cNvSpPr/>
            <p:nvPr/>
          </p:nvSpPr>
          <p:spPr>
            <a:xfrm>
              <a:off x="1073235" y="259846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2" name="DIR, GC - 365, ,PRODUCT, ,MARKETING Wu Fionnie"/>
            <p:cNvSpPr/>
            <p:nvPr/>
          </p:nvSpPr>
          <p:spPr>
            <a:xfrm>
              <a:off x="1085532" y="2606034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DIR, GC - 365 PRODUCT MARKETING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Wu Fionnie</a:t>
              </a:r>
            </a:p>
          </p:txBody>
        </p:sp>
        <p:sp>
          <p:nvSpPr>
            <p:cNvPr id="503" name="Shape"/>
            <p:cNvSpPr/>
            <p:nvPr/>
          </p:nvSpPr>
          <p:spPr>
            <a:xfrm>
              <a:off x="1076073" y="26902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4" name="Band (CLT Group)"/>
            <p:cNvSpPr/>
            <p:nvPr/>
          </p:nvSpPr>
          <p:spPr>
            <a:xfrm>
              <a:off x="1088370" y="2694954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5" name="E"/>
            <p:cNvSpPr/>
            <p:nvPr/>
          </p:nvSpPr>
          <p:spPr>
            <a:xfrm>
              <a:off x="1234994" y="2694954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06" name="Group"/>
          <p:cNvGrpSpPr/>
          <p:nvPr/>
        </p:nvGrpSpPr>
        <p:grpSpPr>
          <a:xfrm>
            <a:off x="1103505" y="2729955"/>
            <a:ext cx="187301" cy="120137"/>
            <a:chOff x="1103505" y="2729955"/>
            <a:chExt cx="187301" cy="120137"/>
          </a:xfrm>
        </p:grpSpPr>
        <p:sp>
          <p:nvSpPr>
            <p:cNvPr id="136" name="Shape"/>
            <p:cNvSpPr/>
            <p:nvPr/>
          </p:nvSpPr>
          <p:spPr>
            <a:xfrm>
              <a:off x="1103505" y="2729955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7" name="SR MGR, GC - 365, ,PRODUCT, ,MARKETING Lau Tak Kan Duncan"/>
            <p:cNvSpPr/>
            <p:nvPr/>
          </p:nvSpPr>
          <p:spPr>
            <a:xfrm>
              <a:off x="1115803" y="273752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GC - 365 PRODUCT MARKETING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Lau Tak Kan Duncan</a:t>
              </a:r>
            </a:p>
          </p:txBody>
        </p:sp>
        <p:sp>
          <p:nvSpPr>
            <p:cNvPr id="508" name="Shape"/>
            <p:cNvSpPr/>
            <p:nvPr/>
          </p:nvSpPr>
          <p:spPr>
            <a:xfrm>
              <a:off x="1106343" y="2821713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9" name="Band (CLT Group)"/>
            <p:cNvSpPr/>
            <p:nvPr/>
          </p:nvSpPr>
          <p:spPr>
            <a:xfrm>
              <a:off x="1118641" y="2826443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0" name="U"/>
            <p:cNvSpPr/>
            <p:nvPr/>
          </p:nvSpPr>
          <p:spPr>
            <a:xfrm>
              <a:off x="1265265" y="2826443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1" name="Group"/>
          <p:cNvGrpSpPr/>
          <p:nvPr/>
        </p:nvGrpSpPr>
        <p:grpSpPr>
          <a:xfrm>
            <a:off x="1133776" y="2861443"/>
            <a:ext cx="187301" cy="120137"/>
            <a:chOff x="1133776" y="2861443"/>
            <a:chExt cx="187301" cy="120137"/>
          </a:xfrm>
        </p:grpSpPr>
        <p:sp>
          <p:nvSpPr>
            <p:cNvPr id="138" name="Shape"/>
            <p:cNvSpPr/>
            <p:nvPr/>
          </p:nvSpPr>
          <p:spPr>
            <a:xfrm>
              <a:off x="1133776" y="2861443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2" name="MANAGER, GC - 365, ,PRODUCT, ,MARKETING Feng Yan"/>
            <p:cNvSpPr/>
            <p:nvPr/>
          </p:nvSpPr>
          <p:spPr>
            <a:xfrm>
              <a:off x="1146074" y="2869011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MANAGER, GC - 365 PRODUCT MARKETING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Feng Yan</a:t>
              </a:r>
            </a:p>
          </p:txBody>
        </p:sp>
        <p:sp>
          <p:nvSpPr>
            <p:cNvPr id="513" name="Shape"/>
            <p:cNvSpPr/>
            <p:nvPr/>
          </p:nvSpPr>
          <p:spPr>
            <a:xfrm>
              <a:off x="1136614" y="295320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4" name="Band (CLT Group)"/>
            <p:cNvSpPr/>
            <p:nvPr/>
          </p:nvSpPr>
          <p:spPr>
            <a:xfrm>
              <a:off x="1148911" y="2957931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5" name="U"/>
            <p:cNvSpPr/>
            <p:nvPr/>
          </p:nvSpPr>
          <p:spPr>
            <a:xfrm>
              <a:off x="1295535" y="2957931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6" name="Group"/>
          <p:cNvGrpSpPr/>
          <p:nvPr/>
        </p:nvGrpSpPr>
        <p:grpSpPr>
          <a:xfrm>
            <a:off x="1103505" y="2992932"/>
            <a:ext cx="187301" cy="120137"/>
            <a:chOff x="1103505" y="2992932"/>
            <a:chExt cx="187301" cy="120137"/>
          </a:xfrm>
        </p:grpSpPr>
        <p:sp>
          <p:nvSpPr>
            <p:cNvPr id="140" name="Shape"/>
            <p:cNvSpPr/>
            <p:nvPr/>
          </p:nvSpPr>
          <p:spPr>
            <a:xfrm>
              <a:off x="1103505" y="2992932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7" name="SR MGR, GC - 365, ,PRODUCT, ,MARKETING Chen YingQi"/>
            <p:cNvSpPr/>
            <p:nvPr/>
          </p:nvSpPr>
          <p:spPr>
            <a:xfrm>
              <a:off x="1115803" y="3000499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GC - 365 PRODUCT MARKETING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Chen YingQi</a:t>
              </a:r>
            </a:p>
          </p:txBody>
        </p:sp>
        <p:sp>
          <p:nvSpPr>
            <p:cNvPr id="518" name="Shape"/>
            <p:cNvSpPr/>
            <p:nvPr/>
          </p:nvSpPr>
          <p:spPr>
            <a:xfrm>
              <a:off x="1106343" y="308469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9" name="Band (CLT Group)"/>
            <p:cNvSpPr/>
            <p:nvPr/>
          </p:nvSpPr>
          <p:spPr>
            <a:xfrm>
              <a:off x="1118641" y="3089420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0" name="U"/>
            <p:cNvSpPr/>
            <p:nvPr/>
          </p:nvSpPr>
          <p:spPr>
            <a:xfrm>
              <a:off x="1265265" y="3089420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21" name="Group"/>
          <p:cNvGrpSpPr/>
          <p:nvPr/>
        </p:nvGrpSpPr>
        <p:grpSpPr>
          <a:xfrm>
            <a:off x="1133776" y="3124420"/>
            <a:ext cx="187301" cy="120137"/>
            <a:chOff x="1133776" y="3124420"/>
            <a:chExt cx="187301" cy="120137"/>
          </a:xfrm>
        </p:grpSpPr>
        <p:sp>
          <p:nvSpPr>
            <p:cNvPr id="142" name="Shape"/>
            <p:cNvSpPr/>
            <p:nvPr/>
          </p:nvSpPr>
          <p:spPr>
            <a:xfrm>
              <a:off x="1133776" y="3124420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2" name="SUPERVISOR, GC -, ,365 PRODUCT, ,MARKETING ZuLiYaErJiang MuHeTaEr"/>
            <p:cNvSpPr/>
            <p:nvPr/>
          </p:nvSpPr>
          <p:spPr>
            <a:xfrm>
              <a:off x="1146074" y="3131988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SUPERVISOR, GC - 365 PRODUCT MARKETING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ZuLiYaErJiang MuHeTaEr</a:t>
              </a:r>
            </a:p>
          </p:txBody>
        </p:sp>
        <p:sp>
          <p:nvSpPr>
            <p:cNvPr id="523" name="Shape"/>
            <p:cNvSpPr/>
            <p:nvPr/>
          </p:nvSpPr>
          <p:spPr>
            <a:xfrm>
              <a:off x="1136614" y="3216178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4" name="Band (CLT Group)"/>
            <p:cNvSpPr/>
            <p:nvPr/>
          </p:nvSpPr>
          <p:spPr>
            <a:xfrm>
              <a:off x="1148911" y="3220908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5" name="L"/>
            <p:cNvSpPr/>
            <p:nvPr/>
          </p:nvSpPr>
          <p:spPr>
            <a:xfrm>
              <a:off x="1296481" y="3220908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26" name="Group"/>
          <p:cNvGrpSpPr/>
          <p:nvPr/>
        </p:nvGrpSpPr>
        <p:grpSpPr>
          <a:xfrm>
            <a:off x="1133776" y="3255909"/>
            <a:ext cx="187301" cy="120137"/>
            <a:chOff x="1133776" y="3255909"/>
            <a:chExt cx="187301" cy="120137"/>
          </a:xfrm>
        </p:grpSpPr>
        <p:sp>
          <p:nvSpPr>
            <p:cNvPr id="144" name="Shape"/>
            <p:cNvSpPr/>
            <p:nvPr/>
          </p:nvSpPr>
          <p:spPr>
            <a:xfrm>
              <a:off x="1133776" y="3255909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7" name="ASSIST MGR, GC -, ,365 PRODUCT, ,MARKETING Cheng YunHeng"/>
            <p:cNvSpPr/>
            <p:nvPr/>
          </p:nvSpPr>
          <p:spPr>
            <a:xfrm>
              <a:off x="1146074" y="3263476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ASSIST MGR, GC - 365 PRODUCT MARKETING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Cheng YunHeng</a:t>
              </a:r>
            </a:p>
          </p:txBody>
        </p:sp>
        <p:sp>
          <p:nvSpPr>
            <p:cNvPr id="528" name="Shape"/>
            <p:cNvSpPr/>
            <p:nvPr/>
          </p:nvSpPr>
          <p:spPr>
            <a:xfrm>
              <a:off x="1136614" y="334766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9" name="Band (CLT Group)"/>
            <p:cNvSpPr/>
            <p:nvPr/>
          </p:nvSpPr>
          <p:spPr>
            <a:xfrm>
              <a:off x="1148911" y="3352396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0" name="L"/>
            <p:cNvSpPr/>
            <p:nvPr/>
          </p:nvSpPr>
          <p:spPr>
            <a:xfrm>
              <a:off x="1296481" y="3352396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31" name="Group"/>
          <p:cNvGrpSpPr/>
          <p:nvPr/>
        </p:nvGrpSpPr>
        <p:grpSpPr>
          <a:xfrm>
            <a:off x="1133776" y="3387397"/>
            <a:ext cx="187301" cy="120137"/>
            <a:chOff x="1133776" y="3387397"/>
            <a:chExt cx="187301" cy="120137"/>
          </a:xfrm>
        </p:grpSpPr>
        <p:sp>
          <p:nvSpPr>
            <p:cNvPr id="146" name="Shape"/>
            <p:cNvSpPr/>
            <p:nvPr/>
          </p:nvSpPr>
          <p:spPr>
            <a:xfrm>
              <a:off x="1133776" y="338739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2" name="ASST MGR, GC - 365, ,PRODUCT, ,MARKETING Jiang MaoXin"/>
            <p:cNvSpPr/>
            <p:nvPr/>
          </p:nvSpPr>
          <p:spPr>
            <a:xfrm>
              <a:off x="1146074" y="3394965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MGR, GC - 365 PRODUCT MARKETING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Jiang MaoXin</a:t>
              </a:r>
            </a:p>
          </p:txBody>
        </p:sp>
        <p:sp>
          <p:nvSpPr>
            <p:cNvPr id="533" name="Shape"/>
            <p:cNvSpPr/>
            <p:nvPr/>
          </p:nvSpPr>
          <p:spPr>
            <a:xfrm>
              <a:off x="1136614" y="347915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4" name="Band (CLT Group)"/>
            <p:cNvSpPr/>
            <p:nvPr/>
          </p:nvSpPr>
          <p:spPr>
            <a:xfrm>
              <a:off x="1148911" y="3483885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5" name="L"/>
            <p:cNvSpPr/>
            <p:nvPr/>
          </p:nvSpPr>
          <p:spPr>
            <a:xfrm>
              <a:off x="1296481" y="3483885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36" name="Group"/>
          <p:cNvGrpSpPr/>
          <p:nvPr/>
        </p:nvGrpSpPr>
        <p:grpSpPr>
          <a:xfrm>
            <a:off x="1073235" y="3518885"/>
            <a:ext cx="187301" cy="99326"/>
            <a:chOff x="1073235" y="3518885"/>
            <a:chExt cx="187301" cy="99326"/>
          </a:xfrm>
        </p:grpSpPr>
        <p:sp>
          <p:nvSpPr>
            <p:cNvPr id="148" name="Shape"/>
            <p:cNvSpPr/>
            <p:nvPr/>
          </p:nvSpPr>
          <p:spPr>
            <a:xfrm>
              <a:off x="1073235" y="3518885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7" name="SR MGR, GC -, ,TMALL MARKETING Dai Yin"/>
            <p:cNvSpPr/>
            <p:nvPr/>
          </p:nvSpPr>
          <p:spPr>
            <a:xfrm>
              <a:off x="1085532" y="3526453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GC - TMALL MARKETING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Dai Yin</a:t>
              </a:r>
            </a:p>
          </p:txBody>
        </p:sp>
        <p:sp>
          <p:nvSpPr>
            <p:cNvPr id="538" name="Shape"/>
            <p:cNvSpPr/>
            <p:nvPr/>
          </p:nvSpPr>
          <p:spPr>
            <a:xfrm>
              <a:off x="1076073" y="358983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9" name="Band (CLT Group)"/>
            <p:cNvSpPr/>
            <p:nvPr/>
          </p:nvSpPr>
          <p:spPr>
            <a:xfrm>
              <a:off x="1088370" y="3594562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0" name="U"/>
            <p:cNvSpPr/>
            <p:nvPr/>
          </p:nvSpPr>
          <p:spPr>
            <a:xfrm>
              <a:off x="1234994" y="3594562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1" name="Group"/>
          <p:cNvGrpSpPr/>
          <p:nvPr/>
        </p:nvGrpSpPr>
        <p:grpSpPr>
          <a:xfrm>
            <a:off x="1103505" y="3629563"/>
            <a:ext cx="187301" cy="99326"/>
            <a:chOff x="1103505" y="3629563"/>
            <a:chExt cx="187301" cy="99326"/>
          </a:xfrm>
        </p:grpSpPr>
        <p:sp>
          <p:nvSpPr>
            <p:cNvPr id="150" name="Shape"/>
            <p:cNvSpPr/>
            <p:nvPr/>
          </p:nvSpPr>
          <p:spPr>
            <a:xfrm>
              <a:off x="1103505" y="3629563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2" name="MGR, GC - TMALL, ,FLAGSHIP STORE Yang XiaoTian"/>
            <p:cNvSpPr/>
            <p:nvPr/>
          </p:nvSpPr>
          <p:spPr>
            <a:xfrm>
              <a:off x="1115803" y="3637130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TMALL FLAGSHIP STORE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Yang XiaoTian</a:t>
              </a:r>
            </a:p>
          </p:txBody>
        </p:sp>
        <p:sp>
          <p:nvSpPr>
            <p:cNvPr id="543" name="Shape"/>
            <p:cNvSpPr/>
            <p:nvPr/>
          </p:nvSpPr>
          <p:spPr>
            <a:xfrm>
              <a:off x="1106343" y="370051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4" name="Band (CLT Group)"/>
            <p:cNvSpPr/>
            <p:nvPr/>
          </p:nvSpPr>
          <p:spPr>
            <a:xfrm>
              <a:off x="1118641" y="370523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5" name="U"/>
            <p:cNvSpPr/>
            <p:nvPr/>
          </p:nvSpPr>
          <p:spPr>
            <a:xfrm>
              <a:off x="1265265" y="370523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6" name="Group"/>
          <p:cNvGrpSpPr/>
          <p:nvPr/>
        </p:nvGrpSpPr>
        <p:grpSpPr>
          <a:xfrm>
            <a:off x="1103505" y="3740240"/>
            <a:ext cx="187301" cy="99326"/>
            <a:chOff x="1103505" y="3740240"/>
            <a:chExt cx="187301" cy="99326"/>
          </a:xfrm>
        </p:grpSpPr>
        <p:sp>
          <p:nvSpPr>
            <p:cNvPr id="152" name="Shape"/>
            <p:cNvSpPr/>
            <p:nvPr/>
          </p:nvSpPr>
          <p:spPr>
            <a:xfrm>
              <a:off x="1103505" y="3740240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7" name="MGR, GC - TMALL, ,KIDS STORE Tan Ying Susan"/>
            <p:cNvSpPr/>
            <p:nvPr/>
          </p:nvSpPr>
          <p:spPr>
            <a:xfrm>
              <a:off x="1115803" y="3747808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TMALL KIDS STORE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Tan Ying Susan</a:t>
              </a:r>
            </a:p>
          </p:txBody>
        </p:sp>
        <p:sp>
          <p:nvSpPr>
            <p:cNvPr id="548" name="Shape"/>
            <p:cNvSpPr/>
            <p:nvPr/>
          </p:nvSpPr>
          <p:spPr>
            <a:xfrm>
              <a:off x="1106343" y="381118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9" name="Band (CLT Group)"/>
            <p:cNvSpPr/>
            <p:nvPr/>
          </p:nvSpPr>
          <p:spPr>
            <a:xfrm>
              <a:off x="1118641" y="3815917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0" name="U"/>
            <p:cNvSpPr/>
            <p:nvPr/>
          </p:nvSpPr>
          <p:spPr>
            <a:xfrm>
              <a:off x="1265265" y="3815917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51" name="Group"/>
          <p:cNvGrpSpPr/>
          <p:nvPr/>
        </p:nvGrpSpPr>
        <p:grpSpPr>
          <a:xfrm>
            <a:off x="1133776" y="3850917"/>
            <a:ext cx="187301" cy="120137"/>
            <a:chOff x="1133776" y="3850917"/>
            <a:chExt cx="187301" cy="120137"/>
          </a:xfrm>
        </p:grpSpPr>
        <p:sp>
          <p:nvSpPr>
            <p:cNvPr id="154" name="Shape"/>
            <p:cNvSpPr/>
            <p:nvPr/>
          </p:nvSpPr>
          <p:spPr>
            <a:xfrm>
              <a:off x="1133776" y="385091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2" name="SUPV, GC - TMALL, ,MARKETING KIDS, ,STORE Zhang MengQi"/>
            <p:cNvSpPr/>
            <p:nvPr/>
          </p:nvSpPr>
          <p:spPr>
            <a:xfrm>
              <a:off x="1146074" y="3858485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SUPV, GC - TMALL MARKETING KIDS STORE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Zhang MengQi</a:t>
              </a:r>
            </a:p>
          </p:txBody>
        </p:sp>
        <p:sp>
          <p:nvSpPr>
            <p:cNvPr id="553" name="Shape"/>
            <p:cNvSpPr/>
            <p:nvPr/>
          </p:nvSpPr>
          <p:spPr>
            <a:xfrm>
              <a:off x="1136614" y="394267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4" name="Band (CLT Group)"/>
            <p:cNvSpPr/>
            <p:nvPr/>
          </p:nvSpPr>
          <p:spPr>
            <a:xfrm>
              <a:off x="1148911" y="3947405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5" name="L"/>
            <p:cNvSpPr/>
            <p:nvPr/>
          </p:nvSpPr>
          <p:spPr>
            <a:xfrm>
              <a:off x="1296481" y="3947405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56" name="Group"/>
          <p:cNvGrpSpPr/>
          <p:nvPr/>
        </p:nvGrpSpPr>
        <p:grpSpPr>
          <a:xfrm>
            <a:off x="1103505" y="3982406"/>
            <a:ext cx="187301" cy="99326"/>
            <a:chOff x="1103505" y="3982406"/>
            <a:chExt cx="187301" cy="99326"/>
          </a:xfrm>
        </p:grpSpPr>
        <p:sp>
          <p:nvSpPr>
            <p:cNvPr id="156" name="Shape"/>
            <p:cNvSpPr/>
            <p:nvPr/>
          </p:nvSpPr>
          <p:spPr>
            <a:xfrm>
              <a:off x="1103505" y="3982406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7" name="GC â€“ ASSISTANT, ,MANAGER - TMALL Yu HeKun"/>
            <p:cNvSpPr/>
            <p:nvPr/>
          </p:nvSpPr>
          <p:spPr>
            <a:xfrm>
              <a:off x="1115803" y="3989973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â€“ ASSISTANT MANAGER - TMALL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Yu HeKun</a:t>
              </a:r>
            </a:p>
          </p:txBody>
        </p:sp>
        <p:sp>
          <p:nvSpPr>
            <p:cNvPr id="558" name="Shape"/>
            <p:cNvSpPr/>
            <p:nvPr/>
          </p:nvSpPr>
          <p:spPr>
            <a:xfrm>
              <a:off x="1106343" y="405335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9" name="Band (CLT Group)"/>
            <p:cNvSpPr/>
            <p:nvPr/>
          </p:nvSpPr>
          <p:spPr>
            <a:xfrm>
              <a:off x="1118641" y="4058082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0" name="L"/>
            <p:cNvSpPr/>
            <p:nvPr/>
          </p:nvSpPr>
          <p:spPr>
            <a:xfrm>
              <a:off x="1266210" y="4058082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61" name="Group"/>
          <p:cNvGrpSpPr/>
          <p:nvPr/>
        </p:nvGrpSpPr>
        <p:grpSpPr>
          <a:xfrm>
            <a:off x="1073235" y="4093083"/>
            <a:ext cx="187301" cy="99326"/>
            <a:chOff x="1073235" y="4093083"/>
            <a:chExt cx="187301" cy="99326"/>
          </a:xfrm>
        </p:grpSpPr>
        <p:sp>
          <p:nvSpPr>
            <p:cNvPr id="158" name="Shape"/>
            <p:cNvSpPr/>
            <p:nvPr/>
          </p:nvSpPr>
          <p:spPr>
            <a:xfrm>
              <a:off x="1073235" y="4093083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2" name="DIR, GC -, ,SNKR/NBHD Cao Jun"/>
            <p:cNvSpPr/>
            <p:nvPr/>
          </p:nvSpPr>
          <p:spPr>
            <a:xfrm>
              <a:off x="1085532" y="4100650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DIR, GC - SNKR/NBHD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Cao Jun</a:t>
              </a:r>
            </a:p>
          </p:txBody>
        </p:sp>
        <p:sp>
          <p:nvSpPr>
            <p:cNvPr id="563" name="Shape"/>
            <p:cNvSpPr/>
            <p:nvPr/>
          </p:nvSpPr>
          <p:spPr>
            <a:xfrm>
              <a:off x="1076073" y="416403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4" name="Band (CLT Group)"/>
            <p:cNvSpPr/>
            <p:nvPr/>
          </p:nvSpPr>
          <p:spPr>
            <a:xfrm>
              <a:off x="1088370" y="4168760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5" name="E"/>
            <p:cNvSpPr/>
            <p:nvPr/>
          </p:nvSpPr>
          <p:spPr>
            <a:xfrm>
              <a:off x="1234994" y="4168760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66" name="Group"/>
          <p:cNvGrpSpPr/>
          <p:nvPr/>
        </p:nvGrpSpPr>
        <p:grpSpPr>
          <a:xfrm>
            <a:off x="1103505" y="4203760"/>
            <a:ext cx="187301" cy="120137"/>
            <a:chOff x="1103505" y="4203760"/>
            <a:chExt cx="187301" cy="120137"/>
          </a:xfrm>
        </p:grpSpPr>
        <p:sp>
          <p:nvSpPr>
            <p:cNvPr id="160" name="Shape"/>
            <p:cNvSpPr/>
            <p:nvPr/>
          </p:nvSpPr>
          <p:spPr>
            <a:xfrm>
              <a:off x="1103505" y="4203760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7" name="GC - SNKRS, ,ASSISTANT, ,MANAGER Bian Nick"/>
            <p:cNvSpPr/>
            <p:nvPr/>
          </p:nvSpPr>
          <p:spPr>
            <a:xfrm>
              <a:off x="1115803" y="4211328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SNKRS ASSISTANT MANAGER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Bian Nick</a:t>
              </a:r>
            </a:p>
          </p:txBody>
        </p:sp>
        <p:sp>
          <p:nvSpPr>
            <p:cNvPr id="568" name="Shape"/>
            <p:cNvSpPr/>
            <p:nvPr/>
          </p:nvSpPr>
          <p:spPr>
            <a:xfrm>
              <a:off x="1106343" y="4295518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9" name="Band (CLT Group)"/>
            <p:cNvSpPr/>
            <p:nvPr/>
          </p:nvSpPr>
          <p:spPr>
            <a:xfrm>
              <a:off x="1118641" y="4300248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0" name="L"/>
            <p:cNvSpPr/>
            <p:nvPr/>
          </p:nvSpPr>
          <p:spPr>
            <a:xfrm>
              <a:off x="1266210" y="4300248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71" name="Group"/>
          <p:cNvGrpSpPr/>
          <p:nvPr/>
        </p:nvGrpSpPr>
        <p:grpSpPr>
          <a:xfrm>
            <a:off x="1103505" y="4335248"/>
            <a:ext cx="187301" cy="99326"/>
            <a:chOff x="1103505" y="4335248"/>
            <a:chExt cx="187301" cy="99326"/>
          </a:xfrm>
        </p:grpSpPr>
        <p:sp>
          <p:nvSpPr>
            <p:cNvPr id="162" name="Shape"/>
            <p:cNvSpPr/>
            <p:nvPr/>
          </p:nvSpPr>
          <p:spPr>
            <a:xfrm>
              <a:off x="1103505" y="4335248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2" name="SR MGR, GC -, ,SNKRS/NBHD Zhang ZhengYe"/>
            <p:cNvSpPr/>
            <p:nvPr/>
          </p:nvSpPr>
          <p:spPr>
            <a:xfrm>
              <a:off x="1115803" y="4342816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GC - SNKRS/NBHD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Zhang ZhengYe</a:t>
              </a:r>
            </a:p>
          </p:txBody>
        </p:sp>
        <p:sp>
          <p:nvSpPr>
            <p:cNvPr id="573" name="Shape"/>
            <p:cNvSpPr/>
            <p:nvPr/>
          </p:nvSpPr>
          <p:spPr>
            <a:xfrm>
              <a:off x="1106343" y="440619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4" name="Band (CLT Group)"/>
            <p:cNvSpPr/>
            <p:nvPr/>
          </p:nvSpPr>
          <p:spPr>
            <a:xfrm>
              <a:off x="1118641" y="4410925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5" name="U"/>
            <p:cNvSpPr/>
            <p:nvPr/>
          </p:nvSpPr>
          <p:spPr>
            <a:xfrm>
              <a:off x="1265265" y="4410925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76" name="Group"/>
          <p:cNvGrpSpPr/>
          <p:nvPr/>
        </p:nvGrpSpPr>
        <p:grpSpPr>
          <a:xfrm>
            <a:off x="1103505" y="4445926"/>
            <a:ext cx="187301" cy="99326"/>
            <a:chOff x="1103505" y="4445926"/>
            <a:chExt cx="187301" cy="99326"/>
          </a:xfrm>
        </p:grpSpPr>
        <p:sp>
          <p:nvSpPr>
            <p:cNvPr id="164" name="Shape"/>
            <p:cNvSpPr/>
            <p:nvPr/>
          </p:nvSpPr>
          <p:spPr>
            <a:xfrm>
              <a:off x="1103505" y="4445926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7" name="ASST MANAGER,, ,GC - SNKRS Open Position"/>
            <p:cNvSpPr/>
            <p:nvPr/>
          </p:nvSpPr>
          <p:spPr>
            <a:xfrm>
              <a:off x="1115803" y="4453493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MANAGER, GC - SNKRS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578" name="Shape"/>
            <p:cNvSpPr/>
            <p:nvPr/>
          </p:nvSpPr>
          <p:spPr>
            <a:xfrm>
              <a:off x="1106343" y="4516873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9" name="Band (CLT Group)"/>
            <p:cNvSpPr/>
            <p:nvPr/>
          </p:nvSpPr>
          <p:spPr>
            <a:xfrm>
              <a:off x="1118641" y="4521602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0" name="L"/>
            <p:cNvSpPr/>
            <p:nvPr/>
          </p:nvSpPr>
          <p:spPr>
            <a:xfrm>
              <a:off x="1266210" y="4521602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81" name="Group"/>
          <p:cNvGrpSpPr/>
          <p:nvPr/>
        </p:nvGrpSpPr>
        <p:grpSpPr>
          <a:xfrm>
            <a:off x="1073235" y="4556603"/>
            <a:ext cx="187301" cy="99326"/>
            <a:chOff x="1073235" y="4556603"/>
            <a:chExt cx="187301" cy="99326"/>
          </a:xfrm>
        </p:grpSpPr>
        <p:sp>
          <p:nvSpPr>
            <p:cNvPr id="166" name="Shape"/>
            <p:cNvSpPr/>
            <p:nvPr/>
          </p:nvSpPr>
          <p:spPr>
            <a:xfrm>
              <a:off x="1073235" y="4556603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2" name="SR MGR, GC -, ,HK/TW DIGITAL Tsang Shuk Fong"/>
            <p:cNvSpPr/>
            <p:nvPr/>
          </p:nvSpPr>
          <p:spPr>
            <a:xfrm>
              <a:off x="1085532" y="4564171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GC - HK/TW DIGITAL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Tsang Shuk Fong</a:t>
              </a:r>
            </a:p>
          </p:txBody>
        </p:sp>
        <p:sp>
          <p:nvSpPr>
            <p:cNvPr id="583" name="Shape"/>
            <p:cNvSpPr/>
            <p:nvPr/>
          </p:nvSpPr>
          <p:spPr>
            <a:xfrm>
              <a:off x="1076073" y="462755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4" name="Band (CLT Group)"/>
            <p:cNvSpPr/>
            <p:nvPr/>
          </p:nvSpPr>
          <p:spPr>
            <a:xfrm>
              <a:off x="1088370" y="4632280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5" name="U"/>
            <p:cNvSpPr/>
            <p:nvPr/>
          </p:nvSpPr>
          <p:spPr>
            <a:xfrm>
              <a:off x="1234994" y="4632280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86" name="Group"/>
          <p:cNvGrpSpPr/>
          <p:nvPr/>
        </p:nvGrpSpPr>
        <p:grpSpPr>
          <a:xfrm>
            <a:off x="1103505" y="4667280"/>
            <a:ext cx="187301" cy="99326"/>
            <a:chOff x="1103505" y="4667280"/>
            <a:chExt cx="187301" cy="99326"/>
          </a:xfrm>
        </p:grpSpPr>
        <p:sp>
          <p:nvSpPr>
            <p:cNvPr id="168" name="Shape"/>
            <p:cNvSpPr/>
            <p:nvPr/>
          </p:nvSpPr>
          <p:spPr>
            <a:xfrm>
              <a:off x="1103505" y="4667280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7" name="GC - HK/TW ASST, ,MANAGER Open Position"/>
            <p:cNvSpPr/>
            <p:nvPr/>
          </p:nvSpPr>
          <p:spPr>
            <a:xfrm>
              <a:off x="1115803" y="4674848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HK/TW ASST MANAGER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588" name="Shape"/>
            <p:cNvSpPr/>
            <p:nvPr/>
          </p:nvSpPr>
          <p:spPr>
            <a:xfrm>
              <a:off x="1106343" y="473822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9" name="Band (CLT Group)"/>
            <p:cNvSpPr/>
            <p:nvPr/>
          </p:nvSpPr>
          <p:spPr>
            <a:xfrm>
              <a:off x="1118641" y="4742957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0" name="L"/>
            <p:cNvSpPr/>
            <p:nvPr/>
          </p:nvSpPr>
          <p:spPr>
            <a:xfrm>
              <a:off x="1266210" y="4742957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91" name="Group"/>
          <p:cNvGrpSpPr/>
          <p:nvPr/>
        </p:nvGrpSpPr>
        <p:grpSpPr>
          <a:xfrm>
            <a:off x="1103505" y="4777958"/>
            <a:ext cx="187301" cy="99326"/>
            <a:chOff x="1103505" y="4777958"/>
            <a:chExt cx="187301" cy="99326"/>
          </a:xfrm>
        </p:grpSpPr>
        <p:sp>
          <p:nvSpPr>
            <p:cNvPr id="170" name="Shape"/>
            <p:cNvSpPr/>
            <p:nvPr/>
          </p:nvSpPr>
          <p:spPr>
            <a:xfrm>
              <a:off x="1103505" y="4777958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2" name="MGR, GC - HK/TW, ,DIGITAL Lai Yung Cheng"/>
            <p:cNvSpPr/>
            <p:nvPr/>
          </p:nvSpPr>
          <p:spPr>
            <a:xfrm>
              <a:off x="1115803" y="4785525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HK/TW DIGITAL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Lai Yung Cheng</a:t>
              </a:r>
            </a:p>
          </p:txBody>
        </p:sp>
        <p:sp>
          <p:nvSpPr>
            <p:cNvPr id="593" name="Shape"/>
            <p:cNvSpPr/>
            <p:nvPr/>
          </p:nvSpPr>
          <p:spPr>
            <a:xfrm>
              <a:off x="1106343" y="484890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4" name="Band (CLT Group)"/>
            <p:cNvSpPr/>
            <p:nvPr/>
          </p:nvSpPr>
          <p:spPr>
            <a:xfrm>
              <a:off x="1118641" y="4853634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5" name="U"/>
            <p:cNvSpPr/>
            <p:nvPr/>
          </p:nvSpPr>
          <p:spPr>
            <a:xfrm>
              <a:off x="1265265" y="4853634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96" name="Group"/>
          <p:cNvGrpSpPr/>
          <p:nvPr/>
        </p:nvGrpSpPr>
        <p:grpSpPr>
          <a:xfrm>
            <a:off x="1788380" y="875874"/>
            <a:ext cx="187301" cy="120137"/>
            <a:chOff x="1788380" y="875874"/>
            <a:chExt cx="187301" cy="120137"/>
          </a:xfrm>
        </p:grpSpPr>
        <p:sp>
          <p:nvSpPr>
            <p:cNvPr id="172" name="Shape"/>
            <p:cNvSpPr/>
            <p:nvPr/>
          </p:nvSpPr>
          <p:spPr>
            <a:xfrm>
              <a:off x="1788380" y="875874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189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7" name="SR DIR, GC-365, ,EXPERIENCE &amp;amp;, ,MEMBER MKTG Lin Richard"/>
            <p:cNvSpPr/>
            <p:nvPr/>
          </p:nvSpPr>
          <p:spPr>
            <a:xfrm>
              <a:off x="1800678" y="883442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SR DIR, GC-365 EXPERIENCE &amp; MEMBER MKTG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Lin Richard</a:t>
              </a:r>
            </a:p>
          </p:txBody>
        </p:sp>
        <p:sp>
          <p:nvSpPr>
            <p:cNvPr id="598" name="Shape"/>
            <p:cNvSpPr/>
            <p:nvPr/>
          </p:nvSpPr>
          <p:spPr>
            <a:xfrm>
              <a:off x="1791218" y="96763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9" name="Band (CLT Group)"/>
            <p:cNvSpPr/>
            <p:nvPr/>
          </p:nvSpPr>
          <p:spPr>
            <a:xfrm>
              <a:off x="1803516" y="972362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0" name="S"/>
            <p:cNvSpPr/>
            <p:nvPr/>
          </p:nvSpPr>
          <p:spPr>
            <a:xfrm>
              <a:off x="1950139" y="972362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01" name="Group"/>
          <p:cNvGrpSpPr/>
          <p:nvPr/>
        </p:nvGrpSpPr>
        <p:grpSpPr>
          <a:xfrm>
            <a:off x="1326752" y="1026282"/>
            <a:ext cx="187301" cy="99326"/>
            <a:chOff x="1326752" y="1026282"/>
            <a:chExt cx="187301" cy="99326"/>
          </a:xfrm>
        </p:grpSpPr>
        <p:sp>
          <p:nvSpPr>
            <p:cNvPr id="174" name="Shape"/>
            <p:cNvSpPr/>
            <p:nvPr/>
          </p:nvSpPr>
          <p:spPr>
            <a:xfrm>
              <a:off x="1326752" y="102628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2" name="365 EXPERIENCE, ,DIRECTOR - BJ Wang YeZi"/>
            <p:cNvSpPr/>
            <p:nvPr/>
          </p:nvSpPr>
          <p:spPr>
            <a:xfrm>
              <a:off x="1339049" y="1033849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365 EXPERIENCE DIRECTOR - BJ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Wang YeZi</a:t>
              </a:r>
            </a:p>
          </p:txBody>
        </p:sp>
        <p:sp>
          <p:nvSpPr>
            <p:cNvPr id="603" name="Shape"/>
            <p:cNvSpPr/>
            <p:nvPr/>
          </p:nvSpPr>
          <p:spPr>
            <a:xfrm>
              <a:off x="1329590" y="109722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4" name="Band (CLT Group)"/>
            <p:cNvSpPr/>
            <p:nvPr/>
          </p:nvSpPr>
          <p:spPr>
            <a:xfrm>
              <a:off x="1341887" y="110195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5" name="E"/>
            <p:cNvSpPr/>
            <p:nvPr/>
          </p:nvSpPr>
          <p:spPr>
            <a:xfrm>
              <a:off x="1488511" y="110195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06" name="Group"/>
          <p:cNvGrpSpPr/>
          <p:nvPr/>
        </p:nvGrpSpPr>
        <p:grpSpPr>
          <a:xfrm>
            <a:off x="1357023" y="1136959"/>
            <a:ext cx="187301" cy="120137"/>
            <a:chOff x="1357023" y="1136959"/>
            <a:chExt cx="187301" cy="120137"/>
          </a:xfrm>
        </p:grpSpPr>
        <p:sp>
          <p:nvSpPr>
            <p:cNvPr id="176" name="Shape"/>
            <p:cNvSpPr/>
            <p:nvPr/>
          </p:nvSpPr>
          <p:spPr>
            <a:xfrm>
              <a:off x="1357023" y="1136959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7" name="MGR, 365 EXP -, ,HOOPS/SKATE &amp;amp;, ,RISE Open Position"/>
            <p:cNvSpPr/>
            <p:nvPr/>
          </p:nvSpPr>
          <p:spPr>
            <a:xfrm>
              <a:off x="1369320" y="1144527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HOOPS/SKATE &amp; RISE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08" name="Shape"/>
            <p:cNvSpPr/>
            <p:nvPr/>
          </p:nvSpPr>
          <p:spPr>
            <a:xfrm>
              <a:off x="1359860" y="122871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9" name="Band (CLT Group)"/>
            <p:cNvSpPr/>
            <p:nvPr/>
          </p:nvSpPr>
          <p:spPr>
            <a:xfrm>
              <a:off x="1372158" y="1233447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0" name="U"/>
            <p:cNvSpPr/>
            <p:nvPr/>
          </p:nvSpPr>
          <p:spPr>
            <a:xfrm>
              <a:off x="1518782" y="1233447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11" name="Group"/>
          <p:cNvGrpSpPr/>
          <p:nvPr/>
        </p:nvGrpSpPr>
        <p:grpSpPr>
          <a:xfrm>
            <a:off x="1387293" y="1268447"/>
            <a:ext cx="187301" cy="120137"/>
            <a:chOff x="1387293" y="1268447"/>
            <a:chExt cx="187301" cy="120137"/>
          </a:xfrm>
        </p:grpSpPr>
        <p:sp>
          <p:nvSpPr>
            <p:cNvPr id="178" name="Shape"/>
            <p:cNvSpPr/>
            <p:nvPr/>
          </p:nvSpPr>
          <p:spPr>
            <a:xfrm>
              <a:off x="1387293" y="126844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2" name="ASST MGR, 365 EXP, ,- HOOPS/SKATE &amp;amp;, ,RISE Han SiWei"/>
            <p:cNvSpPr/>
            <p:nvPr/>
          </p:nvSpPr>
          <p:spPr>
            <a:xfrm>
              <a:off x="1399591" y="1276015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MGR, 365 EXP - HOOPS/SKATE &amp; RISE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Han SiWei</a:t>
              </a:r>
            </a:p>
          </p:txBody>
        </p:sp>
        <p:sp>
          <p:nvSpPr>
            <p:cNvPr id="613" name="Shape"/>
            <p:cNvSpPr/>
            <p:nvPr/>
          </p:nvSpPr>
          <p:spPr>
            <a:xfrm>
              <a:off x="1390131" y="136020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4" name="Band (CLT Group)"/>
            <p:cNvSpPr/>
            <p:nvPr/>
          </p:nvSpPr>
          <p:spPr>
            <a:xfrm>
              <a:off x="1402429" y="1364935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5" name="L"/>
            <p:cNvSpPr/>
            <p:nvPr/>
          </p:nvSpPr>
          <p:spPr>
            <a:xfrm>
              <a:off x="1549998" y="1364935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16" name="Group"/>
          <p:cNvGrpSpPr/>
          <p:nvPr/>
        </p:nvGrpSpPr>
        <p:grpSpPr>
          <a:xfrm>
            <a:off x="1357023" y="1399936"/>
            <a:ext cx="187301" cy="120137"/>
            <a:chOff x="1357023" y="1399936"/>
            <a:chExt cx="187301" cy="120137"/>
          </a:xfrm>
        </p:grpSpPr>
        <p:sp>
          <p:nvSpPr>
            <p:cNvPr id="180" name="Shape"/>
            <p:cNvSpPr/>
            <p:nvPr/>
          </p:nvSpPr>
          <p:spPr>
            <a:xfrm>
              <a:off x="1357023" y="1399936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7" name="MGR, 365 EXP -, ,LIFESTYLE/DANCE/,OUTDOOR Wang Xiao Xiao Connie"/>
            <p:cNvSpPr/>
            <p:nvPr/>
          </p:nvSpPr>
          <p:spPr>
            <a:xfrm>
              <a:off x="1369320" y="140750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LIFESTYLE/DANCE/OUTDOOR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Wang Xiao Xiao Connie</a:t>
              </a:r>
            </a:p>
          </p:txBody>
        </p:sp>
        <p:sp>
          <p:nvSpPr>
            <p:cNvPr id="618" name="Shape"/>
            <p:cNvSpPr/>
            <p:nvPr/>
          </p:nvSpPr>
          <p:spPr>
            <a:xfrm>
              <a:off x="1359860" y="149169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9" name="Band (CLT Group)"/>
            <p:cNvSpPr/>
            <p:nvPr/>
          </p:nvSpPr>
          <p:spPr>
            <a:xfrm>
              <a:off x="1372158" y="1496424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0" name="U"/>
            <p:cNvSpPr/>
            <p:nvPr/>
          </p:nvSpPr>
          <p:spPr>
            <a:xfrm>
              <a:off x="1518782" y="1496424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21" name="Group"/>
          <p:cNvGrpSpPr/>
          <p:nvPr/>
        </p:nvGrpSpPr>
        <p:grpSpPr>
          <a:xfrm>
            <a:off x="1387293" y="1531424"/>
            <a:ext cx="187301" cy="120137"/>
            <a:chOff x="1387293" y="1531424"/>
            <a:chExt cx="187301" cy="120137"/>
          </a:xfrm>
        </p:grpSpPr>
        <p:sp>
          <p:nvSpPr>
            <p:cNvPr id="182" name="Shape"/>
            <p:cNvSpPr/>
            <p:nvPr/>
          </p:nvSpPr>
          <p:spPr>
            <a:xfrm>
              <a:off x="1387293" y="1531424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2" name="ASST MGR, 365 EXP, ,- SNEAKER &amp;amp;, ,LIFESTYLE Open Position"/>
            <p:cNvSpPr/>
            <p:nvPr/>
          </p:nvSpPr>
          <p:spPr>
            <a:xfrm>
              <a:off x="1399591" y="1538992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MGR, 365 EXP - SNEAKER &amp; LIFESTYLE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623" name="Shape"/>
            <p:cNvSpPr/>
            <p:nvPr/>
          </p:nvSpPr>
          <p:spPr>
            <a:xfrm>
              <a:off x="1390131" y="162318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4" name="Band (CLT Group)"/>
            <p:cNvSpPr/>
            <p:nvPr/>
          </p:nvSpPr>
          <p:spPr>
            <a:xfrm>
              <a:off x="1402429" y="1627912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5" name="L"/>
            <p:cNvSpPr/>
            <p:nvPr/>
          </p:nvSpPr>
          <p:spPr>
            <a:xfrm>
              <a:off x="1549998" y="1627912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26" name="Group"/>
          <p:cNvGrpSpPr/>
          <p:nvPr/>
        </p:nvGrpSpPr>
        <p:grpSpPr>
          <a:xfrm>
            <a:off x="1357023" y="1662913"/>
            <a:ext cx="187301" cy="99326"/>
            <a:chOff x="1357023" y="1662913"/>
            <a:chExt cx="187301" cy="99326"/>
          </a:xfrm>
        </p:grpSpPr>
        <p:sp>
          <p:nvSpPr>
            <p:cNvPr id="184" name="Shape"/>
            <p:cNvSpPr/>
            <p:nvPr/>
          </p:nvSpPr>
          <p:spPr>
            <a:xfrm>
              <a:off x="1357023" y="1662913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7" name="MGR, 365 EXP -, ,JORDAN Open Position"/>
            <p:cNvSpPr/>
            <p:nvPr/>
          </p:nvSpPr>
          <p:spPr>
            <a:xfrm>
              <a:off x="1369320" y="1670480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JORDAN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28" name="Shape"/>
            <p:cNvSpPr/>
            <p:nvPr/>
          </p:nvSpPr>
          <p:spPr>
            <a:xfrm>
              <a:off x="1359860" y="173386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9" name="Band (CLT Group)"/>
            <p:cNvSpPr/>
            <p:nvPr/>
          </p:nvSpPr>
          <p:spPr>
            <a:xfrm>
              <a:off x="1372158" y="173858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0" name="U"/>
            <p:cNvSpPr/>
            <p:nvPr/>
          </p:nvSpPr>
          <p:spPr>
            <a:xfrm>
              <a:off x="1518782" y="173858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31" name="Group"/>
          <p:cNvGrpSpPr/>
          <p:nvPr/>
        </p:nvGrpSpPr>
        <p:grpSpPr>
          <a:xfrm>
            <a:off x="1357023" y="1773590"/>
            <a:ext cx="187301" cy="120137"/>
            <a:chOff x="1357023" y="1773590"/>
            <a:chExt cx="187301" cy="120137"/>
          </a:xfrm>
        </p:grpSpPr>
        <p:sp>
          <p:nvSpPr>
            <p:cNvPr id="186" name="Shape"/>
            <p:cNvSpPr/>
            <p:nvPr/>
          </p:nvSpPr>
          <p:spPr>
            <a:xfrm>
              <a:off x="1357023" y="1773590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2" name="MGR, 365 EXP -, ,KIDS/CAMPUS &amp;amp;, ,UNITE Shan Hui"/>
            <p:cNvSpPr/>
            <p:nvPr/>
          </p:nvSpPr>
          <p:spPr>
            <a:xfrm>
              <a:off x="1369320" y="1781158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KIDS/CAMPUS &amp; UNITE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Shan Hui</a:t>
              </a:r>
            </a:p>
          </p:txBody>
        </p:sp>
        <p:sp>
          <p:nvSpPr>
            <p:cNvPr id="633" name="Shape"/>
            <p:cNvSpPr/>
            <p:nvPr/>
          </p:nvSpPr>
          <p:spPr>
            <a:xfrm>
              <a:off x="1359860" y="1865348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4" name="Band (CLT Group)"/>
            <p:cNvSpPr/>
            <p:nvPr/>
          </p:nvSpPr>
          <p:spPr>
            <a:xfrm>
              <a:off x="1372158" y="1870078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5" name="U"/>
            <p:cNvSpPr/>
            <p:nvPr/>
          </p:nvSpPr>
          <p:spPr>
            <a:xfrm>
              <a:off x="1518782" y="1870078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36" name="Group"/>
          <p:cNvGrpSpPr/>
          <p:nvPr/>
        </p:nvGrpSpPr>
        <p:grpSpPr>
          <a:xfrm>
            <a:off x="1387293" y="1905078"/>
            <a:ext cx="187301" cy="120137"/>
            <a:chOff x="1387293" y="1905078"/>
            <a:chExt cx="187301" cy="120137"/>
          </a:xfrm>
        </p:grpSpPr>
        <p:sp>
          <p:nvSpPr>
            <p:cNvPr id="188" name="Shape"/>
            <p:cNvSpPr/>
            <p:nvPr/>
          </p:nvSpPr>
          <p:spPr>
            <a:xfrm>
              <a:off x="1387293" y="1905078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7" name="SUPV, 365 EXP -, ,KIDS/CAMPUS &amp;amp;, ,UNITE Liu MengZhi"/>
            <p:cNvSpPr/>
            <p:nvPr/>
          </p:nvSpPr>
          <p:spPr>
            <a:xfrm>
              <a:off x="1399591" y="1912646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SUPV, 365 EXP - KIDS/CAMPUS &amp; UNITE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Liu MengZhi</a:t>
              </a:r>
            </a:p>
          </p:txBody>
        </p:sp>
        <p:sp>
          <p:nvSpPr>
            <p:cNvPr id="638" name="Shape"/>
            <p:cNvSpPr/>
            <p:nvPr/>
          </p:nvSpPr>
          <p:spPr>
            <a:xfrm>
              <a:off x="1390131" y="1996836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9" name="Band (CLT Group)"/>
            <p:cNvSpPr/>
            <p:nvPr/>
          </p:nvSpPr>
          <p:spPr>
            <a:xfrm>
              <a:off x="1402429" y="2001566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0" name="L"/>
            <p:cNvSpPr/>
            <p:nvPr/>
          </p:nvSpPr>
          <p:spPr>
            <a:xfrm>
              <a:off x="1549998" y="2001566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41" name="Group"/>
          <p:cNvGrpSpPr/>
          <p:nvPr/>
        </p:nvGrpSpPr>
        <p:grpSpPr>
          <a:xfrm>
            <a:off x="1357023" y="2036567"/>
            <a:ext cx="187301" cy="120137"/>
            <a:chOff x="1357023" y="2036567"/>
            <a:chExt cx="187301" cy="120137"/>
          </a:xfrm>
        </p:grpSpPr>
        <p:sp>
          <p:nvSpPr>
            <p:cNvPr id="190" name="Shape"/>
            <p:cNvSpPr/>
            <p:nvPr/>
          </p:nvSpPr>
          <p:spPr>
            <a:xfrm>
              <a:off x="1357023" y="203656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2" name="MGR, 365 EXP -, ,RUNNING/FITNESS, ,&amp;amp; LIVE Li Meng Lee"/>
            <p:cNvSpPr/>
            <p:nvPr/>
          </p:nvSpPr>
          <p:spPr>
            <a:xfrm>
              <a:off x="1369320" y="2044134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RUNNING/FITNESS &amp; LIVE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Li Meng Lee</a:t>
              </a:r>
            </a:p>
          </p:txBody>
        </p:sp>
        <p:sp>
          <p:nvSpPr>
            <p:cNvPr id="643" name="Shape"/>
            <p:cNvSpPr/>
            <p:nvPr/>
          </p:nvSpPr>
          <p:spPr>
            <a:xfrm>
              <a:off x="1359860" y="21283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4" name="Band (CLT Group)"/>
            <p:cNvSpPr/>
            <p:nvPr/>
          </p:nvSpPr>
          <p:spPr>
            <a:xfrm>
              <a:off x="1372158" y="2133054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5" name="U"/>
            <p:cNvSpPr/>
            <p:nvPr/>
          </p:nvSpPr>
          <p:spPr>
            <a:xfrm>
              <a:off x="1518782" y="2133054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46" name="Group"/>
          <p:cNvGrpSpPr/>
          <p:nvPr/>
        </p:nvGrpSpPr>
        <p:grpSpPr>
          <a:xfrm>
            <a:off x="1387293" y="2168055"/>
            <a:ext cx="187301" cy="140948"/>
            <a:chOff x="1387293" y="2168055"/>
            <a:chExt cx="187301" cy="140948"/>
          </a:xfrm>
        </p:grpSpPr>
        <p:sp>
          <p:nvSpPr>
            <p:cNvPr id="192" name="Shape"/>
            <p:cNvSpPr/>
            <p:nvPr/>
          </p:nvSpPr>
          <p:spPr>
            <a:xfrm>
              <a:off x="1387293" y="2168055"/>
              <a:ext cx="187301" cy="140948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7" name="ASST MGR, 356 EXP, ,-, ,RUNNING/FITNESS&amp;amp;,LIVE Wang Wei"/>
            <p:cNvSpPr/>
            <p:nvPr/>
          </p:nvSpPr>
          <p:spPr>
            <a:xfrm>
              <a:off x="1399591" y="2175623"/>
              <a:ext cx="162706" cy="1002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MGR, 356 EXP - RUNNING/FITNESS&amp;LIVE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Wang Wei</a:t>
              </a:r>
            </a:p>
          </p:txBody>
        </p:sp>
        <p:sp>
          <p:nvSpPr>
            <p:cNvPr id="648" name="Shape"/>
            <p:cNvSpPr/>
            <p:nvPr/>
          </p:nvSpPr>
          <p:spPr>
            <a:xfrm>
              <a:off x="1390131" y="228062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9" name="Band (CLT Group)"/>
            <p:cNvSpPr/>
            <p:nvPr/>
          </p:nvSpPr>
          <p:spPr>
            <a:xfrm>
              <a:off x="1402429" y="2285354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0" name="L"/>
            <p:cNvSpPr/>
            <p:nvPr/>
          </p:nvSpPr>
          <p:spPr>
            <a:xfrm>
              <a:off x="1549998" y="2285354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51" name="Group"/>
          <p:cNvGrpSpPr/>
          <p:nvPr/>
        </p:nvGrpSpPr>
        <p:grpSpPr>
          <a:xfrm>
            <a:off x="1580269" y="1026282"/>
            <a:ext cx="187301" cy="99326"/>
            <a:chOff x="1580269" y="1026282"/>
            <a:chExt cx="187301" cy="99326"/>
          </a:xfrm>
        </p:grpSpPr>
        <p:sp>
          <p:nvSpPr>
            <p:cNvPr id="194" name="Shape"/>
            <p:cNvSpPr/>
            <p:nvPr/>
          </p:nvSpPr>
          <p:spPr>
            <a:xfrm>
              <a:off x="1580269" y="102628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2" name="GC - NON-GLOBAL, ,CITY 365 SR MGR Luo Dan Roy"/>
            <p:cNvSpPr/>
            <p:nvPr/>
          </p:nvSpPr>
          <p:spPr>
            <a:xfrm>
              <a:off x="1592567" y="1033849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GC - NON-GLOBAL CITY 365 SR MGR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Luo Dan Roy</a:t>
              </a:r>
            </a:p>
          </p:txBody>
        </p:sp>
        <p:sp>
          <p:nvSpPr>
            <p:cNvPr id="653" name="Shape"/>
            <p:cNvSpPr/>
            <p:nvPr/>
          </p:nvSpPr>
          <p:spPr>
            <a:xfrm>
              <a:off x="1583107" y="109722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4" name="Band (CLT Group)"/>
            <p:cNvSpPr/>
            <p:nvPr/>
          </p:nvSpPr>
          <p:spPr>
            <a:xfrm>
              <a:off x="1595404" y="110195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5" name="U"/>
            <p:cNvSpPr/>
            <p:nvPr/>
          </p:nvSpPr>
          <p:spPr>
            <a:xfrm>
              <a:off x="1742028" y="110195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56" name="Group"/>
          <p:cNvGrpSpPr/>
          <p:nvPr/>
        </p:nvGrpSpPr>
        <p:grpSpPr>
          <a:xfrm>
            <a:off x="1610540" y="1136959"/>
            <a:ext cx="187301" cy="120137"/>
            <a:chOff x="1610540" y="1136959"/>
            <a:chExt cx="187301" cy="120137"/>
          </a:xfrm>
        </p:grpSpPr>
        <p:sp>
          <p:nvSpPr>
            <p:cNvPr id="196" name="Shape"/>
            <p:cNvSpPr/>
            <p:nvPr/>
          </p:nvSpPr>
          <p:spPr>
            <a:xfrm>
              <a:off x="1610540" y="1136959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7" name="GC - NON-GLOBAL, ,CITY 365, ,SUPERVISOR Zhang WeiXuan"/>
            <p:cNvSpPr/>
            <p:nvPr/>
          </p:nvSpPr>
          <p:spPr>
            <a:xfrm>
              <a:off x="1622837" y="1144527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NON-GLOBAL CITY 365 SUPERVISOR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Zhang WeiXuan</a:t>
              </a:r>
            </a:p>
          </p:txBody>
        </p:sp>
        <p:sp>
          <p:nvSpPr>
            <p:cNvPr id="658" name="Shape"/>
            <p:cNvSpPr/>
            <p:nvPr/>
          </p:nvSpPr>
          <p:spPr>
            <a:xfrm>
              <a:off x="1613378" y="122871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9" name="Band (CLT Group)"/>
            <p:cNvSpPr/>
            <p:nvPr/>
          </p:nvSpPr>
          <p:spPr>
            <a:xfrm>
              <a:off x="1625675" y="1233447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0" name="L"/>
            <p:cNvSpPr/>
            <p:nvPr/>
          </p:nvSpPr>
          <p:spPr>
            <a:xfrm>
              <a:off x="1773245" y="1233447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61" name="Group"/>
          <p:cNvGrpSpPr/>
          <p:nvPr/>
        </p:nvGrpSpPr>
        <p:grpSpPr>
          <a:xfrm>
            <a:off x="1610540" y="1268447"/>
            <a:ext cx="187301" cy="99326"/>
            <a:chOff x="1610540" y="1268447"/>
            <a:chExt cx="187301" cy="99326"/>
          </a:xfrm>
        </p:grpSpPr>
        <p:sp>
          <p:nvSpPr>
            <p:cNvPr id="198" name="Shape"/>
            <p:cNvSpPr/>
            <p:nvPr/>
          </p:nvSpPr>
          <p:spPr>
            <a:xfrm>
              <a:off x="1610540" y="1268447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2" name="GC - NON-GLOBAL, ,CITY 365 MGR Yin YuFeng Eric"/>
            <p:cNvSpPr/>
            <p:nvPr/>
          </p:nvSpPr>
          <p:spPr>
            <a:xfrm>
              <a:off x="1622837" y="1276015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GC - NON-GLOBAL CITY 365 MGR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Yin YuFeng Eric</a:t>
              </a:r>
            </a:p>
          </p:txBody>
        </p:sp>
        <p:sp>
          <p:nvSpPr>
            <p:cNvPr id="663" name="Shape"/>
            <p:cNvSpPr/>
            <p:nvPr/>
          </p:nvSpPr>
          <p:spPr>
            <a:xfrm>
              <a:off x="1613378" y="133939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4" name="Band (CLT Group)"/>
            <p:cNvSpPr/>
            <p:nvPr/>
          </p:nvSpPr>
          <p:spPr>
            <a:xfrm>
              <a:off x="1625675" y="1344124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5" name="U"/>
            <p:cNvSpPr/>
            <p:nvPr/>
          </p:nvSpPr>
          <p:spPr>
            <a:xfrm>
              <a:off x="1772299" y="1344124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66" name="Group"/>
          <p:cNvGrpSpPr/>
          <p:nvPr/>
        </p:nvGrpSpPr>
        <p:grpSpPr>
          <a:xfrm>
            <a:off x="1610540" y="1379125"/>
            <a:ext cx="187301" cy="99326"/>
            <a:chOff x="1610540" y="1379125"/>
            <a:chExt cx="187301" cy="99326"/>
          </a:xfrm>
        </p:grpSpPr>
        <p:sp>
          <p:nvSpPr>
            <p:cNvPr id="200" name="Shape"/>
            <p:cNvSpPr/>
            <p:nvPr/>
          </p:nvSpPr>
          <p:spPr>
            <a:xfrm>
              <a:off x="1610540" y="1379125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7" name="GC - HK/TW 365, ,ASST MANAGER Lum Ka Ki Teresa"/>
            <p:cNvSpPr/>
            <p:nvPr/>
          </p:nvSpPr>
          <p:spPr>
            <a:xfrm>
              <a:off x="1622837" y="1386692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HK/TW 365 ASST MANAGER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Lum Ka Ki Teresa</a:t>
              </a:r>
            </a:p>
          </p:txBody>
        </p:sp>
        <p:sp>
          <p:nvSpPr>
            <p:cNvPr id="668" name="Shape"/>
            <p:cNvSpPr/>
            <p:nvPr/>
          </p:nvSpPr>
          <p:spPr>
            <a:xfrm>
              <a:off x="1613378" y="145007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9" name="Band (CLT Group)"/>
            <p:cNvSpPr/>
            <p:nvPr/>
          </p:nvSpPr>
          <p:spPr>
            <a:xfrm>
              <a:off x="1625675" y="1454801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0" name="L"/>
            <p:cNvSpPr/>
            <p:nvPr/>
          </p:nvSpPr>
          <p:spPr>
            <a:xfrm>
              <a:off x="1773245" y="1454801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71" name="Group"/>
          <p:cNvGrpSpPr/>
          <p:nvPr/>
        </p:nvGrpSpPr>
        <p:grpSpPr>
          <a:xfrm>
            <a:off x="1803516" y="1026282"/>
            <a:ext cx="187301" cy="99326"/>
            <a:chOff x="1803516" y="1026282"/>
            <a:chExt cx="187301" cy="99326"/>
          </a:xfrm>
        </p:grpSpPr>
        <p:sp>
          <p:nvSpPr>
            <p:cNvPr id="202" name="Shape"/>
            <p:cNvSpPr/>
            <p:nvPr/>
          </p:nvSpPr>
          <p:spPr>
            <a:xfrm>
              <a:off x="1803516" y="102628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2" name="DIR, GC - 365, ,EXPERIENCE Open Position"/>
            <p:cNvSpPr/>
            <p:nvPr/>
          </p:nvSpPr>
          <p:spPr>
            <a:xfrm>
              <a:off x="1815813" y="1033849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DIR, GC - 365 EXPERIENCE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73" name="Shape"/>
            <p:cNvSpPr/>
            <p:nvPr/>
          </p:nvSpPr>
          <p:spPr>
            <a:xfrm>
              <a:off x="1806353" y="109722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4" name="Band (CLT Group)"/>
            <p:cNvSpPr/>
            <p:nvPr/>
          </p:nvSpPr>
          <p:spPr>
            <a:xfrm>
              <a:off x="1818651" y="110195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5" name="E"/>
            <p:cNvSpPr/>
            <p:nvPr/>
          </p:nvSpPr>
          <p:spPr>
            <a:xfrm>
              <a:off x="1965275" y="110195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76" name="Group"/>
          <p:cNvGrpSpPr/>
          <p:nvPr/>
        </p:nvGrpSpPr>
        <p:grpSpPr>
          <a:xfrm>
            <a:off x="1833786" y="1136959"/>
            <a:ext cx="187301" cy="120137"/>
            <a:chOff x="1833786" y="1136959"/>
            <a:chExt cx="187301" cy="120137"/>
          </a:xfrm>
        </p:grpSpPr>
        <p:sp>
          <p:nvSpPr>
            <p:cNvPr id="204" name="Shape"/>
            <p:cNvSpPr/>
            <p:nvPr/>
          </p:nvSpPr>
          <p:spPr>
            <a:xfrm>
              <a:off x="1833786" y="1136959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7" name="MGR, 365 EXP -, ,KIDS/CAMPUS &amp;amp;, ,UNITE Yu MinHua"/>
            <p:cNvSpPr/>
            <p:nvPr/>
          </p:nvSpPr>
          <p:spPr>
            <a:xfrm>
              <a:off x="1846084" y="1144527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KIDS/CAMPUS &amp; UNITE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Yu MinHua</a:t>
              </a:r>
            </a:p>
          </p:txBody>
        </p:sp>
        <p:sp>
          <p:nvSpPr>
            <p:cNvPr id="678" name="Shape"/>
            <p:cNvSpPr/>
            <p:nvPr/>
          </p:nvSpPr>
          <p:spPr>
            <a:xfrm>
              <a:off x="1836624" y="122871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9" name="Band (CLT Group)"/>
            <p:cNvSpPr/>
            <p:nvPr/>
          </p:nvSpPr>
          <p:spPr>
            <a:xfrm>
              <a:off x="1848922" y="1233447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0" name="U"/>
            <p:cNvSpPr/>
            <p:nvPr/>
          </p:nvSpPr>
          <p:spPr>
            <a:xfrm>
              <a:off x="1995545" y="1233447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81" name="Group"/>
          <p:cNvGrpSpPr/>
          <p:nvPr/>
        </p:nvGrpSpPr>
        <p:grpSpPr>
          <a:xfrm>
            <a:off x="1833786" y="1268447"/>
            <a:ext cx="187301" cy="99326"/>
            <a:chOff x="1833786" y="1268447"/>
            <a:chExt cx="187301" cy="99326"/>
          </a:xfrm>
        </p:grpSpPr>
        <p:sp>
          <p:nvSpPr>
            <p:cNvPr id="206" name="Shape"/>
            <p:cNvSpPr/>
            <p:nvPr/>
          </p:nvSpPr>
          <p:spPr>
            <a:xfrm>
              <a:off x="1833786" y="1268447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2" name="MGR, 365 EXP -, ,RUNNING &amp;amp; LIVE Cheng Jyun-Fang"/>
            <p:cNvSpPr/>
            <p:nvPr/>
          </p:nvSpPr>
          <p:spPr>
            <a:xfrm>
              <a:off x="1846084" y="1276015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RUNNING &amp; LIVE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Cheng Jyun-Fang</a:t>
              </a:r>
            </a:p>
          </p:txBody>
        </p:sp>
        <p:sp>
          <p:nvSpPr>
            <p:cNvPr id="683" name="Shape"/>
            <p:cNvSpPr/>
            <p:nvPr/>
          </p:nvSpPr>
          <p:spPr>
            <a:xfrm>
              <a:off x="1836624" y="133939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4" name="Band (CLT Group)"/>
            <p:cNvSpPr/>
            <p:nvPr/>
          </p:nvSpPr>
          <p:spPr>
            <a:xfrm>
              <a:off x="1848922" y="1344124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5" name="U"/>
            <p:cNvSpPr/>
            <p:nvPr/>
          </p:nvSpPr>
          <p:spPr>
            <a:xfrm>
              <a:off x="1995545" y="1344124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86" name="Group"/>
          <p:cNvGrpSpPr/>
          <p:nvPr/>
        </p:nvGrpSpPr>
        <p:grpSpPr>
          <a:xfrm>
            <a:off x="1833786" y="1379125"/>
            <a:ext cx="187301" cy="99326"/>
            <a:chOff x="1833786" y="1379125"/>
            <a:chExt cx="187301" cy="99326"/>
          </a:xfrm>
        </p:grpSpPr>
        <p:sp>
          <p:nvSpPr>
            <p:cNvPr id="208" name="Shape"/>
            <p:cNvSpPr/>
            <p:nvPr/>
          </p:nvSpPr>
          <p:spPr>
            <a:xfrm>
              <a:off x="1833786" y="1379125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7" name="MGR, 365 EXP -, ,SKATE &amp;amp; OUTDOOR Liang Cynthia"/>
            <p:cNvSpPr/>
            <p:nvPr/>
          </p:nvSpPr>
          <p:spPr>
            <a:xfrm>
              <a:off x="1846084" y="1386692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SKATE &amp; OUTDOOR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Liang Cynthia</a:t>
              </a:r>
            </a:p>
          </p:txBody>
        </p:sp>
        <p:sp>
          <p:nvSpPr>
            <p:cNvPr id="688" name="Shape"/>
            <p:cNvSpPr/>
            <p:nvPr/>
          </p:nvSpPr>
          <p:spPr>
            <a:xfrm>
              <a:off x="1836624" y="145007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9" name="Band (CLT Group)"/>
            <p:cNvSpPr/>
            <p:nvPr/>
          </p:nvSpPr>
          <p:spPr>
            <a:xfrm>
              <a:off x="1848922" y="1454801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0" name="U"/>
            <p:cNvSpPr/>
            <p:nvPr/>
          </p:nvSpPr>
          <p:spPr>
            <a:xfrm>
              <a:off x="1995545" y="1454801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91" name="Group"/>
          <p:cNvGrpSpPr/>
          <p:nvPr/>
        </p:nvGrpSpPr>
        <p:grpSpPr>
          <a:xfrm>
            <a:off x="1833786" y="1489802"/>
            <a:ext cx="187301" cy="99326"/>
            <a:chOff x="1833786" y="1489802"/>
            <a:chExt cx="187301" cy="99326"/>
          </a:xfrm>
        </p:grpSpPr>
        <p:sp>
          <p:nvSpPr>
            <p:cNvPr id="210" name="Shape"/>
            <p:cNvSpPr/>
            <p:nvPr/>
          </p:nvSpPr>
          <p:spPr>
            <a:xfrm>
              <a:off x="1833786" y="148980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2" name="MGR, 365 EXP -, ,FITNESS Zhang XiaoWei"/>
            <p:cNvSpPr/>
            <p:nvPr/>
          </p:nvSpPr>
          <p:spPr>
            <a:xfrm>
              <a:off x="1846084" y="1497370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FITNESS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Zhang XiaoWei</a:t>
              </a:r>
            </a:p>
          </p:txBody>
        </p:sp>
        <p:sp>
          <p:nvSpPr>
            <p:cNvPr id="693" name="Shape"/>
            <p:cNvSpPr/>
            <p:nvPr/>
          </p:nvSpPr>
          <p:spPr>
            <a:xfrm>
              <a:off x="1836624" y="156074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4" name="Band (CLT Group)"/>
            <p:cNvSpPr/>
            <p:nvPr/>
          </p:nvSpPr>
          <p:spPr>
            <a:xfrm>
              <a:off x="1848922" y="156547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5" name="U"/>
            <p:cNvSpPr/>
            <p:nvPr/>
          </p:nvSpPr>
          <p:spPr>
            <a:xfrm>
              <a:off x="1995545" y="156547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96" name="Group"/>
          <p:cNvGrpSpPr/>
          <p:nvPr/>
        </p:nvGrpSpPr>
        <p:grpSpPr>
          <a:xfrm>
            <a:off x="1833786" y="1600479"/>
            <a:ext cx="187301" cy="99326"/>
            <a:chOff x="1833786" y="1600479"/>
            <a:chExt cx="187301" cy="99326"/>
          </a:xfrm>
        </p:grpSpPr>
        <p:sp>
          <p:nvSpPr>
            <p:cNvPr id="212" name="Shape"/>
            <p:cNvSpPr/>
            <p:nvPr/>
          </p:nvSpPr>
          <p:spPr>
            <a:xfrm>
              <a:off x="1833786" y="1600479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7" name="MGR, 365 EXP -, ,HOOPS &amp;amp; HOI Zhang Ding"/>
            <p:cNvSpPr/>
            <p:nvPr/>
          </p:nvSpPr>
          <p:spPr>
            <a:xfrm>
              <a:off x="1846084" y="1608047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HOOPS &amp; HOI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Zhang Ding</a:t>
              </a:r>
            </a:p>
          </p:txBody>
        </p:sp>
        <p:sp>
          <p:nvSpPr>
            <p:cNvPr id="698" name="Shape"/>
            <p:cNvSpPr/>
            <p:nvPr/>
          </p:nvSpPr>
          <p:spPr>
            <a:xfrm>
              <a:off x="1836624" y="1671426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9" name="Band (CLT Group)"/>
            <p:cNvSpPr/>
            <p:nvPr/>
          </p:nvSpPr>
          <p:spPr>
            <a:xfrm>
              <a:off x="1848922" y="1676156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0" name="U"/>
            <p:cNvSpPr/>
            <p:nvPr/>
          </p:nvSpPr>
          <p:spPr>
            <a:xfrm>
              <a:off x="1995545" y="1676156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01" name="Group"/>
          <p:cNvGrpSpPr/>
          <p:nvPr/>
        </p:nvGrpSpPr>
        <p:grpSpPr>
          <a:xfrm>
            <a:off x="1864057" y="1711157"/>
            <a:ext cx="187301" cy="99326"/>
            <a:chOff x="1864057" y="1711157"/>
            <a:chExt cx="187301" cy="99326"/>
          </a:xfrm>
        </p:grpSpPr>
        <p:sp>
          <p:nvSpPr>
            <p:cNvPr id="214" name="Shape"/>
            <p:cNvSpPr/>
            <p:nvPr/>
          </p:nvSpPr>
          <p:spPr>
            <a:xfrm>
              <a:off x="1864057" y="1711157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2" name="ASST MGR, 365 EXP, ,- HOOPS &amp;amp; HOI Kao Yu-Po"/>
            <p:cNvSpPr/>
            <p:nvPr/>
          </p:nvSpPr>
          <p:spPr>
            <a:xfrm>
              <a:off x="1876354" y="1718724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MGR, 365 EXP - HOOPS &amp; HOI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Kao Yu-Po</a:t>
              </a:r>
            </a:p>
          </p:txBody>
        </p:sp>
        <p:sp>
          <p:nvSpPr>
            <p:cNvPr id="703" name="Shape"/>
            <p:cNvSpPr/>
            <p:nvPr/>
          </p:nvSpPr>
          <p:spPr>
            <a:xfrm>
              <a:off x="1866895" y="1782103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4" name="Band (CLT Group)"/>
            <p:cNvSpPr/>
            <p:nvPr/>
          </p:nvSpPr>
          <p:spPr>
            <a:xfrm>
              <a:off x="1879192" y="1786833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5" name="L"/>
            <p:cNvSpPr/>
            <p:nvPr/>
          </p:nvSpPr>
          <p:spPr>
            <a:xfrm>
              <a:off x="2026762" y="1786833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06" name="Group"/>
          <p:cNvGrpSpPr/>
          <p:nvPr/>
        </p:nvGrpSpPr>
        <p:grpSpPr>
          <a:xfrm>
            <a:off x="1833786" y="1821834"/>
            <a:ext cx="187301" cy="99326"/>
            <a:chOff x="1833786" y="1821834"/>
            <a:chExt cx="187301" cy="99326"/>
          </a:xfrm>
        </p:grpSpPr>
        <p:sp>
          <p:nvSpPr>
            <p:cNvPr id="216" name="Shape"/>
            <p:cNvSpPr/>
            <p:nvPr/>
          </p:nvSpPr>
          <p:spPr>
            <a:xfrm>
              <a:off x="1833786" y="1821834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7" name="MGR, 365 EXP -, ,LIFESTYLE &amp;amp; RISE Chen Mandy"/>
            <p:cNvSpPr/>
            <p:nvPr/>
          </p:nvSpPr>
          <p:spPr>
            <a:xfrm>
              <a:off x="1846084" y="1829401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LIFESTYLE &amp; RISE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Chen Mandy</a:t>
              </a:r>
            </a:p>
          </p:txBody>
        </p:sp>
        <p:sp>
          <p:nvSpPr>
            <p:cNvPr id="708" name="Shape"/>
            <p:cNvSpPr/>
            <p:nvPr/>
          </p:nvSpPr>
          <p:spPr>
            <a:xfrm>
              <a:off x="1836624" y="189278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9" name="Band (CLT Group)"/>
            <p:cNvSpPr/>
            <p:nvPr/>
          </p:nvSpPr>
          <p:spPr>
            <a:xfrm>
              <a:off x="1848922" y="1897511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0" name="U"/>
            <p:cNvSpPr/>
            <p:nvPr/>
          </p:nvSpPr>
          <p:spPr>
            <a:xfrm>
              <a:off x="1995545" y="1897511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11" name="Group"/>
          <p:cNvGrpSpPr/>
          <p:nvPr/>
        </p:nvGrpSpPr>
        <p:grpSpPr>
          <a:xfrm>
            <a:off x="1864057" y="1932511"/>
            <a:ext cx="187301" cy="99326"/>
            <a:chOff x="1864057" y="1932511"/>
            <a:chExt cx="187301" cy="99326"/>
          </a:xfrm>
        </p:grpSpPr>
        <p:sp>
          <p:nvSpPr>
            <p:cNvPr id="218" name="Shape"/>
            <p:cNvSpPr/>
            <p:nvPr/>
          </p:nvSpPr>
          <p:spPr>
            <a:xfrm>
              <a:off x="1864057" y="1932511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2" name="SUPV, 365 EXP -, ,LIFESTYLE &amp;amp; RISE Huang HengRui"/>
            <p:cNvSpPr/>
            <p:nvPr/>
          </p:nvSpPr>
          <p:spPr>
            <a:xfrm>
              <a:off x="1876354" y="1940079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SUPV, 365 EXP - LIFESTYLE &amp; RISE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Huang HengRui</a:t>
              </a:r>
            </a:p>
          </p:txBody>
        </p:sp>
        <p:sp>
          <p:nvSpPr>
            <p:cNvPr id="713" name="Shape"/>
            <p:cNvSpPr/>
            <p:nvPr/>
          </p:nvSpPr>
          <p:spPr>
            <a:xfrm>
              <a:off x="1866895" y="2003458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4" name="Band (CLT Group)"/>
            <p:cNvSpPr/>
            <p:nvPr/>
          </p:nvSpPr>
          <p:spPr>
            <a:xfrm>
              <a:off x="1879192" y="2008188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5" name="L"/>
            <p:cNvSpPr/>
            <p:nvPr/>
          </p:nvSpPr>
          <p:spPr>
            <a:xfrm>
              <a:off x="2026762" y="2008188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16" name="Group"/>
          <p:cNvGrpSpPr/>
          <p:nvPr/>
        </p:nvGrpSpPr>
        <p:grpSpPr>
          <a:xfrm>
            <a:off x="1833786" y="2043188"/>
            <a:ext cx="187301" cy="99326"/>
            <a:chOff x="1833786" y="2043188"/>
            <a:chExt cx="187301" cy="99326"/>
          </a:xfrm>
        </p:grpSpPr>
        <p:sp>
          <p:nvSpPr>
            <p:cNvPr id="220" name="Shape"/>
            <p:cNvSpPr/>
            <p:nvPr/>
          </p:nvSpPr>
          <p:spPr>
            <a:xfrm>
              <a:off x="1833786" y="2043188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7" name="MGR, 365 EXP -, ,DANCE Zhao Jasmine"/>
            <p:cNvSpPr/>
            <p:nvPr/>
          </p:nvSpPr>
          <p:spPr>
            <a:xfrm>
              <a:off x="1846084" y="2050756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EXP - DANCE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Zhao Jasmine</a:t>
              </a:r>
            </a:p>
          </p:txBody>
        </p:sp>
        <p:sp>
          <p:nvSpPr>
            <p:cNvPr id="718" name="Shape"/>
            <p:cNvSpPr/>
            <p:nvPr/>
          </p:nvSpPr>
          <p:spPr>
            <a:xfrm>
              <a:off x="1836624" y="211413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9" name="Band (CLT Group)"/>
            <p:cNvSpPr/>
            <p:nvPr/>
          </p:nvSpPr>
          <p:spPr>
            <a:xfrm>
              <a:off x="1848922" y="2118865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0" name="U"/>
            <p:cNvSpPr/>
            <p:nvPr/>
          </p:nvSpPr>
          <p:spPr>
            <a:xfrm>
              <a:off x="1995545" y="2118865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21" name="Group"/>
          <p:cNvGrpSpPr/>
          <p:nvPr/>
        </p:nvGrpSpPr>
        <p:grpSpPr>
          <a:xfrm>
            <a:off x="1833786" y="2153866"/>
            <a:ext cx="187301" cy="99326"/>
            <a:chOff x="1833786" y="2153866"/>
            <a:chExt cx="187301" cy="99326"/>
          </a:xfrm>
        </p:grpSpPr>
        <p:sp>
          <p:nvSpPr>
            <p:cNvPr id="222" name="Shape"/>
            <p:cNvSpPr/>
            <p:nvPr/>
          </p:nvSpPr>
          <p:spPr>
            <a:xfrm>
              <a:off x="1833786" y="2153866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2" name="ASST MGR, 365 EXP, ,- JORDAN Li ShiYu"/>
            <p:cNvSpPr/>
            <p:nvPr/>
          </p:nvSpPr>
          <p:spPr>
            <a:xfrm>
              <a:off x="1846084" y="2161433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MGR, 365 EXP - JORDAN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Li ShiYu</a:t>
              </a:r>
            </a:p>
          </p:txBody>
        </p:sp>
        <p:sp>
          <p:nvSpPr>
            <p:cNvPr id="723" name="Shape"/>
            <p:cNvSpPr/>
            <p:nvPr/>
          </p:nvSpPr>
          <p:spPr>
            <a:xfrm>
              <a:off x="1836624" y="2224813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4" name="Band (CLT Group)"/>
            <p:cNvSpPr/>
            <p:nvPr/>
          </p:nvSpPr>
          <p:spPr>
            <a:xfrm>
              <a:off x="1848922" y="2229542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5" name="L"/>
            <p:cNvSpPr/>
            <p:nvPr/>
          </p:nvSpPr>
          <p:spPr>
            <a:xfrm>
              <a:off x="1996491" y="2229542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26" name="Group"/>
          <p:cNvGrpSpPr/>
          <p:nvPr/>
        </p:nvGrpSpPr>
        <p:grpSpPr>
          <a:xfrm>
            <a:off x="2026762" y="1026282"/>
            <a:ext cx="187301" cy="99326"/>
            <a:chOff x="2026762" y="1026282"/>
            <a:chExt cx="187301" cy="99326"/>
          </a:xfrm>
        </p:grpSpPr>
        <p:sp>
          <p:nvSpPr>
            <p:cNvPr id="224" name="Shape"/>
            <p:cNvSpPr/>
            <p:nvPr/>
          </p:nvSpPr>
          <p:spPr>
            <a:xfrm>
              <a:off x="2026762" y="102628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7" name="MGR, 365 SCALE &amp;amp;, ,CAPABILITY Rubio Bano Manuel Alberto"/>
            <p:cNvSpPr/>
            <p:nvPr/>
          </p:nvSpPr>
          <p:spPr>
            <a:xfrm>
              <a:off x="2039059" y="1033849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365 SCALE &amp; CAPABILITY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Rubio Bano Manuel Alberto</a:t>
              </a:r>
            </a:p>
          </p:txBody>
        </p:sp>
        <p:sp>
          <p:nvSpPr>
            <p:cNvPr id="728" name="Shape"/>
            <p:cNvSpPr/>
            <p:nvPr/>
          </p:nvSpPr>
          <p:spPr>
            <a:xfrm>
              <a:off x="2029600" y="109722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9" name="Band (CLT Group)"/>
            <p:cNvSpPr/>
            <p:nvPr/>
          </p:nvSpPr>
          <p:spPr>
            <a:xfrm>
              <a:off x="2041897" y="110195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0" name="U"/>
            <p:cNvSpPr/>
            <p:nvPr/>
          </p:nvSpPr>
          <p:spPr>
            <a:xfrm>
              <a:off x="2188521" y="110195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31" name="Group"/>
          <p:cNvGrpSpPr/>
          <p:nvPr/>
        </p:nvGrpSpPr>
        <p:grpSpPr>
          <a:xfrm>
            <a:off x="2057033" y="1136959"/>
            <a:ext cx="187301" cy="120137"/>
            <a:chOff x="2057033" y="1136959"/>
            <a:chExt cx="187301" cy="120137"/>
          </a:xfrm>
        </p:grpSpPr>
        <p:sp>
          <p:nvSpPr>
            <p:cNvPr id="226" name="Shape"/>
            <p:cNvSpPr/>
            <p:nvPr/>
          </p:nvSpPr>
          <p:spPr>
            <a:xfrm>
              <a:off x="2057033" y="1136959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2" name="ASST MGR, 365, ,SCALE &amp;amp;, ,CAPABILITY Liu Yi"/>
            <p:cNvSpPr/>
            <p:nvPr/>
          </p:nvSpPr>
          <p:spPr>
            <a:xfrm>
              <a:off x="2069330" y="1144527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MGR, 365 SCALE &amp; CAPABILITY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Liu Yi</a:t>
              </a:r>
            </a:p>
          </p:txBody>
        </p:sp>
        <p:sp>
          <p:nvSpPr>
            <p:cNvPr id="733" name="Shape"/>
            <p:cNvSpPr/>
            <p:nvPr/>
          </p:nvSpPr>
          <p:spPr>
            <a:xfrm>
              <a:off x="2059871" y="122871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4" name="Band (CLT Group)"/>
            <p:cNvSpPr/>
            <p:nvPr/>
          </p:nvSpPr>
          <p:spPr>
            <a:xfrm>
              <a:off x="2072168" y="1233447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5" name="L"/>
            <p:cNvSpPr/>
            <p:nvPr/>
          </p:nvSpPr>
          <p:spPr>
            <a:xfrm>
              <a:off x="2219738" y="1233447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36" name="Group"/>
          <p:cNvGrpSpPr/>
          <p:nvPr/>
        </p:nvGrpSpPr>
        <p:grpSpPr>
          <a:xfrm>
            <a:off x="2057033" y="1268447"/>
            <a:ext cx="187301" cy="120137"/>
            <a:chOff x="2057033" y="1268447"/>
            <a:chExt cx="187301" cy="120137"/>
          </a:xfrm>
        </p:grpSpPr>
        <p:sp>
          <p:nvSpPr>
            <p:cNvPr id="228" name="Shape"/>
            <p:cNvSpPr/>
            <p:nvPr/>
          </p:nvSpPr>
          <p:spPr>
            <a:xfrm>
              <a:off x="2057033" y="126844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7" name="ASST MGR, 365, ,SCALE &amp;amp;, ,CAPABILITY Zhang Emily"/>
            <p:cNvSpPr/>
            <p:nvPr/>
          </p:nvSpPr>
          <p:spPr>
            <a:xfrm>
              <a:off x="2069330" y="1276015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MGR, 365 SCALE &amp; CAPABILITY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Zhang Emily</a:t>
              </a:r>
            </a:p>
          </p:txBody>
        </p:sp>
        <p:sp>
          <p:nvSpPr>
            <p:cNvPr id="738" name="Shape"/>
            <p:cNvSpPr/>
            <p:nvPr/>
          </p:nvSpPr>
          <p:spPr>
            <a:xfrm>
              <a:off x="2059871" y="136020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9" name="Band (CLT Group)"/>
            <p:cNvSpPr/>
            <p:nvPr/>
          </p:nvSpPr>
          <p:spPr>
            <a:xfrm>
              <a:off x="2072168" y="1364935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0" name="L"/>
            <p:cNvSpPr/>
            <p:nvPr/>
          </p:nvSpPr>
          <p:spPr>
            <a:xfrm>
              <a:off x="2219738" y="1364935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41" name="Group"/>
          <p:cNvGrpSpPr/>
          <p:nvPr/>
        </p:nvGrpSpPr>
        <p:grpSpPr>
          <a:xfrm>
            <a:off x="2250008" y="1026282"/>
            <a:ext cx="187301" cy="99326"/>
            <a:chOff x="2250008" y="1026282"/>
            <a:chExt cx="187301" cy="99326"/>
          </a:xfrm>
        </p:grpSpPr>
        <p:sp>
          <p:nvSpPr>
            <p:cNvPr id="230" name="Shape"/>
            <p:cNvSpPr/>
            <p:nvPr/>
          </p:nvSpPr>
          <p:spPr>
            <a:xfrm>
              <a:off x="2250008" y="102628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2" name="DIR, GC - 365, ,MEMBER MKT Diao YouMing"/>
            <p:cNvSpPr/>
            <p:nvPr/>
          </p:nvSpPr>
          <p:spPr>
            <a:xfrm>
              <a:off x="2262306" y="1033849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DIR, GC - 365 MEMBER MKT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Diao YouMing</a:t>
              </a:r>
            </a:p>
          </p:txBody>
        </p:sp>
        <p:sp>
          <p:nvSpPr>
            <p:cNvPr id="743" name="Shape"/>
            <p:cNvSpPr/>
            <p:nvPr/>
          </p:nvSpPr>
          <p:spPr>
            <a:xfrm>
              <a:off x="2252846" y="109722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4" name="Band (CLT Group)"/>
            <p:cNvSpPr/>
            <p:nvPr/>
          </p:nvSpPr>
          <p:spPr>
            <a:xfrm>
              <a:off x="2265144" y="110195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5" name="E"/>
            <p:cNvSpPr/>
            <p:nvPr/>
          </p:nvSpPr>
          <p:spPr>
            <a:xfrm>
              <a:off x="2411768" y="110195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46" name="Group"/>
          <p:cNvGrpSpPr/>
          <p:nvPr/>
        </p:nvGrpSpPr>
        <p:grpSpPr>
          <a:xfrm>
            <a:off x="2280279" y="1136959"/>
            <a:ext cx="187301" cy="120137"/>
            <a:chOff x="2280279" y="1136959"/>
            <a:chExt cx="187301" cy="120137"/>
          </a:xfrm>
        </p:grpSpPr>
        <p:sp>
          <p:nvSpPr>
            <p:cNvPr id="232" name="Shape"/>
            <p:cNvSpPr/>
            <p:nvPr/>
          </p:nvSpPr>
          <p:spPr>
            <a:xfrm>
              <a:off x="2280279" y="1136959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7" name="MANAGER, 365, ,MEMBER MKT -, ,RETENTION Hsu Chia-Lu"/>
            <p:cNvSpPr/>
            <p:nvPr/>
          </p:nvSpPr>
          <p:spPr>
            <a:xfrm>
              <a:off x="2292577" y="1144527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MANAGER, 365 MEMBER MKT - RETENTION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Hsu Chia-Lu</a:t>
              </a:r>
            </a:p>
          </p:txBody>
        </p:sp>
        <p:sp>
          <p:nvSpPr>
            <p:cNvPr id="748" name="Shape"/>
            <p:cNvSpPr/>
            <p:nvPr/>
          </p:nvSpPr>
          <p:spPr>
            <a:xfrm>
              <a:off x="2283117" y="122871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9" name="Band (CLT Group)"/>
            <p:cNvSpPr/>
            <p:nvPr/>
          </p:nvSpPr>
          <p:spPr>
            <a:xfrm>
              <a:off x="2295415" y="1233447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0" name="U"/>
            <p:cNvSpPr/>
            <p:nvPr/>
          </p:nvSpPr>
          <p:spPr>
            <a:xfrm>
              <a:off x="2442038" y="1233447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51" name="Group"/>
          <p:cNvGrpSpPr/>
          <p:nvPr/>
        </p:nvGrpSpPr>
        <p:grpSpPr>
          <a:xfrm>
            <a:off x="2280279" y="1268447"/>
            <a:ext cx="187301" cy="120137"/>
            <a:chOff x="2280279" y="1268447"/>
            <a:chExt cx="187301" cy="120137"/>
          </a:xfrm>
        </p:grpSpPr>
        <p:sp>
          <p:nvSpPr>
            <p:cNvPr id="234" name="Shape"/>
            <p:cNvSpPr/>
            <p:nvPr/>
          </p:nvSpPr>
          <p:spPr>
            <a:xfrm>
              <a:off x="2280279" y="126844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2" name="SUPERVISOR, 365, ,MEMBER MKT -, ,MEMBER DAYS Wang Amanda"/>
            <p:cNvSpPr/>
            <p:nvPr/>
          </p:nvSpPr>
          <p:spPr>
            <a:xfrm>
              <a:off x="2292577" y="1276015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SUPERVISOR, 365 MEMBER MKT - MEMBER DAYS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Wang Amanda</a:t>
              </a:r>
            </a:p>
          </p:txBody>
        </p:sp>
        <p:sp>
          <p:nvSpPr>
            <p:cNvPr id="753" name="Shape"/>
            <p:cNvSpPr/>
            <p:nvPr/>
          </p:nvSpPr>
          <p:spPr>
            <a:xfrm>
              <a:off x="2283117" y="136020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4" name="Band (CLT Group)"/>
            <p:cNvSpPr/>
            <p:nvPr/>
          </p:nvSpPr>
          <p:spPr>
            <a:xfrm>
              <a:off x="2295415" y="1364935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5" name="L"/>
            <p:cNvSpPr/>
            <p:nvPr/>
          </p:nvSpPr>
          <p:spPr>
            <a:xfrm>
              <a:off x="2442984" y="1364935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56" name="Group"/>
          <p:cNvGrpSpPr/>
          <p:nvPr/>
        </p:nvGrpSpPr>
        <p:grpSpPr>
          <a:xfrm>
            <a:off x="2280279" y="1399936"/>
            <a:ext cx="187301" cy="120137"/>
            <a:chOff x="2280279" y="1399936"/>
            <a:chExt cx="187301" cy="120137"/>
          </a:xfrm>
        </p:grpSpPr>
        <p:sp>
          <p:nvSpPr>
            <p:cNvPr id="236" name="Shape"/>
            <p:cNvSpPr/>
            <p:nvPr/>
          </p:nvSpPr>
          <p:spPr>
            <a:xfrm>
              <a:off x="2280279" y="1399936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7" name="SUPERVISOR, 365, ,MEMBER MKT -, ,RETENTION Shen YiJia"/>
            <p:cNvSpPr/>
            <p:nvPr/>
          </p:nvSpPr>
          <p:spPr>
            <a:xfrm>
              <a:off x="2292577" y="140750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SUPERVISOR, 365 MEMBER MKT - RETENTION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Shen YiJia</a:t>
              </a:r>
            </a:p>
          </p:txBody>
        </p:sp>
        <p:sp>
          <p:nvSpPr>
            <p:cNvPr id="758" name="Shape"/>
            <p:cNvSpPr/>
            <p:nvPr/>
          </p:nvSpPr>
          <p:spPr>
            <a:xfrm>
              <a:off x="2283117" y="149169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9" name="Band (CLT Group)"/>
            <p:cNvSpPr/>
            <p:nvPr/>
          </p:nvSpPr>
          <p:spPr>
            <a:xfrm>
              <a:off x="2295415" y="1496424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0" name="L"/>
            <p:cNvSpPr/>
            <p:nvPr/>
          </p:nvSpPr>
          <p:spPr>
            <a:xfrm>
              <a:off x="2442984" y="1496424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61" name="Group"/>
          <p:cNvGrpSpPr/>
          <p:nvPr/>
        </p:nvGrpSpPr>
        <p:grpSpPr>
          <a:xfrm>
            <a:off x="2280279" y="1531424"/>
            <a:ext cx="187301" cy="99326"/>
            <a:chOff x="2280279" y="1531424"/>
            <a:chExt cx="187301" cy="99326"/>
          </a:xfrm>
        </p:grpSpPr>
        <p:sp>
          <p:nvSpPr>
            <p:cNvPr id="238" name="Shape"/>
            <p:cNvSpPr/>
            <p:nvPr/>
          </p:nvSpPr>
          <p:spPr>
            <a:xfrm>
              <a:off x="2280279" y="1531424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2" name="GC - CITY 365, ,SPECIALIST Open Position"/>
            <p:cNvSpPr/>
            <p:nvPr/>
          </p:nvSpPr>
          <p:spPr>
            <a:xfrm>
              <a:off x="2292577" y="1538992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CITY 365 SPECIALIST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763" name="Shape"/>
            <p:cNvSpPr/>
            <p:nvPr/>
          </p:nvSpPr>
          <p:spPr>
            <a:xfrm>
              <a:off x="2283117" y="160237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4" name="Band (CLT Group)"/>
            <p:cNvSpPr/>
            <p:nvPr/>
          </p:nvSpPr>
          <p:spPr>
            <a:xfrm>
              <a:off x="2295415" y="1607101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5" name="L"/>
            <p:cNvSpPr/>
            <p:nvPr/>
          </p:nvSpPr>
          <p:spPr>
            <a:xfrm>
              <a:off x="2442984" y="1607101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66" name="Group"/>
          <p:cNvGrpSpPr/>
          <p:nvPr/>
        </p:nvGrpSpPr>
        <p:grpSpPr>
          <a:xfrm>
            <a:off x="2280279" y="1642101"/>
            <a:ext cx="187301" cy="120137"/>
            <a:chOff x="2280279" y="1642101"/>
            <a:chExt cx="187301" cy="120137"/>
          </a:xfrm>
        </p:grpSpPr>
        <p:sp>
          <p:nvSpPr>
            <p:cNvPr id="240" name="Shape"/>
            <p:cNvSpPr/>
            <p:nvPr/>
          </p:nvSpPr>
          <p:spPr>
            <a:xfrm>
              <a:off x="2280279" y="1642101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7" name="MANAGER, 365, ,MEMBER MKT -, ,MEMBER DAYS Zhang HuiWen"/>
            <p:cNvSpPr/>
            <p:nvPr/>
          </p:nvSpPr>
          <p:spPr>
            <a:xfrm>
              <a:off x="2292577" y="1649669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MANAGER, 365 MEMBER MKT - MEMBER DAYS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Zhang HuiWen</a:t>
              </a:r>
            </a:p>
          </p:txBody>
        </p:sp>
        <p:sp>
          <p:nvSpPr>
            <p:cNvPr id="768" name="Shape"/>
            <p:cNvSpPr/>
            <p:nvPr/>
          </p:nvSpPr>
          <p:spPr>
            <a:xfrm>
              <a:off x="2283117" y="173386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9" name="Band (CLT Group)"/>
            <p:cNvSpPr/>
            <p:nvPr/>
          </p:nvSpPr>
          <p:spPr>
            <a:xfrm>
              <a:off x="2295415" y="173858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0" name="U"/>
            <p:cNvSpPr/>
            <p:nvPr/>
          </p:nvSpPr>
          <p:spPr>
            <a:xfrm>
              <a:off x="2442038" y="173858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71" name="Group"/>
          <p:cNvGrpSpPr/>
          <p:nvPr/>
        </p:nvGrpSpPr>
        <p:grpSpPr>
          <a:xfrm>
            <a:off x="2280279" y="1773590"/>
            <a:ext cx="187301" cy="120137"/>
            <a:chOff x="2280279" y="1773590"/>
            <a:chExt cx="187301" cy="120137"/>
          </a:xfrm>
        </p:grpSpPr>
        <p:sp>
          <p:nvSpPr>
            <p:cNvPr id="242" name="Shape"/>
            <p:cNvSpPr/>
            <p:nvPr/>
          </p:nvSpPr>
          <p:spPr>
            <a:xfrm>
              <a:off x="2280279" y="1773590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2" name="SR MANAGER, 365, ,MEMBER MKT -, ,UNLOCK Xu Robbie"/>
            <p:cNvSpPr/>
            <p:nvPr/>
          </p:nvSpPr>
          <p:spPr>
            <a:xfrm>
              <a:off x="2292577" y="1781158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MANAGER, 365 MEMBER MKT - UNLOCK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Xu Robbie</a:t>
              </a:r>
            </a:p>
          </p:txBody>
        </p:sp>
        <p:sp>
          <p:nvSpPr>
            <p:cNvPr id="773" name="Shape"/>
            <p:cNvSpPr/>
            <p:nvPr/>
          </p:nvSpPr>
          <p:spPr>
            <a:xfrm>
              <a:off x="2283117" y="1865348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4" name="Band (CLT Group)"/>
            <p:cNvSpPr/>
            <p:nvPr/>
          </p:nvSpPr>
          <p:spPr>
            <a:xfrm>
              <a:off x="2295415" y="1870078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5" name="U"/>
            <p:cNvSpPr/>
            <p:nvPr/>
          </p:nvSpPr>
          <p:spPr>
            <a:xfrm>
              <a:off x="2442038" y="1870078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76" name="Group"/>
          <p:cNvGrpSpPr/>
          <p:nvPr/>
        </p:nvGrpSpPr>
        <p:grpSpPr>
          <a:xfrm>
            <a:off x="2280279" y="1905078"/>
            <a:ext cx="187301" cy="99326"/>
            <a:chOff x="2280279" y="1905078"/>
            <a:chExt cx="187301" cy="99326"/>
          </a:xfrm>
        </p:grpSpPr>
        <p:sp>
          <p:nvSpPr>
            <p:cNvPr id="244" name="Shape"/>
            <p:cNvSpPr/>
            <p:nvPr/>
          </p:nvSpPr>
          <p:spPr>
            <a:xfrm>
              <a:off x="2280279" y="1905078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7" name="MGR, GC - CDM 365, ,COMM Xiao Yang"/>
            <p:cNvSpPr/>
            <p:nvPr/>
          </p:nvSpPr>
          <p:spPr>
            <a:xfrm>
              <a:off x="2292577" y="1912646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CDM 365 COMM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Xiao Yang</a:t>
              </a:r>
            </a:p>
          </p:txBody>
        </p:sp>
        <p:sp>
          <p:nvSpPr>
            <p:cNvPr id="778" name="Shape"/>
            <p:cNvSpPr/>
            <p:nvPr/>
          </p:nvSpPr>
          <p:spPr>
            <a:xfrm>
              <a:off x="2283117" y="19760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9" name="Band (CLT Group)"/>
            <p:cNvSpPr/>
            <p:nvPr/>
          </p:nvSpPr>
          <p:spPr>
            <a:xfrm>
              <a:off x="2295415" y="1980755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0" name="U"/>
            <p:cNvSpPr/>
            <p:nvPr/>
          </p:nvSpPr>
          <p:spPr>
            <a:xfrm>
              <a:off x="2442038" y="1980755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81" name="Group"/>
          <p:cNvGrpSpPr/>
          <p:nvPr/>
        </p:nvGrpSpPr>
        <p:grpSpPr>
          <a:xfrm>
            <a:off x="2280279" y="2015755"/>
            <a:ext cx="187301" cy="120137"/>
            <a:chOff x="2280279" y="2015755"/>
            <a:chExt cx="187301" cy="120137"/>
          </a:xfrm>
        </p:grpSpPr>
        <p:sp>
          <p:nvSpPr>
            <p:cNvPr id="246" name="Shape"/>
            <p:cNvSpPr/>
            <p:nvPr/>
          </p:nvSpPr>
          <p:spPr>
            <a:xfrm>
              <a:off x="2280279" y="2015755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2" name="SUPERVISOR, 365, ,MEMBER MKT -, ,UNLOCK Yuan Qin"/>
            <p:cNvSpPr/>
            <p:nvPr/>
          </p:nvSpPr>
          <p:spPr>
            <a:xfrm>
              <a:off x="2292577" y="202332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SUPERVISOR, 365 MEMBER MKT - UNLOCK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Yuan Qin</a:t>
              </a:r>
            </a:p>
          </p:txBody>
        </p:sp>
        <p:sp>
          <p:nvSpPr>
            <p:cNvPr id="783" name="Shape"/>
            <p:cNvSpPr/>
            <p:nvPr/>
          </p:nvSpPr>
          <p:spPr>
            <a:xfrm>
              <a:off x="2283117" y="210751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4" name="Band (CLT Group)"/>
            <p:cNvSpPr/>
            <p:nvPr/>
          </p:nvSpPr>
          <p:spPr>
            <a:xfrm>
              <a:off x="2295415" y="2112243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5" name="L"/>
            <p:cNvSpPr/>
            <p:nvPr/>
          </p:nvSpPr>
          <p:spPr>
            <a:xfrm>
              <a:off x="2442984" y="2112243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86" name="Group"/>
          <p:cNvGrpSpPr/>
          <p:nvPr/>
        </p:nvGrpSpPr>
        <p:grpSpPr>
          <a:xfrm>
            <a:off x="2280279" y="2147244"/>
            <a:ext cx="187301" cy="99326"/>
            <a:chOff x="2280279" y="2147244"/>
            <a:chExt cx="187301" cy="99326"/>
          </a:xfrm>
        </p:grpSpPr>
        <p:sp>
          <p:nvSpPr>
            <p:cNvPr id="248" name="Shape"/>
            <p:cNvSpPr/>
            <p:nvPr/>
          </p:nvSpPr>
          <p:spPr>
            <a:xfrm>
              <a:off x="2280279" y="2147244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7" name="SUPV, GC - 365, ,MEMBER MKT Yuan YuHang"/>
            <p:cNvSpPr/>
            <p:nvPr/>
          </p:nvSpPr>
          <p:spPr>
            <a:xfrm>
              <a:off x="2292577" y="2154812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SUPV, GC - 365 MEMBER MKT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Yuan YuHang</a:t>
              </a:r>
            </a:p>
          </p:txBody>
        </p:sp>
        <p:sp>
          <p:nvSpPr>
            <p:cNvPr id="788" name="Shape"/>
            <p:cNvSpPr/>
            <p:nvPr/>
          </p:nvSpPr>
          <p:spPr>
            <a:xfrm>
              <a:off x="2283117" y="221819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9" name="Band (CLT Group)"/>
            <p:cNvSpPr/>
            <p:nvPr/>
          </p:nvSpPr>
          <p:spPr>
            <a:xfrm>
              <a:off x="2295415" y="2222921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0" name="L"/>
            <p:cNvSpPr/>
            <p:nvPr/>
          </p:nvSpPr>
          <p:spPr>
            <a:xfrm>
              <a:off x="2442984" y="2222921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91" name="Group"/>
          <p:cNvGrpSpPr/>
          <p:nvPr/>
        </p:nvGrpSpPr>
        <p:grpSpPr>
          <a:xfrm>
            <a:off x="4416256" y="875874"/>
            <a:ext cx="187301" cy="120137"/>
            <a:chOff x="4416256" y="875874"/>
            <a:chExt cx="187301" cy="120137"/>
          </a:xfrm>
        </p:grpSpPr>
        <p:sp>
          <p:nvSpPr>
            <p:cNvPr id="250" name="Shape"/>
            <p:cNvSpPr/>
            <p:nvPr/>
          </p:nvSpPr>
          <p:spPr>
            <a:xfrm>
              <a:off x="4416256" y="875874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189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2" name="SR DIR, GC, ,CONSUMER DIR, ,MKTG STORES Cheung Ka Wing"/>
            <p:cNvSpPr/>
            <p:nvPr/>
          </p:nvSpPr>
          <p:spPr>
            <a:xfrm>
              <a:off x="4428553" y="883442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SR DIR, GC CONSUMER DIR MKTG STORES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Cheung Ka Wing</a:t>
              </a:r>
            </a:p>
          </p:txBody>
        </p:sp>
        <p:sp>
          <p:nvSpPr>
            <p:cNvPr id="793" name="Shape"/>
            <p:cNvSpPr/>
            <p:nvPr/>
          </p:nvSpPr>
          <p:spPr>
            <a:xfrm>
              <a:off x="4419094" y="96763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4" name="Band (CLT Group)"/>
            <p:cNvSpPr/>
            <p:nvPr/>
          </p:nvSpPr>
          <p:spPr>
            <a:xfrm>
              <a:off x="4431391" y="972362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5" name="S"/>
            <p:cNvSpPr/>
            <p:nvPr/>
          </p:nvSpPr>
          <p:spPr>
            <a:xfrm>
              <a:off x="4578015" y="972362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796" name="Group"/>
          <p:cNvGrpSpPr/>
          <p:nvPr/>
        </p:nvGrpSpPr>
        <p:grpSpPr>
          <a:xfrm>
            <a:off x="2488390" y="1026282"/>
            <a:ext cx="187301" cy="120137"/>
            <a:chOff x="2488390" y="1026282"/>
            <a:chExt cx="187301" cy="120137"/>
          </a:xfrm>
        </p:grpSpPr>
        <p:sp>
          <p:nvSpPr>
            <p:cNvPr id="252" name="Shape"/>
            <p:cNvSpPr/>
            <p:nvPr/>
          </p:nvSpPr>
          <p:spPr>
            <a:xfrm>
              <a:off x="2488390" y="1026282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7" name="CDM STORES, ,OPERATION ASST, ,MANAGER Huang MengLi"/>
            <p:cNvSpPr/>
            <p:nvPr/>
          </p:nvSpPr>
          <p:spPr>
            <a:xfrm>
              <a:off x="2500688" y="1033849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CDM STORES OPERATION ASST MANAGER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Huang MengLi</a:t>
              </a:r>
            </a:p>
          </p:txBody>
        </p:sp>
        <p:sp>
          <p:nvSpPr>
            <p:cNvPr id="798" name="Shape"/>
            <p:cNvSpPr/>
            <p:nvPr/>
          </p:nvSpPr>
          <p:spPr>
            <a:xfrm>
              <a:off x="2491228" y="111804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9" name="Band (CLT Group)"/>
            <p:cNvSpPr/>
            <p:nvPr/>
          </p:nvSpPr>
          <p:spPr>
            <a:xfrm>
              <a:off x="2503526" y="1122770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0" name="L"/>
            <p:cNvSpPr/>
            <p:nvPr/>
          </p:nvSpPr>
          <p:spPr>
            <a:xfrm>
              <a:off x="2651095" y="1122770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01" name="Group"/>
          <p:cNvGrpSpPr/>
          <p:nvPr/>
        </p:nvGrpSpPr>
        <p:grpSpPr>
          <a:xfrm>
            <a:off x="3716246" y="1026282"/>
            <a:ext cx="187301" cy="99326"/>
            <a:chOff x="3716246" y="1026282"/>
            <a:chExt cx="187301" cy="99326"/>
          </a:xfrm>
        </p:grpSpPr>
        <p:sp>
          <p:nvSpPr>
            <p:cNvPr id="254" name="Shape"/>
            <p:cNvSpPr/>
            <p:nvPr/>
          </p:nvSpPr>
          <p:spPr>
            <a:xfrm>
              <a:off x="3716246" y="102628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2" name="DIR, GC - CONCEPT, ,VMS Zhou Kokia"/>
            <p:cNvSpPr/>
            <p:nvPr/>
          </p:nvSpPr>
          <p:spPr>
            <a:xfrm>
              <a:off x="3728543" y="1033849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DIR, GC - CONCEPT VMS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Zhou Kokia</a:t>
              </a:r>
            </a:p>
          </p:txBody>
        </p:sp>
        <p:sp>
          <p:nvSpPr>
            <p:cNvPr id="803" name="Shape"/>
            <p:cNvSpPr/>
            <p:nvPr/>
          </p:nvSpPr>
          <p:spPr>
            <a:xfrm>
              <a:off x="3719084" y="109722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4" name="Band (CLT Group)"/>
            <p:cNvSpPr/>
            <p:nvPr/>
          </p:nvSpPr>
          <p:spPr>
            <a:xfrm>
              <a:off x="3731381" y="110195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5" name="E"/>
            <p:cNvSpPr/>
            <p:nvPr/>
          </p:nvSpPr>
          <p:spPr>
            <a:xfrm>
              <a:off x="3878005" y="110195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06" name="Group"/>
          <p:cNvGrpSpPr/>
          <p:nvPr/>
        </p:nvGrpSpPr>
        <p:grpSpPr>
          <a:xfrm>
            <a:off x="2696501" y="1155878"/>
            <a:ext cx="187301" cy="99326"/>
            <a:chOff x="2696501" y="1155878"/>
            <a:chExt cx="187301" cy="99326"/>
          </a:xfrm>
        </p:grpSpPr>
        <p:sp>
          <p:nvSpPr>
            <p:cNvPr id="256" name="Shape"/>
            <p:cNvSpPr/>
            <p:nvPr/>
          </p:nvSpPr>
          <p:spPr>
            <a:xfrm>
              <a:off x="2696501" y="1155878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7" name="MGR, GC -, ,CONCEPT VMS - SH Shi Ai Nuo Nono"/>
            <p:cNvSpPr/>
            <p:nvPr/>
          </p:nvSpPr>
          <p:spPr>
            <a:xfrm>
              <a:off x="2708799" y="1163446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CONCEPT VMS - SH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Shi Ai Nuo Nono</a:t>
              </a:r>
            </a:p>
          </p:txBody>
        </p:sp>
        <p:sp>
          <p:nvSpPr>
            <p:cNvPr id="808" name="Shape"/>
            <p:cNvSpPr/>
            <p:nvPr/>
          </p:nvSpPr>
          <p:spPr>
            <a:xfrm>
              <a:off x="2699339" y="12268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9" name="Band (CLT Group)"/>
            <p:cNvSpPr/>
            <p:nvPr/>
          </p:nvSpPr>
          <p:spPr>
            <a:xfrm>
              <a:off x="2711637" y="1231555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10" name="U"/>
            <p:cNvSpPr/>
            <p:nvPr/>
          </p:nvSpPr>
          <p:spPr>
            <a:xfrm>
              <a:off x="2858260" y="1231555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11" name="Group"/>
          <p:cNvGrpSpPr/>
          <p:nvPr/>
        </p:nvGrpSpPr>
        <p:grpSpPr>
          <a:xfrm>
            <a:off x="2726772" y="1266555"/>
            <a:ext cx="187301" cy="120137"/>
            <a:chOff x="2726772" y="1266555"/>
            <a:chExt cx="187301" cy="120137"/>
          </a:xfrm>
        </p:grpSpPr>
        <p:sp>
          <p:nvSpPr>
            <p:cNvPr id="258" name="Shape"/>
            <p:cNvSpPr/>
            <p:nvPr/>
          </p:nvSpPr>
          <p:spPr>
            <a:xfrm>
              <a:off x="2726772" y="1266555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2" name="GC - CONCEPT VMS, ,ASSISTANT, ,MANAGER Jiang Jason"/>
            <p:cNvSpPr/>
            <p:nvPr/>
          </p:nvSpPr>
          <p:spPr>
            <a:xfrm>
              <a:off x="2739070" y="127412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ASSISTANT MANAGER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Jiang Jason</a:t>
              </a:r>
            </a:p>
          </p:txBody>
        </p:sp>
        <p:sp>
          <p:nvSpPr>
            <p:cNvPr id="813" name="Shape"/>
            <p:cNvSpPr/>
            <p:nvPr/>
          </p:nvSpPr>
          <p:spPr>
            <a:xfrm>
              <a:off x="2729610" y="135831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4" name="Band (CLT Group)"/>
            <p:cNvSpPr/>
            <p:nvPr/>
          </p:nvSpPr>
          <p:spPr>
            <a:xfrm>
              <a:off x="2741907" y="1363043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15" name="L"/>
            <p:cNvSpPr/>
            <p:nvPr/>
          </p:nvSpPr>
          <p:spPr>
            <a:xfrm>
              <a:off x="2889477" y="1363043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16" name="Group"/>
          <p:cNvGrpSpPr/>
          <p:nvPr/>
        </p:nvGrpSpPr>
        <p:grpSpPr>
          <a:xfrm>
            <a:off x="2726772" y="1398044"/>
            <a:ext cx="187301" cy="120137"/>
            <a:chOff x="2726772" y="1398044"/>
            <a:chExt cx="187301" cy="120137"/>
          </a:xfrm>
        </p:grpSpPr>
        <p:sp>
          <p:nvSpPr>
            <p:cNvPr id="260" name="Shape"/>
            <p:cNvSpPr/>
            <p:nvPr/>
          </p:nvSpPr>
          <p:spPr>
            <a:xfrm>
              <a:off x="2726772" y="1398044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7" name="GC - CONCEPT VMS, ,SUPERVISOR -, ,HANGZHOU Lu Jian Michael"/>
            <p:cNvSpPr/>
            <p:nvPr/>
          </p:nvSpPr>
          <p:spPr>
            <a:xfrm>
              <a:off x="2739070" y="1405612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 - HANGZHOU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Lu Jian Michael</a:t>
              </a:r>
            </a:p>
          </p:txBody>
        </p:sp>
        <p:sp>
          <p:nvSpPr>
            <p:cNvPr id="818" name="Shape"/>
            <p:cNvSpPr/>
            <p:nvPr/>
          </p:nvSpPr>
          <p:spPr>
            <a:xfrm>
              <a:off x="2729610" y="148980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9" name="Band (CLT Group)"/>
            <p:cNvSpPr/>
            <p:nvPr/>
          </p:nvSpPr>
          <p:spPr>
            <a:xfrm>
              <a:off x="2741907" y="1494532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0" name="L"/>
            <p:cNvSpPr/>
            <p:nvPr/>
          </p:nvSpPr>
          <p:spPr>
            <a:xfrm>
              <a:off x="2889477" y="1494532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21" name="Group"/>
          <p:cNvGrpSpPr/>
          <p:nvPr/>
        </p:nvGrpSpPr>
        <p:grpSpPr>
          <a:xfrm>
            <a:off x="2726772" y="1529532"/>
            <a:ext cx="187301" cy="120137"/>
            <a:chOff x="2726772" y="1529532"/>
            <a:chExt cx="187301" cy="120137"/>
          </a:xfrm>
        </p:grpSpPr>
        <p:sp>
          <p:nvSpPr>
            <p:cNvPr id="262" name="Shape"/>
            <p:cNvSpPr/>
            <p:nvPr/>
          </p:nvSpPr>
          <p:spPr>
            <a:xfrm>
              <a:off x="2726772" y="1529532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2" name="GC - CONCEPT VMS, ,SUPERVISOR -, ,NANJING Fan Alice"/>
            <p:cNvSpPr/>
            <p:nvPr/>
          </p:nvSpPr>
          <p:spPr>
            <a:xfrm>
              <a:off x="2739070" y="1537100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 - NANJING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Fan Alice</a:t>
              </a:r>
            </a:p>
          </p:txBody>
        </p:sp>
        <p:sp>
          <p:nvSpPr>
            <p:cNvPr id="823" name="Shape"/>
            <p:cNvSpPr/>
            <p:nvPr/>
          </p:nvSpPr>
          <p:spPr>
            <a:xfrm>
              <a:off x="2729610" y="162129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4" name="Band (CLT Group)"/>
            <p:cNvSpPr/>
            <p:nvPr/>
          </p:nvSpPr>
          <p:spPr>
            <a:xfrm>
              <a:off x="2741907" y="1626020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5" name="L"/>
            <p:cNvSpPr/>
            <p:nvPr/>
          </p:nvSpPr>
          <p:spPr>
            <a:xfrm>
              <a:off x="2889477" y="1626020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26" name="Group"/>
          <p:cNvGrpSpPr/>
          <p:nvPr/>
        </p:nvGrpSpPr>
        <p:grpSpPr>
          <a:xfrm>
            <a:off x="2726772" y="1661021"/>
            <a:ext cx="187301" cy="120137"/>
            <a:chOff x="2726772" y="1661021"/>
            <a:chExt cx="187301" cy="120137"/>
          </a:xfrm>
        </p:grpSpPr>
        <p:sp>
          <p:nvSpPr>
            <p:cNvPr id="264" name="Shape"/>
            <p:cNvSpPr/>
            <p:nvPr/>
          </p:nvSpPr>
          <p:spPr>
            <a:xfrm>
              <a:off x="2726772" y="1661021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7" name="GC - CONCEPT VMS, ,ASSISTANT, ,MANAGER - SH Jiang WenCong"/>
            <p:cNvSpPr/>
            <p:nvPr/>
          </p:nvSpPr>
          <p:spPr>
            <a:xfrm>
              <a:off x="2739070" y="1668588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ASSISTANT MANAGER - SH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Jiang WenCong</a:t>
              </a:r>
            </a:p>
          </p:txBody>
        </p:sp>
        <p:sp>
          <p:nvSpPr>
            <p:cNvPr id="828" name="Shape"/>
            <p:cNvSpPr/>
            <p:nvPr/>
          </p:nvSpPr>
          <p:spPr>
            <a:xfrm>
              <a:off x="2729610" y="175277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9" name="Band (CLT Group)"/>
            <p:cNvSpPr/>
            <p:nvPr/>
          </p:nvSpPr>
          <p:spPr>
            <a:xfrm>
              <a:off x="2741907" y="1757509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30" name="L"/>
            <p:cNvSpPr/>
            <p:nvPr/>
          </p:nvSpPr>
          <p:spPr>
            <a:xfrm>
              <a:off x="2889477" y="1757509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31" name="Group"/>
          <p:cNvGrpSpPr/>
          <p:nvPr/>
        </p:nvGrpSpPr>
        <p:grpSpPr>
          <a:xfrm>
            <a:off x="2726772" y="1792509"/>
            <a:ext cx="187301" cy="120137"/>
            <a:chOff x="2726772" y="1792509"/>
            <a:chExt cx="187301" cy="120137"/>
          </a:xfrm>
        </p:grpSpPr>
        <p:sp>
          <p:nvSpPr>
            <p:cNvPr id="266" name="Shape"/>
            <p:cNvSpPr/>
            <p:nvPr/>
          </p:nvSpPr>
          <p:spPr>
            <a:xfrm>
              <a:off x="2726772" y="1792509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2" name="GC - CONCEPT VMS, ,ASSISTANT, ,MANAGER - SH Yang Su"/>
            <p:cNvSpPr/>
            <p:nvPr/>
          </p:nvSpPr>
          <p:spPr>
            <a:xfrm>
              <a:off x="2739070" y="1800077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ASSISTANT MANAGER - SH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Yang Su</a:t>
              </a:r>
            </a:p>
          </p:txBody>
        </p:sp>
        <p:sp>
          <p:nvSpPr>
            <p:cNvPr id="833" name="Shape"/>
            <p:cNvSpPr/>
            <p:nvPr/>
          </p:nvSpPr>
          <p:spPr>
            <a:xfrm>
              <a:off x="2729610" y="188426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4" name="Band (CLT Group)"/>
            <p:cNvSpPr/>
            <p:nvPr/>
          </p:nvSpPr>
          <p:spPr>
            <a:xfrm>
              <a:off x="2741907" y="1888997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35" name="L"/>
            <p:cNvSpPr/>
            <p:nvPr/>
          </p:nvSpPr>
          <p:spPr>
            <a:xfrm>
              <a:off x="2889477" y="1888997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36" name="Group"/>
          <p:cNvGrpSpPr/>
          <p:nvPr/>
        </p:nvGrpSpPr>
        <p:grpSpPr>
          <a:xfrm>
            <a:off x="2726772" y="1923997"/>
            <a:ext cx="187301" cy="120137"/>
            <a:chOff x="2726772" y="1923997"/>
            <a:chExt cx="187301" cy="120137"/>
          </a:xfrm>
        </p:grpSpPr>
        <p:sp>
          <p:nvSpPr>
            <p:cNvPr id="268" name="Shape"/>
            <p:cNvSpPr/>
            <p:nvPr/>
          </p:nvSpPr>
          <p:spPr>
            <a:xfrm>
              <a:off x="2726772" y="192399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7" name="GC - CONCEPT VMS, ,ASSISTANT, ,MANAGER Li Ring"/>
            <p:cNvSpPr/>
            <p:nvPr/>
          </p:nvSpPr>
          <p:spPr>
            <a:xfrm>
              <a:off x="2739070" y="1931565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ASSISTANT MANAGER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Li Ring</a:t>
              </a:r>
            </a:p>
          </p:txBody>
        </p:sp>
        <p:sp>
          <p:nvSpPr>
            <p:cNvPr id="838" name="Shape"/>
            <p:cNvSpPr/>
            <p:nvPr/>
          </p:nvSpPr>
          <p:spPr>
            <a:xfrm>
              <a:off x="2729610" y="201575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9" name="Band (CLT Group)"/>
            <p:cNvSpPr/>
            <p:nvPr/>
          </p:nvSpPr>
          <p:spPr>
            <a:xfrm>
              <a:off x="2741907" y="2020485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40" name="L"/>
            <p:cNvSpPr/>
            <p:nvPr/>
          </p:nvSpPr>
          <p:spPr>
            <a:xfrm>
              <a:off x="2889477" y="2020485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41" name="Group"/>
          <p:cNvGrpSpPr/>
          <p:nvPr/>
        </p:nvGrpSpPr>
        <p:grpSpPr>
          <a:xfrm>
            <a:off x="2934883" y="1155878"/>
            <a:ext cx="187301" cy="120137"/>
            <a:chOff x="2934883" y="1155878"/>
            <a:chExt cx="187301" cy="120137"/>
          </a:xfrm>
        </p:grpSpPr>
        <p:sp>
          <p:nvSpPr>
            <p:cNvPr id="270" name="Shape"/>
            <p:cNvSpPr/>
            <p:nvPr/>
          </p:nvSpPr>
          <p:spPr>
            <a:xfrm>
              <a:off x="2934883" y="1155878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2" name="SR MGR, GC -, ,CONCEPT VMS -, ,BEACON/SPORT Chen Sally"/>
            <p:cNvSpPr/>
            <p:nvPr/>
          </p:nvSpPr>
          <p:spPr>
            <a:xfrm>
              <a:off x="2947181" y="1163446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GC - CONCEPT VMS - BEACON/SPORT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Chen Sally</a:t>
              </a:r>
            </a:p>
          </p:txBody>
        </p:sp>
        <p:sp>
          <p:nvSpPr>
            <p:cNvPr id="843" name="Shape"/>
            <p:cNvSpPr/>
            <p:nvPr/>
          </p:nvSpPr>
          <p:spPr>
            <a:xfrm>
              <a:off x="2937721" y="1247636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4" name="Band (CLT Group)"/>
            <p:cNvSpPr/>
            <p:nvPr/>
          </p:nvSpPr>
          <p:spPr>
            <a:xfrm>
              <a:off x="2950019" y="1252366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45" name="U"/>
            <p:cNvSpPr/>
            <p:nvPr/>
          </p:nvSpPr>
          <p:spPr>
            <a:xfrm>
              <a:off x="3096642" y="1252366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46" name="Group"/>
          <p:cNvGrpSpPr/>
          <p:nvPr/>
        </p:nvGrpSpPr>
        <p:grpSpPr>
          <a:xfrm>
            <a:off x="2965154" y="1287367"/>
            <a:ext cx="187301" cy="99326"/>
            <a:chOff x="2965154" y="1287367"/>
            <a:chExt cx="187301" cy="99326"/>
          </a:xfrm>
        </p:grpSpPr>
        <p:sp>
          <p:nvSpPr>
            <p:cNvPr id="272" name="Shape"/>
            <p:cNvSpPr/>
            <p:nvPr/>
          </p:nvSpPr>
          <p:spPr>
            <a:xfrm>
              <a:off x="2965154" y="1287367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7" name="GC - CONCEPT VMS, ,SUPERVISOR Zheng Li"/>
            <p:cNvSpPr/>
            <p:nvPr/>
          </p:nvSpPr>
          <p:spPr>
            <a:xfrm>
              <a:off x="2977451" y="1294934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Zheng Li</a:t>
              </a:r>
            </a:p>
          </p:txBody>
        </p:sp>
        <p:sp>
          <p:nvSpPr>
            <p:cNvPr id="848" name="Shape"/>
            <p:cNvSpPr/>
            <p:nvPr/>
          </p:nvSpPr>
          <p:spPr>
            <a:xfrm>
              <a:off x="2967992" y="135831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9" name="Band (CLT Group)"/>
            <p:cNvSpPr/>
            <p:nvPr/>
          </p:nvSpPr>
          <p:spPr>
            <a:xfrm>
              <a:off x="2980289" y="1363043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0" name="L"/>
            <p:cNvSpPr/>
            <p:nvPr/>
          </p:nvSpPr>
          <p:spPr>
            <a:xfrm>
              <a:off x="3127859" y="1363043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51" name="Group"/>
          <p:cNvGrpSpPr/>
          <p:nvPr/>
        </p:nvGrpSpPr>
        <p:grpSpPr>
          <a:xfrm>
            <a:off x="2965154" y="1398044"/>
            <a:ext cx="187301" cy="120137"/>
            <a:chOff x="2965154" y="1398044"/>
            <a:chExt cx="187301" cy="120137"/>
          </a:xfrm>
        </p:grpSpPr>
        <p:sp>
          <p:nvSpPr>
            <p:cNvPr id="274" name="Shape"/>
            <p:cNvSpPr/>
            <p:nvPr/>
          </p:nvSpPr>
          <p:spPr>
            <a:xfrm>
              <a:off x="2965154" y="1398044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2" name="GC - CONCEPT VMS, ,SUPERVISOR-,BEACON/SPORT Wang Chien-Lan"/>
            <p:cNvSpPr/>
            <p:nvPr/>
          </p:nvSpPr>
          <p:spPr>
            <a:xfrm>
              <a:off x="2977451" y="1405612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SUPERVISOR-BEACON/SPORT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Wang Chien-Lan</a:t>
              </a:r>
            </a:p>
          </p:txBody>
        </p:sp>
        <p:sp>
          <p:nvSpPr>
            <p:cNvPr id="853" name="Shape"/>
            <p:cNvSpPr/>
            <p:nvPr/>
          </p:nvSpPr>
          <p:spPr>
            <a:xfrm>
              <a:off x="2967992" y="148980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4" name="Band (CLT Group)"/>
            <p:cNvSpPr/>
            <p:nvPr/>
          </p:nvSpPr>
          <p:spPr>
            <a:xfrm>
              <a:off x="2980289" y="1494532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5" name="L"/>
            <p:cNvSpPr/>
            <p:nvPr/>
          </p:nvSpPr>
          <p:spPr>
            <a:xfrm>
              <a:off x="3127859" y="1494532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56" name="Group"/>
          <p:cNvGrpSpPr/>
          <p:nvPr/>
        </p:nvGrpSpPr>
        <p:grpSpPr>
          <a:xfrm>
            <a:off x="2965154" y="1529532"/>
            <a:ext cx="187301" cy="120137"/>
            <a:chOff x="2965154" y="1529532"/>
            <a:chExt cx="187301" cy="120137"/>
          </a:xfrm>
        </p:grpSpPr>
        <p:sp>
          <p:nvSpPr>
            <p:cNvPr id="276" name="Shape"/>
            <p:cNvSpPr/>
            <p:nvPr/>
          </p:nvSpPr>
          <p:spPr>
            <a:xfrm>
              <a:off x="2965154" y="1529532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7" name="GC-CONCEPT VMS, ,ASSIST MGR -, ,BEACON Zhong Flora"/>
            <p:cNvSpPr/>
            <p:nvPr/>
          </p:nvSpPr>
          <p:spPr>
            <a:xfrm>
              <a:off x="2977451" y="1537100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GC-CONCEPT VMS ASSIST MGR - BEACON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Zhong Flora</a:t>
              </a:r>
            </a:p>
          </p:txBody>
        </p:sp>
        <p:sp>
          <p:nvSpPr>
            <p:cNvPr id="858" name="Shape"/>
            <p:cNvSpPr/>
            <p:nvPr/>
          </p:nvSpPr>
          <p:spPr>
            <a:xfrm>
              <a:off x="2967992" y="162129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9" name="Band (CLT Group)"/>
            <p:cNvSpPr/>
            <p:nvPr/>
          </p:nvSpPr>
          <p:spPr>
            <a:xfrm>
              <a:off x="2980289" y="1626020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0" name="L"/>
            <p:cNvSpPr/>
            <p:nvPr/>
          </p:nvSpPr>
          <p:spPr>
            <a:xfrm>
              <a:off x="3127859" y="1626020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61" name="Group"/>
          <p:cNvGrpSpPr/>
          <p:nvPr/>
        </p:nvGrpSpPr>
        <p:grpSpPr>
          <a:xfrm>
            <a:off x="3158130" y="1155878"/>
            <a:ext cx="187301" cy="99326"/>
            <a:chOff x="3158130" y="1155878"/>
            <a:chExt cx="187301" cy="99326"/>
          </a:xfrm>
        </p:grpSpPr>
        <p:sp>
          <p:nvSpPr>
            <p:cNvPr id="278" name="Shape"/>
            <p:cNvSpPr/>
            <p:nvPr/>
          </p:nvSpPr>
          <p:spPr>
            <a:xfrm>
              <a:off x="3158130" y="1155878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2" name="SR MGR, GC -, ,CONCEPT VMS - BJ Liu Ying"/>
            <p:cNvSpPr/>
            <p:nvPr/>
          </p:nvSpPr>
          <p:spPr>
            <a:xfrm>
              <a:off x="3170427" y="1163446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GC - CONCEPT VMS - BJ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Liu Ying</a:t>
              </a:r>
            </a:p>
          </p:txBody>
        </p:sp>
        <p:sp>
          <p:nvSpPr>
            <p:cNvPr id="863" name="Shape"/>
            <p:cNvSpPr/>
            <p:nvPr/>
          </p:nvSpPr>
          <p:spPr>
            <a:xfrm>
              <a:off x="3160968" y="12268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4" name="Band (CLT Group)"/>
            <p:cNvSpPr/>
            <p:nvPr/>
          </p:nvSpPr>
          <p:spPr>
            <a:xfrm>
              <a:off x="3173265" y="1231555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5" name="U"/>
            <p:cNvSpPr/>
            <p:nvPr/>
          </p:nvSpPr>
          <p:spPr>
            <a:xfrm>
              <a:off x="3319889" y="1231555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66" name="Group"/>
          <p:cNvGrpSpPr/>
          <p:nvPr/>
        </p:nvGrpSpPr>
        <p:grpSpPr>
          <a:xfrm>
            <a:off x="3188400" y="1266555"/>
            <a:ext cx="187301" cy="99326"/>
            <a:chOff x="3188400" y="1266555"/>
            <a:chExt cx="187301" cy="99326"/>
          </a:xfrm>
        </p:grpSpPr>
        <p:sp>
          <p:nvSpPr>
            <p:cNvPr id="280" name="Shape"/>
            <p:cNvSpPr/>
            <p:nvPr/>
          </p:nvSpPr>
          <p:spPr>
            <a:xfrm>
              <a:off x="3188400" y="1266555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7" name="GC - CONCEPT VMS, ,SUPERVISOR - BJ Yuan HuiXiang"/>
            <p:cNvSpPr/>
            <p:nvPr/>
          </p:nvSpPr>
          <p:spPr>
            <a:xfrm>
              <a:off x="3200698" y="1274123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 - BJ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Yuan HuiXiang</a:t>
              </a:r>
            </a:p>
          </p:txBody>
        </p:sp>
        <p:sp>
          <p:nvSpPr>
            <p:cNvPr id="868" name="Shape"/>
            <p:cNvSpPr/>
            <p:nvPr/>
          </p:nvSpPr>
          <p:spPr>
            <a:xfrm>
              <a:off x="3191238" y="133750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9" name="Band (CLT Group)"/>
            <p:cNvSpPr/>
            <p:nvPr/>
          </p:nvSpPr>
          <p:spPr>
            <a:xfrm>
              <a:off x="3203536" y="1342232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0" name="L"/>
            <p:cNvSpPr/>
            <p:nvPr/>
          </p:nvSpPr>
          <p:spPr>
            <a:xfrm>
              <a:off x="3351105" y="1342232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71" name="Group"/>
          <p:cNvGrpSpPr/>
          <p:nvPr/>
        </p:nvGrpSpPr>
        <p:grpSpPr>
          <a:xfrm>
            <a:off x="3188400" y="1377233"/>
            <a:ext cx="187301" cy="120137"/>
            <a:chOff x="3188400" y="1377233"/>
            <a:chExt cx="187301" cy="120137"/>
          </a:xfrm>
        </p:grpSpPr>
        <p:sp>
          <p:nvSpPr>
            <p:cNvPr id="282" name="Shape"/>
            <p:cNvSpPr/>
            <p:nvPr/>
          </p:nvSpPr>
          <p:spPr>
            <a:xfrm>
              <a:off x="3188400" y="1377233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2" name="GC - CONCEPT VMS, ,ASSISTANT, ,MANAGER - BJ Ma YinXing"/>
            <p:cNvSpPr/>
            <p:nvPr/>
          </p:nvSpPr>
          <p:spPr>
            <a:xfrm>
              <a:off x="3200698" y="1384800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ASSISTANT MANAGER - BJ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Ma YinXing</a:t>
              </a:r>
            </a:p>
          </p:txBody>
        </p:sp>
        <p:sp>
          <p:nvSpPr>
            <p:cNvPr id="873" name="Shape"/>
            <p:cNvSpPr/>
            <p:nvPr/>
          </p:nvSpPr>
          <p:spPr>
            <a:xfrm>
              <a:off x="3191238" y="146899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4" name="Band (CLT Group)"/>
            <p:cNvSpPr/>
            <p:nvPr/>
          </p:nvSpPr>
          <p:spPr>
            <a:xfrm>
              <a:off x="3203536" y="1473721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5" name="L"/>
            <p:cNvSpPr/>
            <p:nvPr/>
          </p:nvSpPr>
          <p:spPr>
            <a:xfrm>
              <a:off x="3351105" y="1473721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76" name="Group"/>
          <p:cNvGrpSpPr/>
          <p:nvPr/>
        </p:nvGrpSpPr>
        <p:grpSpPr>
          <a:xfrm>
            <a:off x="3188400" y="1508721"/>
            <a:ext cx="187301" cy="120137"/>
            <a:chOff x="3188400" y="1508721"/>
            <a:chExt cx="187301" cy="120137"/>
          </a:xfrm>
        </p:grpSpPr>
        <p:sp>
          <p:nvSpPr>
            <p:cNvPr id="284" name="Shape"/>
            <p:cNvSpPr/>
            <p:nvPr/>
          </p:nvSpPr>
          <p:spPr>
            <a:xfrm>
              <a:off x="3188400" y="1508721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7" name="GC - CONCEPT VMS, ,ASSISTANT, ,MANAGER - BJ Gong Miao Miya"/>
            <p:cNvSpPr/>
            <p:nvPr/>
          </p:nvSpPr>
          <p:spPr>
            <a:xfrm>
              <a:off x="3200698" y="1516289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ASSISTANT MANAGER - BJ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Gong Miao Miya</a:t>
              </a:r>
            </a:p>
          </p:txBody>
        </p:sp>
        <p:sp>
          <p:nvSpPr>
            <p:cNvPr id="878" name="Shape"/>
            <p:cNvSpPr/>
            <p:nvPr/>
          </p:nvSpPr>
          <p:spPr>
            <a:xfrm>
              <a:off x="3191238" y="160047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9" name="Band (CLT Group)"/>
            <p:cNvSpPr/>
            <p:nvPr/>
          </p:nvSpPr>
          <p:spPr>
            <a:xfrm>
              <a:off x="3203536" y="1605209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0" name="L"/>
            <p:cNvSpPr/>
            <p:nvPr/>
          </p:nvSpPr>
          <p:spPr>
            <a:xfrm>
              <a:off x="3351105" y="1605209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1" name="Group"/>
          <p:cNvGrpSpPr/>
          <p:nvPr/>
        </p:nvGrpSpPr>
        <p:grpSpPr>
          <a:xfrm>
            <a:off x="3188400" y="1640210"/>
            <a:ext cx="187301" cy="99326"/>
            <a:chOff x="3188400" y="1640210"/>
            <a:chExt cx="187301" cy="99326"/>
          </a:xfrm>
        </p:grpSpPr>
        <p:sp>
          <p:nvSpPr>
            <p:cNvPr id="286" name="Shape"/>
            <p:cNvSpPr/>
            <p:nvPr/>
          </p:nvSpPr>
          <p:spPr>
            <a:xfrm>
              <a:off x="3188400" y="1640210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2" name="GC - CONCEPT VMS, ,SUPERVISOR Zhang Yao"/>
            <p:cNvSpPr/>
            <p:nvPr/>
          </p:nvSpPr>
          <p:spPr>
            <a:xfrm>
              <a:off x="3200698" y="1647777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Zhang Yao</a:t>
              </a:r>
            </a:p>
          </p:txBody>
        </p:sp>
        <p:sp>
          <p:nvSpPr>
            <p:cNvPr id="883" name="Shape"/>
            <p:cNvSpPr/>
            <p:nvPr/>
          </p:nvSpPr>
          <p:spPr>
            <a:xfrm>
              <a:off x="3191238" y="171115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4" name="Band (CLT Group)"/>
            <p:cNvSpPr/>
            <p:nvPr/>
          </p:nvSpPr>
          <p:spPr>
            <a:xfrm>
              <a:off x="3203536" y="1715886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5" name="L"/>
            <p:cNvSpPr/>
            <p:nvPr/>
          </p:nvSpPr>
          <p:spPr>
            <a:xfrm>
              <a:off x="3351105" y="1715886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6" name="Group"/>
          <p:cNvGrpSpPr/>
          <p:nvPr/>
        </p:nvGrpSpPr>
        <p:grpSpPr>
          <a:xfrm>
            <a:off x="3188400" y="1750887"/>
            <a:ext cx="187301" cy="99326"/>
            <a:chOff x="3188400" y="1750887"/>
            <a:chExt cx="187301" cy="99326"/>
          </a:xfrm>
        </p:grpSpPr>
        <p:sp>
          <p:nvSpPr>
            <p:cNvPr id="288" name="Shape"/>
            <p:cNvSpPr/>
            <p:nvPr/>
          </p:nvSpPr>
          <p:spPr>
            <a:xfrm>
              <a:off x="3188400" y="1750887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7" name="GC - CONCEPT VMS, ,SUPERVISOR Liang Edward"/>
            <p:cNvSpPr/>
            <p:nvPr/>
          </p:nvSpPr>
          <p:spPr>
            <a:xfrm>
              <a:off x="3200698" y="1758454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Liang Edward</a:t>
              </a:r>
            </a:p>
          </p:txBody>
        </p:sp>
        <p:sp>
          <p:nvSpPr>
            <p:cNvPr id="888" name="Shape"/>
            <p:cNvSpPr/>
            <p:nvPr/>
          </p:nvSpPr>
          <p:spPr>
            <a:xfrm>
              <a:off x="3191238" y="182183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9" name="Band (CLT Group)"/>
            <p:cNvSpPr/>
            <p:nvPr/>
          </p:nvSpPr>
          <p:spPr>
            <a:xfrm>
              <a:off x="3203536" y="1826564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0" name="L"/>
            <p:cNvSpPr/>
            <p:nvPr/>
          </p:nvSpPr>
          <p:spPr>
            <a:xfrm>
              <a:off x="3351105" y="1826564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91" name="Group"/>
          <p:cNvGrpSpPr/>
          <p:nvPr/>
        </p:nvGrpSpPr>
        <p:grpSpPr>
          <a:xfrm>
            <a:off x="3188400" y="1861564"/>
            <a:ext cx="187301" cy="99326"/>
            <a:chOff x="3188400" y="1861564"/>
            <a:chExt cx="187301" cy="99326"/>
          </a:xfrm>
        </p:grpSpPr>
        <p:sp>
          <p:nvSpPr>
            <p:cNvPr id="290" name="Shape"/>
            <p:cNvSpPr/>
            <p:nvPr/>
          </p:nvSpPr>
          <p:spPr>
            <a:xfrm>
              <a:off x="3188400" y="1861564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2" name="GC - CONCEPT VMS, ,SUPERVISOR Cui Sulin Summer"/>
            <p:cNvSpPr/>
            <p:nvPr/>
          </p:nvSpPr>
          <p:spPr>
            <a:xfrm>
              <a:off x="3200698" y="1869132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Cui Sulin Summer</a:t>
              </a:r>
            </a:p>
          </p:txBody>
        </p:sp>
        <p:sp>
          <p:nvSpPr>
            <p:cNvPr id="893" name="Shape"/>
            <p:cNvSpPr/>
            <p:nvPr/>
          </p:nvSpPr>
          <p:spPr>
            <a:xfrm>
              <a:off x="3191238" y="193251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4" name="Band (CLT Group)"/>
            <p:cNvSpPr/>
            <p:nvPr/>
          </p:nvSpPr>
          <p:spPr>
            <a:xfrm>
              <a:off x="3203536" y="1937241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5" name="L"/>
            <p:cNvSpPr/>
            <p:nvPr/>
          </p:nvSpPr>
          <p:spPr>
            <a:xfrm>
              <a:off x="3351105" y="1937241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96" name="Group"/>
          <p:cNvGrpSpPr/>
          <p:nvPr/>
        </p:nvGrpSpPr>
        <p:grpSpPr>
          <a:xfrm>
            <a:off x="3381376" y="1155878"/>
            <a:ext cx="187301" cy="99326"/>
            <a:chOff x="3381376" y="1155878"/>
            <a:chExt cx="187301" cy="99326"/>
          </a:xfrm>
        </p:grpSpPr>
        <p:sp>
          <p:nvSpPr>
            <p:cNvPr id="292" name="Shape"/>
            <p:cNvSpPr/>
            <p:nvPr/>
          </p:nvSpPr>
          <p:spPr>
            <a:xfrm>
              <a:off x="3381376" y="1155878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7" name="MGR, GC -, ,CONCEPT VMS Liu Theresa"/>
            <p:cNvSpPr/>
            <p:nvPr/>
          </p:nvSpPr>
          <p:spPr>
            <a:xfrm>
              <a:off x="3393674" y="1163446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CONCEPT VMS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Liu Theresa</a:t>
              </a:r>
            </a:p>
          </p:txBody>
        </p:sp>
        <p:sp>
          <p:nvSpPr>
            <p:cNvPr id="898" name="Shape"/>
            <p:cNvSpPr/>
            <p:nvPr/>
          </p:nvSpPr>
          <p:spPr>
            <a:xfrm>
              <a:off x="3384214" y="12268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9" name="Band (CLT Group)"/>
            <p:cNvSpPr/>
            <p:nvPr/>
          </p:nvSpPr>
          <p:spPr>
            <a:xfrm>
              <a:off x="3396512" y="1231555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0" name="U"/>
            <p:cNvSpPr/>
            <p:nvPr/>
          </p:nvSpPr>
          <p:spPr>
            <a:xfrm>
              <a:off x="3543135" y="1231555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01" name="Group"/>
          <p:cNvGrpSpPr/>
          <p:nvPr/>
        </p:nvGrpSpPr>
        <p:grpSpPr>
          <a:xfrm>
            <a:off x="3411647" y="1266555"/>
            <a:ext cx="187301" cy="120137"/>
            <a:chOff x="3411647" y="1266555"/>
            <a:chExt cx="187301" cy="120137"/>
          </a:xfrm>
        </p:grpSpPr>
        <p:sp>
          <p:nvSpPr>
            <p:cNvPr id="294" name="Shape"/>
            <p:cNvSpPr/>
            <p:nvPr/>
          </p:nvSpPr>
          <p:spPr>
            <a:xfrm>
              <a:off x="3411647" y="1266555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2" name="GC - CONCEPT VMS, ,SUPERVISOR -, ,CHENGDU Chen Kaka"/>
            <p:cNvSpPr/>
            <p:nvPr/>
          </p:nvSpPr>
          <p:spPr>
            <a:xfrm>
              <a:off x="3423944" y="127412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 - CHENGDU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Chen Kaka</a:t>
              </a:r>
            </a:p>
          </p:txBody>
        </p:sp>
        <p:sp>
          <p:nvSpPr>
            <p:cNvPr id="903" name="Shape"/>
            <p:cNvSpPr/>
            <p:nvPr/>
          </p:nvSpPr>
          <p:spPr>
            <a:xfrm>
              <a:off x="3414485" y="135831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4" name="Band (CLT Group)"/>
            <p:cNvSpPr/>
            <p:nvPr/>
          </p:nvSpPr>
          <p:spPr>
            <a:xfrm>
              <a:off x="3426782" y="1363043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5" name="L"/>
            <p:cNvSpPr/>
            <p:nvPr/>
          </p:nvSpPr>
          <p:spPr>
            <a:xfrm>
              <a:off x="3574352" y="1363043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06" name="Group"/>
          <p:cNvGrpSpPr/>
          <p:nvPr/>
        </p:nvGrpSpPr>
        <p:grpSpPr>
          <a:xfrm>
            <a:off x="3411647" y="1398044"/>
            <a:ext cx="187301" cy="99326"/>
            <a:chOff x="3411647" y="1398044"/>
            <a:chExt cx="187301" cy="99326"/>
          </a:xfrm>
        </p:grpSpPr>
        <p:sp>
          <p:nvSpPr>
            <p:cNvPr id="296" name="Shape"/>
            <p:cNvSpPr/>
            <p:nvPr/>
          </p:nvSpPr>
          <p:spPr>
            <a:xfrm>
              <a:off x="3411647" y="1398044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7" name="GC - CONCEPT VMS, ,SUPERVISOR Shi Yalong Lennon"/>
            <p:cNvSpPr/>
            <p:nvPr/>
          </p:nvSpPr>
          <p:spPr>
            <a:xfrm>
              <a:off x="3423944" y="1405612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Shi Yalong Lennon</a:t>
              </a:r>
            </a:p>
          </p:txBody>
        </p:sp>
        <p:sp>
          <p:nvSpPr>
            <p:cNvPr id="908" name="Shape"/>
            <p:cNvSpPr/>
            <p:nvPr/>
          </p:nvSpPr>
          <p:spPr>
            <a:xfrm>
              <a:off x="3414485" y="146899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9" name="Band (CLT Group)"/>
            <p:cNvSpPr/>
            <p:nvPr/>
          </p:nvSpPr>
          <p:spPr>
            <a:xfrm>
              <a:off x="3426782" y="1473721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0" name="L"/>
            <p:cNvSpPr/>
            <p:nvPr/>
          </p:nvSpPr>
          <p:spPr>
            <a:xfrm>
              <a:off x="3574352" y="1473721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11" name="Group"/>
          <p:cNvGrpSpPr/>
          <p:nvPr/>
        </p:nvGrpSpPr>
        <p:grpSpPr>
          <a:xfrm>
            <a:off x="3619758" y="1155878"/>
            <a:ext cx="187301" cy="120137"/>
            <a:chOff x="3619758" y="1155878"/>
            <a:chExt cx="187301" cy="120137"/>
          </a:xfrm>
        </p:grpSpPr>
        <p:sp>
          <p:nvSpPr>
            <p:cNvPr id="298" name="Shape"/>
            <p:cNvSpPr/>
            <p:nvPr/>
          </p:nvSpPr>
          <p:spPr>
            <a:xfrm>
              <a:off x="3619758" y="1155878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2" name="MGR, GC -, ,CONCEPT VMS -, ,HOI/RISE Qian Channing"/>
            <p:cNvSpPr/>
            <p:nvPr/>
          </p:nvSpPr>
          <p:spPr>
            <a:xfrm>
              <a:off x="3632055" y="1163446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CONCEPT VMS - HOI/RISE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Qian Channing</a:t>
              </a:r>
            </a:p>
          </p:txBody>
        </p:sp>
        <p:sp>
          <p:nvSpPr>
            <p:cNvPr id="913" name="Shape"/>
            <p:cNvSpPr/>
            <p:nvPr/>
          </p:nvSpPr>
          <p:spPr>
            <a:xfrm>
              <a:off x="3622596" y="1247636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4" name="Band (CLT Group)"/>
            <p:cNvSpPr/>
            <p:nvPr/>
          </p:nvSpPr>
          <p:spPr>
            <a:xfrm>
              <a:off x="3634893" y="1252366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5" name="U"/>
            <p:cNvSpPr/>
            <p:nvPr/>
          </p:nvSpPr>
          <p:spPr>
            <a:xfrm>
              <a:off x="3781517" y="1252366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16" name="Group"/>
          <p:cNvGrpSpPr/>
          <p:nvPr/>
        </p:nvGrpSpPr>
        <p:grpSpPr>
          <a:xfrm>
            <a:off x="3650029" y="1287367"/>
            <a:ext cx="187301" cy="120137"/>
            <a:chOff x="3650029" y="1287367"/>
            <a:chExt cx="187301" cy="120137"/>
          </a:xfrm>
        </p:grpSpPr>
        <p:sp>
          <p:nvSpPr>
            <p:cNvPr id="300" name="Shape"/>
            <p:cNvSpPr/>
            <p:nvPr/>
          </p:nvSpPr>
          <p:spPr>
            <a:xfrm>
              <a:off x="3650029" y="128736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7" name="GC - CONCEPT VMS, ,SUPERVISOR -, ,HOI/RISE Wang Jin Ella"/>
            <p:cNvSpPr/>
            <p:nvPr/>
          </p:nvSpPr>
          <p:spPr>
            <a:xfrm>
              <a:off x="3662326" y="1294934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 - HOI/RISE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Wang Jin Ella</a:t>
              </a:r>
            </a:p>
          </p:txBody>
        </p:sp>
        <p:sp>
          <p:nvSpPr>
            <p:cNvPr id="918" name="Shape"/>
            <p:cNvSpPr/>
            <p:nvPr/>
          </p:nvSpPr>
          <p:spPr>
            <a:xfrm>
              <a:off x="3652867" y="13791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9" name="Band (CLT Group)"/>
            <p:cNvSpPr/>
            <p:nvPr/>
          </p:nvSpPr>
          <p:spPr>
            <a:xfrm>
              <a:off x="3665164" y="1383854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0" name="L"/>
            <p:cNvSpPr/>
            <p:nvPr/>
          </p:nvSpPr>
          <p:spPr>
            <a:xfrm>
              <a:off x="3812734" y="1383854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21" name="Group"/>
          <p:cNvGrpSpPr/>
          <p:nvPr/>
        </p:nvGrpSpPr>
        <p:grpSpPr>
          <a:xfrm>
            <a:off x="3843004" y="1155878"/>
            <a:ext cx="187301" cy="120137"/>
            <a:chOff x="3843004" y="1155878"/>
            <a:chExt cx="187301" cy="120137"/>
          </a:xfrm>
        </p:grpSpPr>
        <p:sp>
          <p:nvSpPr>
            <p:cNvPr id="302" name="Shape"/>
            <p:cNvSpPr/>
            <p:nvPr/>
          </p:nvSpPr>
          <p:spPr>
            <a:xfrm>
              <a:off x="3843004" y="1155878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2" name="MGR, GC -, ,CONCEPT VMS -, ,LIVE FORMAT Pu Rany"/>
            <p:cNvSpPr/>
            <p:nvPr/>
          </p:nvSpPr>
          <p:spPr>
            <a:xfrm>
              <a:off x="3855302" y="1163446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CONCEPT VMS - LIVE FORMAT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Pu Rany</a:t>
              </a:r>
            </a:p>
          </p:txBody>
        </p:sp>
        <p:sp>
          <p:nvSpPr>
            <p:cNvPr id="923" name="Shape"/>
            <p:cNvSpPr/>
            <p:nvPr/>
          </p:nvSpPr>
          <p:spPr>
            <a:xfrm>
              <a:off x="3845842" y="1247636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4" name="Band (CLT Group)"/>
            <p:cNvSpPr/>
            <p:nvPr/>
          </p:nvSpPr>
          <p:spPr>
            <a:xfrm>
              <a:off x="3858140" y="1252366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5" name="U"/>
            <p:cNvSpPr/>
            <p:nvPr/>
          </p:nvSpPr>
          <p:spPr>
            <a:xfrm>
              <a:off x="4004764" y="1252366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26" name="Group"/>
          <p:cNvGrpSpPr/>
          <p:nvPr/>
        </p:nvGrpSpPr>
        <p:grpSpPr>
          <a:xfrm>
            <a:off x="3873275" y="1287367"/>
            <a:ext cx="187301" cy="120137"/>
            <a:chOff x="3873275" y="1287367"/>
            <a:chExt cx="187301" cy="120137"/>
          </a:xfrm>
        </p:grpSpPr>
        <p:sp>
          <p:nvSpPr>
            <p:cNvPr id="304" name="Shape"/>
            <p:cNvSpPr/>
            <p:nvPr/>
          </p:nvSpPr>
          <p:spPr>
            <a:xfrm>
              <a:off x="3873275" y="128736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7" name="GC - CONCEPT VMS, ,ASSIST MGR -LIVE, ,FORMAT Wang Xiao Dong P.J"/>
            <p:cNvSpPr/>
            <p:nvPr/>
          </p:nvSpPr>
          <p:spPr>
            <a:xfrm>
              <a:off x="3885573" y="1294934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ASSIST MGR -LIVE FORMAT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Wang Xiao Dong P.J</a:t>
              </a:r>
            </a:p>
          </p:txBody>
        </p:sp>
        <p:sp>
          <p:nvSpPr>
            <p:cNvPr id="928" name="Shape"/>
            <p:cNvSpPr/>
            <p:nvPr/>
          </p:nvSpPr>
          <p:spPr>
            <a:xfrm>
              <a:off x="3876113" y="13791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9" name="Band (CLT Group)"/>
            <p:cNvSpPr/>
            <p:nvPr/>
          </p:nvSpPr>
          <p:spPr>
            <a:xfrm>
              <a:off x="3888411" y="1383854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0" name="L"/>
            <p:cNvSpPr/>
            <p:nvPr/>
          </p:nvSpPr>
          <p:spPr>
            <a:xfrm>
              <a:off x="4035980" y="1383854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31" name="Group"/>
          <p:cNvGrpSpPr/>
          <p:nvPr/>
        </p:nvGrpSpPr>
        <p:grpSpPr>
          <a:xfrm>
            <a:off x="3873275" y="1418855"/>
            <a:ext cx="187301" cy="120137"/>
            <a:chOff x="3873275" y="1418855"/>
            <a:chExt cx="187301" cy="120137"/>
          </a:xfrm>
        </p:grpSpPr>
        <p:sp>
          <p:nvSpPr>
            <p:cNvPr id="306" name="Shape"/>
            <p:cNvSpPr/>
            <p:nvPr/>
          </p:nvSpPr>
          <p:spPr>
            <a:xfrm>
              <a:off x="3873275" y="1418855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2" name="GC - CONCEPT VMS, ,SUPV - LIVE, ,FORMAT Jiang JiaCheng"/>
            <p:cNvSpPr/>
            <p:nvPr/>
          </p:nvSpPr>
          <p:spPr>
            <a:xfrm>
              <a:off x="3885573" y="142642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SUPV - LIVE FORMAT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Jiang JiaCheng</a:t>
              </a:r>
            </a:p>
          </p:txBody>
        </p:sp>
        <p:sp>
          <p:nvSpPr>
            <p:cNvPr id="933" name="Shape"/>
            <p:cNvSpPr/>
            <p:nvPr/>
          </p:nvSpPr>
          <p:spPr>
            <a:xfrm>
              <a:off x="3876113" y="1510613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4" name="Band (CLT Group)"/>
            <p:cNvSpPr/>
            <p:nvPr/>
          </p:nvSpPr>
          <p:spPr>
            <a:xfrm>
              <a:off x="3888411" y="1515343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5" name="L"/>
            <p:cNvSpPr/>
            <p:nvPr/>
          </p:nvSpPr>
          <p:spPr>
            <a:xfrm>
              <a:off x="4035980" y="1515343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36" name="Group"/>
          <p:cNvGrpSpPr/>
          <p:nvPr/>
        </p:nvGrpSpPr>
        <p:grpSpPr>
          <a:xfrm>
            <a:off x="4066251" y="1155878"/>
            <a:ext cx="187301" cy="120137"/>
            <a:chOff x="4066251" y="1155878"/>
            <a:chExt cx="187301" cy="120137"/>
          </a:xfrm>
        </p:grpSpPr>
        <p:sp>
          <p:nvSpPr>
            <p:cNvPr id="308" name="Shape"/>
            <p:cNvSpPr/>
            <p:nvPr/>
          </p:nvSpPr>
          <p:spPr>
            <a:xfrm>
              <a:off x="4066251" y="1155878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7" name="MGR, GC -, ,CONCEPT VMS -, ,LIVE FORMAT Peng Lu Karen"/>
            <p:cNvSpPr/>
            <p:nvPr/>
          </p:nvSpPr>
          <p:spPr>
            <a:xfrm>
              <a:off x="4078548" y="1163446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CONCEPT VMS - LIVE FORMAT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Peng Lu Karen</a:t>
              </a:r>
            </a:p>
          </p:txBody>
        </p:sp>
        <p:sp>
          <p:nvSpPr>
            <p:cNvPr id="938" name="Shape"/>
            <p:cNvSpPr/>
            <p:nvPr/>
          </p:nvSpPr>
          <p:spPr>
            <a:xfrm>
              <a:off x="4069089" y="1247636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9" name="Band (CLT Group)"/>
            <p:cNvSpPr/>
            <p:nvPr/>
          </p:nvSpPr>
          <p:spPr>
            <a:xfrm>
              <a:off x="4081386" y="1252366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40" name="U"/>
            <p:cNvSpPr/>
            <p:nvPr/>
          </p:nvSpPr>
          <p:spPr>
            <a:xfrm>
              <a:off x="4228010" y="1252366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41" name="Group"/>
          <p:cNvGrpSpPr/>
          <p:nvPr/>
        </p:nvGrpSpPr>
        <p:grpSpPr>
          <a:xfrm>
            <a:off x="4096522" y="1287367"/>
            <a:ext cx="187301" cy="120137"/>
            <a:chOff x="4096522" y="1287367"/>
            <a:chExt cx="187301" cy="120137"/>
          </a:xfrm>
        </p:grpSpPr>
        <p:sp>
          <p:nvSpPr>
            <p:cNvPr id="310" name="Shape"/>
            <p:cNvSpPr/>
            <p:nvPr/>
          </p:nvSpPr>
          <p:spPr>
            <a:xfrm>
              <a:off x="4096522" y="128736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2" name="GC - CONCEPT VMS, ,ASSIST MGR LIVE, ,FORMAT Lai Ming-Hung"/>
            <p:cNvSpPr/>
            <p:nvPr/>
          </p:nvSpPr>
          <p:spPr>
            <a:xfrm>
              <a:off x="4108819" y="1294934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ASSIST MGR LIVE FORMAT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Lai Ming-Hung</a:t>
              </a:r>
            </a:p>
          </p:txBody>
        </p:sp>
        <p:sp>
          <p:nvSpPr>
            <p:cNvPr id="943" name="Shape"/>
            <p:cNvSpPr/>
            <p:nvPr/>
          </p:nvSpPr>
          <p:spPr>
            <a:xfrm>
              <a:off x="4099359" y="13791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4" name="Band (CLT Group)"/>
            <p:cNvSpPr/>
            <p:nvPr/>
          </p:nvSpPr>
          <p:spPr>
            <a:xfrm>
              <a:off x="4111657" y="1383854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45" name="L"/>
            <p:cNvSpPr/>
            <p:nvPr/>
          </p:nvSpPr>
          <p:spPr>
            <a:xfrm>
              <a:off x="4259227" y="1383854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46" name="Group"/>
          <p:cNvGrpSpPr/>
          <p:nvPr/>
        </p:nvGrpSpPr>
        <p:grpSpPr>
          <a:xfrm>
            <a:off x="4096522" y="1418855"/>
            <a:ext cx="187301" cy="120137"/>
            <a:chOff x="4096522" y="1418855"/>
            <a:chExt cx="187301" cy="120137"/>
          </a:xfrm>
        </p:grpSpPr>
        <p:sp>
          <p:nvSpPr>
            <p:cNvPr id="312" name="Shape"/>
            <p:cNvSpPr/>
            <p:nvPr/>
          </p:nvSpPr>
          <p:spPr>
            <a:xfrm>
              <a:off x="4096522" y="1418855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7" name="GC-CONCEPT VMS, ,ASST MANAGER-,LIVE FORMAT Lin Hsiao-Fan"/>
            <p:cNvSpPr/>
            <p:nvPr/>
          </p:nvSpPr>
          <p:spPr>
            <a:xfrm>
              <a:off x="4108819" y="142642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GC-CONCEPT VMS ASST MANAGER-LIVE FORMAT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Lin Hsiao-Fan</a:t>
              </a:r>
            </a:p>
          </p:txBody>
        </p:sp>
        <p:sp>
          <p:nvSpPr>
            <p:cNvPr id="948" name="Shape"/>
            <p:cNvSpPr/>
            <p:nvPr/>
          </p:nvSpPr>
          <p:spPr>
            <a:xfrm>
              <a:off x="4099359" y="1510613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9" name="Band (CLT Group)"/>
            <p:cNvSpPr/>
            <p:nvPr/>
          </p:nvSpPr>
          <p:spPr>
            <a:xfrm>
              <a:off x="4111657" y="1515343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50" name="L"/>
            <p:cNvSpPr/>
            <p:nvPr/>
          </p:nvSpPr>
          <p:spPr>
            <a:xfrm>
              <a:off x="4259227" y="1515343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51" name="Group"/>
          <p:cNvGrpSpPr/>
          <p:nvPr/>
        </p:nvGrpSpPr>
        <p:grpSpPr>
          <a:xfrm>
            <a:off x="4289497" y="1155878"/>
            <a:ext cx="187301" cy="120137"/>
            <a:chOff x="4289497" y="1155878"/>
            <a:chExt cx="187301" cy="120137"/>
          </a:xfrm>
        </p:grpSpPr>
        <p:sp>
          <p:nvSpPr>
            <p:cNvPr id="314" name="Shape"/>
            <p:cNvSpPr/>
            <p:nvPr/>
          </p:nvSpPr>
          <p:spPr>
            <a:xfrm>
              <a:off x="4289497" y="1155878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2" name="SR MGR, CONCEPT, ,VMS-UNITE/VALUE, ,FORMAT Wu Jun Tony"/>
            <p:cNvSpPr/>
            <p:nvPr/>
          </p:nvSpPr>
          <p:spPr>
            <a:xfrm>
              <a:off x="4301795" y="1163446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CONCEPT VMS-UNITE/VALUE FORMAT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Wu Jun Tony</a:t>
              </a:r>
            </a:p>
          </p:txBody>
        </p:sp>
        <p:sp>
          <p:nvSpPr>
            <p:cNvPr id="953" name="Shape"/>
            <p:cNvSpPr/>
            <p:nvPr/>
          </p:nvSpPr>
          <p:spPr>
            <a:xfrm>
              <a:off x="4292335" y="1247636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4" name="Band (CLT Group)"/>
            <p:cNvSpPr/>
            <p:nvPr/>
          </p:nvSpPr>
          <p:spPr>
            <a:xfrm>
              <a:off x="4304633" y="1252366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55" name="U"/>
            <p:cNvSpPr/>
            <p:nvPr/>
          </p:nvSpPr>
          <p:spPr>
            <a:xfrm>
              <a:off x="4451256" y="1252366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56" name="Group"/>
          <p:cNvGrpSpPr/>
          <p:nvPr/>
        </p:nvGrpSpPr>
        <p:grpSpPr>
          <a:xfrm>
            <a:off x="4319768" y="1287367"/>
            <a:ext cx="187301" cy="120137"/>
            <a:chOff x="4319768" y="1287367"/>
            <a:chExt cx="187301" cy="120137"/>
          </a:xfrm>
        </p:grpSpPr>
        <p:sp>
          <p:nvSpPr>
            <p:cNvPr id="316" name="Shape"/>
            <p:cNvSpPr/>
            <p:nvPr/>
          </p:nvSpPr>
          <p:spPr>
            <a:xfrm>
              <a:off x="4319768" y="128736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7" name="GC - CONCEPT VMS, ,SUPERVISOR-,VALUE Qian Queenie"/>
            <p:cNvSpPr/>
            <p:nvPr/>
          </p:nvSpPr>
          <p:spPr>
            <a:xfrm>
              <a:off x="4332066" y="1294934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SUPERVISOR-VALUE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Qian Queenie</a:t>
              </a:r>
            </a:p>
          </p:txBody>
        </p:sp>
        <p:sp>
          <p:nvSpPr>
            <p:cNvPr id="958" name="Shape"/>
            <p:cNvSpPr/>
            <p:nvPr/>
          </p:nvSpPr>
          <p:spPr>
            <a:xfrm>
              <a:off x="4322606" y="13791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9" name="Band (CLT Group)"/>
            <p:cNvSpPr/>
            <p:nvPr/>
          </p:nvSpPr>
          <p:spPr>
            <a:xfrm>
              <a:off x="4334903" y="1383854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60" name="L"/>
            <p:cNvSpPr/>
            <p:nvPr/>
          </p:nvSpPr>
          <p:spPr>
            <a:xfrm>
              <a:off x="4482473" y="1383854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61" name="Group"/>
          <p:cNvGrpSpPr/>
          <p:nvPr/>
        </p:nvGrpSpPr>
        <p:grpSpPr>
          <a:xfrm>
            <a:off x="4319768" y="1418855"/>
            <a:ext cx="187301" cy="120137"/>
            <a:chOff x="4319768" y="1418855"/>
            <a:chExt cx="187301" cy="120137"/>
          </a:xfrm>
        </p:grpSpPr>
        <p:sp>
          <p:nvSpPr>
            <p:cNvPr id="318" name="Shape"/>
            <p:cNvSpPr/>
            <p:nvPr/>
          </p:nvSpPr>
          <p:spPr>
            <a:xfrm>
              <a:off x="4319768" y="1418855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2" name="GC - CONCEPT VMS, ,SUPERVISOR-,VALUE Wang Lei"/>
            <p:cNvSpPr/>
            <p:nvPr/>
          </p:nvSpPr>
          <p:spPr>
            <a:xfrm>
              <a:off x="4332066" y="142642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SUPERVISOR-VALUE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Wang Lei</a:t>
              </a:r>
            </a:p>
          </p:txBody>
        </p:sp>
        <p:sp>
          <p:nvSpPr>
            <p:cNvPr id="963" name="Shape"/>
            <p:cNvSpPr/>
            <p:nvPr/>
          </p:nvSpPr>
          <p:spPr>
            <a:xfrm>
              <a:off x="4322606" y="1510613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4" name="Band (CLT Group)"/>
            <p:cNvSpPr/>
            <p:nvPr/>
          </p:nvSpPr>
          <p:spPr>
            <a:xfrm>
              <a:off x="4334903" y="1515343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65" name="L"/>
            <p:cNvSpPr/>
            <p:nvPr/>
          </p:nvSpPr>
          <p:spPr>
            <a:xfrm>
              <a:off x="4482473" y="1515343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66" name="Group"/>
          <p:cNvGrpSpPr/>
          <p:nvPr/>
        </p:nvGrpSpPr>
        <p:grpSpPr>
          <a:xfrm>
            <a:off x="4512744" y="1155878"/>
            <a:ext cx="187301" cy="120137"/>
            <a:chOff x="4512744" y="1155878"/>
            <a:chExt cx="187301" cy="120137"/>
          </a:xfrm>
        </p:grpSpPr>
        <p:sp>
          <p:nvSpPr>
            <p:cNvPr id="320" name="Shape"/>
            <p:cNvSpPr/>
            <p:nvPr/>
          </p:nvSpPr>
          <p:spPr>
            <a:xfrm>
              <a:off x="4512744" y="1155878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7" name="MGR, GC -, ,CONCEPT VMS -, ,TOOLS&amp;amp;TRAINING Huang Yu-Hsuan"/>
            <p:cNvSpPr/>
            <p:nvPr/>
          </p:nvSpPr>
          <p:spPr>
            <a:xfrm>
              <a:off x="4525041" y="1163446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CONCEPT VMS - TOOLS&amp;TRAINING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Huang Yu-Hsuan</a:t>
              </a:r>
            </a:p>
          </p:txBody>
        </p:sp>
        <p:sp>
          <p:nvSpPr>
            <p:cNvPr id="968" name="Shape"/>
            <p:cNvSpPr/>
            <p:nvPr/>
          </p:nvSpPr>
          <p:spPr>
            <a:xfrm>
              <a:off x="4515582" y="1247636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9" name="Band (CLT Group)"/>
            <p:cNvSpPr/>
            <p:nvPr/>
          </p:nvSpPr>
          <p:spPr>
            <a:xfrm>
              <a:off x="4527879" y="1252366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70" name="U"/>
            <p:cNvSpPr/>
            <p:nvPr/>
          </p:nvSpPr>
          <p:spPr>
            <a:xfrm>
              <a:off x="4674503" y="1252366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71" name="Group"/>
          <p:cNvGrpSpPr/>
          <p:nvPr/>
        </p:nvGrpSpPr>
        <p:grpSpPr>
          <a:xfrm>
            <a:off x="4543015" y="1287367"/>
            <a:ext cx="187301" cy="120137"/>
            <a:chOff x="4543015" y="1287367"/>
            <a:chExt cx="187301" cy="120137"/>
          </a:xfrm>
        </p:grpSpPr>
        <p:sp>
          <p:nvSpPr>
            <p:cNvPr id="322" name="Shape"/>
            <p:cNvSpPr/>
            <p:nvPr/>
          </p:nvSpPr>
          <p:spPr>
            <a:xfrm>
              <a:off x="4543015" y="128736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2" name="GC - CONCEPT VMS, ,ASSIST MGR -,TOOLS/TRAIN Wang YiFei Cherry"/>
            <p:cNvSpPr/>
            <p:nvPr/>
          </p:nvSpPr>
          <p:spPr>
            <a:xfrm>
              <a:off x="4555312" y="1294934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ASSIST MGR -TOOLS/TRAIN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Wang YiFei Cherry</a:t>
              </a:r>
            </a:p>
          </p:txBody>
        </p:sp>
        <p:sp>
          <p:nvSpPr>
            <p:cNvPr id="973" name="Shape"/>
            <p:cNvSpPr/>
            <p:nvPr/>
          </p:nvSpPr>
          <p:spPr>
            <a:xfrm>
              <a:off x="4545852" y="137912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4" name="Band (CLT Group)"/>
            <p:cNvSpPr/>
            <p:nvPr/>
          </p:nvSpPr>
          <p:spPr>
            <a:xfrm>
              <a:off x="4558150" y="1383854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75" name="L"/>
            <p:cNvSpPr/>
            <p:nvPr/>
          </p:nvSpPr>
          <p:spPr>
            <a:xfrm>
              <a:off x="4705720" y="1383854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76" name="Group"/>
          <p:cNvGrpSpPr/>
          <p:nvPr/>
        </p:nvGrpSpPr>
        <p:grpSpPr>
          <a:xfrm>
            <a:off x="4735990" y="1155878"/>
            <a:ext cx="187301" cy="120137"/>
            <a:chOff x="4735990" y="1155878"/>
            <a:chExt cx="187301" cy="120137"/>
          </a:xfrm>
        </p:grpSpPr>
        <p:sp>
          <p:nvSpPr>
            <p:cNvPr id="324" name="Shape"/>
            <p:cNvSpPr/>
            <p:nvPr/>
          </p:nvSpPr>
          <p:spPr>
            <a:xfrm>
              <a:off x="4735990" y="1155878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7" name="MGR, GC -, ,CONCEPT VMS -, ,GREATER BAY Li Stephanie"/>
            <p:cNvSpPr/>
            <p:nvPr/>
          </p:nvSpPr>
          <p:spPr>
            <a:xfrm>
              <a:off x="4748288" y="1163446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CONCEPT VMS - GREATER BAY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Li Stephanie</a:t>
              </a:r>
            </a:p>
          </p:txBody>
        </p:sp>
        <p:sp>
          <p:nvSpPr>
            <p:cNvPr id="978" name="Shape"/>
            <p:cNvSpPr/>
            <p:nvPr/>
          </p:nvSpPr>
          <p:spPr>
            <a:xfrm>
              <a:off x="4738828" y="1247636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9" name="Band (CLT Group)"/>
            <p:cNvSpPr/>
            <p:nvPr/>
          </p:nvSpPr>
          <p:spPr>
            <a:xfrm>
              <a:off x="4751126" y="1252366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80" name="U"/>
            <p:cNvSpPr/>
            <p:nvPr/>
          </p:nvSpPr>
          <p:spPr>
            <a:xfrm>
              <a:off x="4897749" y="1252366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81" name="Group"/>
          <p:cNvGrpSpPr/>
          <p:nvPr/>
        </p:nvGrpSpPr>
        <p:grpSpPr>
          <a:xfrm>
            <a:off x="4766261" y="1287367"/>
            <a:ext cx="187301" cy="99326"/>
            <a:chOff x="4766261" y="1287367"/>
            <a:chExt cx="187301" cy="99326"/>
          </a:xfrm>
        </p:grpSpPr>
        <p:sp>
          <p:nvSpPr>
            <p:cNvPr id="326" name="Shape"/>
            <p:cNvSpPr/>
            <p:nvPr/>
          </p:nvSpPr>
          <p:spPr>
            <a:xfrm>
              <a:off x="4766261" y="1287367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2" name="GC - CONCEPT VMS, ,SUPERVISOR - TW Wu Hsin Hui"/>
            <p:cNvSpPr/>
            <p:nvPr/>
          </p:nvSpPr>
          <p:spPr>
            <a:xfrm>
              <a:off x="4778558" y="1294934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 - TW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Wu Hsin Hui</a:t>
              </a:r>
            </a:p>
          </p:txBody>
        </p:sp>
        <p:sp>
          <p:nvSpPr>
            <p:cNvPr id="983" name="Shape"/>
            <p:cNvSpPr/>
            <p:nvPr/>
          </p:nvSpPr>
          <p:spPr>
            <a:xfrm>
              <a:off x="4769099" y="135831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4" name="Band (CLT Group)"/>
            <p:cNvSpPr/>
            <p:nvPr/>
          </p:nvSpPr>
          <p:spPr>
            <a:xfrm>
              <a:off x="4781396" y="1363043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85" name="L"/>
            <p:cNvSpPr/>
            <p:nvPr/>
          </p:nvSpPr>
          <p:spPr>
            <a:xfrm>
              <a:off x="4928966" y="1363043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86" name="Group"/>
          <p:cNvGrpSpPr/>
          <p:nvPr/>
        </p:nvGrpSpPr>
        <p:grpSpPr>
          <a:xfrm>
            <a:off x="4766261" y="1398044"/>
            <a:ext cx="187301" cy="99326"/>
            <a:chOff x="4766261" y="1398044"/>
            <a:chExt cx="187301" cy="99326"/>
          </a:xfrm>
        </p:grpSpPr>
        <p:sp>
          <p:nvSpPr>
            <p:cNvPr id="328" name="Shape"/>
            <p:cNvSpPr/>
            <p:nvPr/>
          </p:nvSpPr>
          <p:spPr>
            <a:xfrm>
              <a:off x="4766261" y="1398044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7" name="GC - CONCEPT VMS, ,SUPERVISOR - GZ Wu JiaMing"/>
            <p:cNvSpPr/>
            <p:nvPr/>
          </p:nvSpPr>
          <p:spPr>
            <a:xfrm>
              <a:off x="4778558" y="1405612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 - GZ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Wu JiaMing</a:t>
              </a:r>
            </a:p>
          </p:txBody>
        </p:sp>
        <p:sp>
          <p:nvSpPr>
            <p:cNvPr id="988" name="Shape"/>
            <p:cNvSpPr/>
            <p:nvPr/>
          </p:nvSpPr>
          <p:spPr>
            <a:xfrm>
              <a:off x="4769099" y="146899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9" name="Band (CLT Group)"/>
            <p:cNvSpPr/>
            <p:nvPr/>
          </p:nvSpPr>
          <p:spPr>
            <a:xfrm>
              <a:off x="4781396" y="1473721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0" name="L"/>
            <p:cNvSpPr/>
            <p:nvPr/>
          </p:nvSpPr>
          <p:spPr>
            <a:xfrm>
              <a:off x="4928966" y="1473721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91" name="Group"/>
          <p:cNvGrpSpPr/>
          <p:nvPr/>
        </p:nvGrpSpPr>
        <p:grpSpPr>
          <a:xfrm>
            <a:off x="4766261" y="1508721"/>
            <a:ext cx="187301" cy="120137"/>
            <a:chOff x="4766261" y="1508721"/>
            <a:chExt cx="187301" cy="120137"/>
          </a:xfrm>
        </p:grpSpPr>
        <p:sp>
          <p:nvSpPr>
            <p:cNvPr id="330" name="Shape"/>
            <p:cNvSpPr/>
            <p:nvPr/>
          </p:nvSpPr>
          <p:spPr>
            <a:xfrm>
              <a:off x="4766261" y="1508721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2" name="GC - CONCEPT VMS, ,SUPERVISOR -, ,SHENZHEN He Nova"/>
            <p:cNvSpPr/>
            <p:nvPr/>
          </p:nvSpPr>
          <p:spPr>
            <a:xfrm>
              <a:off x="4778558" y="1516289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 - SHENZHEN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He Nova</a:t>
              </a:r>
            </a:p>
          </p:txBody>
        </p:sp>
        <p:sp>
          <p:nvSpPr>
            <p:cNvPr id="993" name="Shape"/>
            <p:cNvSpPr/>
            <p:nvPr/>
          </p:nvSpPr>
          <p:spPr>
            <a:xfrm>
              <a:off x="4769099" y="160047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4" name="Band (CLT Group)"/>
            <p:cNvSpPr/>
            <p:nvPr/>
          </p:nvSpPr>
          <p:spPr>
            <a:xfrm>
              <a:off x="4781396" y="1605209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5" name="L"/>
            <p:cNvSpPr/>
            <p:nvPr/>
          </p:nvSpPr>
          <p:spPr>
            <a:xfrm>
              <a:off x="4928966" y="1605209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96" name="Group"/>
          <p:cNvGrpSpPr/>
          <p:nvPr/>
        </p:nvGrpSpPr>
        <p:grpSpPr>
          <a:xfrm>
            <a:off x="4766261" y="1640210"/>
            <a:ext cx="187301" cy="99326"/>
            <a:chOff x="4766261" y="1640210"/>
            <a:chExt cx="187301" cy="99326"/>
          </a:xfrm>
        </p:grpSpPr>
        <p:sp>
          <p:nvSpPr>
            <p:cNvPr id="332" name="Shape"/>
            <p:cNvSpPr/>
            <p:nvPr/>
          </p:nvSpPr>
          <p:spPr>
            <a:xfrm>
              <a:off x="4766261" y="1640210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7" name="GC - CONCEPT VMS, ,SUPERVISOR - HK Tse Tsz Hang"/>
            <p:cNvSpPr/>
            <p:nvPr/>
          </p:nvSpPr>
          <p:spPr>
            <a:xfrm>
              <a:off x="4778558" y="1647777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CONCEPT VMS SUPERVISOR - HK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Tse Tsz Hang</a:t>
              </a:r>
            </a:p>
          </p:txBody>
        </p:sp>
        <p:sp>
          <p:nvSpPr>
            <p:cNvPr id="998" name="Shape"/>
            <p:cNvSpPr/>
            <p:nvPr/>
          </p:nvSpPr>
          <p:spPr>
            <a:xfrm>
              <a:off x="4769099" y="171115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9" name="Band (CLT Group)"/>
            <p:cNvSpPr/>
            <p:nvPr/>
          </p:nvSpPr>
          <p:spPr>
            <a:xfrm>
              <a:off x="4781396" y="1715886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0" name="L"/>
            <p:cNvSpPr/>
            <p:nvPr/>
          </p:nvSpPr>
          <p:spPr>
            <a:xfrm>
              <a:off x="4928966" y="1715886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01" name="Group"/>
          <p:cNvGrpSpPr/>
          <p:nvPr/>
        </p:nvGrpSpPr>
        <p:grpSpPr>
          <a:xfrm>
            <a:off x="4959237" y="1026282"/>
            <a:ext cx="187301" cy="78515"/>
            <a:chOff x="4959237" y="1026282"/>
            <a:chExt cx="187301" cy="78515"/>
          </a:xfrm>
        </p:grpSpPr>
        <p:sp>
          <p:nvSpPr>
            <p:cNvPr id="334" name="Shape"/>
            <p:cNvSpPr/>
            <p:nvPr/>
          </p:nvSpPr>
          <p:spPr>
            <a:xfrm>
              <a:off x="4959237" y="1026282"/>
              <a:ext cx="187301" cy="7851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2" name="DIR, GC - LIVE Lee Ying-Chi"/>
            <p:cNvSpPr/>
            <p:nvPr/>
          </p:nvSpPr>
          <p:spPr>
            <a:xfrm>
              <a:off x="4971534" y="1033849"/>
              <a:ext cx="162706" cy="378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DIR, GC - LIVE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Lee Ying-Chi</a:t>
              </a:r>
            </a:p>
          </p:txBody>
        </p:sp>
        <p:sp>
          <p:nvSpPr>
            <p:cNvPr id="1003" name="Shape"/>
            <p:cNvSpPr/>
            <p:nvPr/>
          </p:nvSpPr>
          <p:spPr>
            <a:xfrm>
              <a:off x="4962075" y="1076418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4" name="Band (CLT Group)"/>
            <p:cNvSpPr/>
            <p:nvPr/>
          </p:nvSpPr>
          <p:spPr>
            <a:xfrm>
              <a:off x="4974372" y="1081147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5" name="E"/>
            <p:cNvSpPr/>
            <p:nvPr/>
          </p:nvSpPr>
          <p:spPr>
            <a:xfrm>
              <a:off x="5120996" y="1081147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006" name="Group"/>
          <p:cNvGrpSpPr/>
          <p:nvPr/>
        </p:nvGrpSpPr>
        <p:grpSpPr>
          <a:xfrm>
            <a:off x="4989507" y="1116148"/>
            <a:ext cx="187301" cy="99326"/>
            <a:chOff x="4989507" y="1116148"/>
            <a:chExt cx="187301" cy="99326"/>
          </a:xfrm>
        </p:grpSpPr>
        <p:sp>
          <p:nvSpPr>
            <p:cNvPr id="336" name="Shape"/>
            <p:cNvSpPr/>
            <p:nvPr/>
          </p:nvSpPr>
          <p:spPr>
            <a:xfrm>
              <a:off x="4989507" y="1116148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7" name="MGR, GC - CDM, ,SPORTS / FITNESS Shen Jolie"/>
            <p:cNvSpPr/>
            <p:nvPr/>
          </p:nvSpPr>
          <p:spPr>
            <a:xfrm>
              <a:off x="5001805" y="1123716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CDM SPORTS / FITNESS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Shen Jolie</a:t>
              </a:r>
            </a:p>
          </p:txBody>
        </p:sp>
        <p:sp>
          <p:nvSpPr>
            <p:cNvPr id="1008" name="Shape"/>
            <p:cNvSpPr/>
            <p:nvPr/>
          </p:nvSpPr>
          <p:spPr>
            <a:xfrm>
              <a:off x="4992345" y="118709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9" name="Band (CLT Group)"/>
            <p:cNvSpPr/>
            <p:nvPr/>
          </p:nvSpPr>
          <p:spPr>
            <a:xfrm>
              <a:off x="5004643" y="1191825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10" name="U"/>
            <p:cNvSpPr/>
            <p:nvPr/>
          </p:nvSpPr>
          <p:spPr>
            <a:xfrm>
              <a:off x="5151267" y="1191825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11" name="Group"/>
          <p:cNvGrpSpPr/>
          <p:nvPr/>
        </p:nvGrpSpPr>
        <p:grpSpPr>
          <a:xfrm>
            <a:off x="4989507" y="1226825"/>
            <a:ext cx="187301" cy="99326"/>
            <a:chOff x="4989507" y="1226825"/>
            <a:chExt cx="187301" cy="99326"/>
          </a:xfrm>
        </p:grpSpPr>
        <p:sp>
          <p:nvSpPr>
            <p:cNvPr id="338" name="Shape"/>
            <p:cNvSpPr/>
            <p:nvPr/>
          </p:nvSpPr>
          <p:spPr>
            <a:xfrm>
              <a:off x="4989507" y="1226825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2" name="MGR, GC - CDM, ,HOOPS &amp;amp; KIDS Wang Phil"/>
            <p:cNvSpPr/>
            <p:nvPr/>
          </p:nvSpPr>
          <p:spPr>
            <a:xfrm>
              <a:off x="5001805" y="1234393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CDM HOOPS &amp; KIDS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Wang Phil</a:t>
              </a:r>
            </a:p>
          </p:txBody>
        </p:sp>
        <p:sp>
          <p:nvSpPr>
            <p:cNvPr id="1013" name="Shape"/>
            <p:cNvSpPr/>
            <p:nvPr/>
          </p:nvSpPr>
          <p:spPr>
            <a:xfrm>
              <a:off x="4992345" y="129777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4" name="Band (CLT Group)"/>
            <p:cNvSpPr/>
            <p:nvPr/>
          </p:nvSpPr>
          <p:spPr>
            <a:xfrm>
              <a:off x="5004643" y="1302502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15" name="U"/>
            <p:cNvSpPr/>
            <p:nvPr/>
          </p:nvSpPr>
          <p:spPr>
            <a:xfrm>
              <a:off x="5151267" y="1302502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16" name="Group"/>
          <p:cNvGrpSpPr/>
          <p:nvPr/>
        </p:nvGrpSpPr>
        <p:grpSpPr>
          <a:xfrm>
            <a:off x="4989507" y="1337502"/>
            <a:ext cx="187301" cy="120137"/>
            <a:chOff x="4989507" y="1337502"/>
            <a:chExt cx="187301" cy="120137"/>
          </a:xfrm>
        </p:grpSpPr>
        <p:sp>
          <p:nvSpPr>
            <p:cNvPr id="340" name="Shape"/>
            <p:cNvSpPr/>
            <p:nvPr/>
          </p:nvSpPr>
          <p:spPr>
            <a:xfrm>
              <a:off x="4989507" y="1337502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7" name="ASST MGR,GC CDM, ,STORE MKT - KIDS, ,CONCEPT Liu JinBo"/>
            <p:cNvSpPr/>
            <p:nvPr/>
          </p:nvSpPr>
          <p:spPr>
            <a:xfrm>
              <a:off x="5001805" y="1345070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MGR,GC CDM STORE MKT - KIDS CONCEPT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Liu JinBo</a:t>
              </a:r>
            </a:p>
          </p:txBody>
        </p:sp>
        <p:sp>
          <p:nvSpPr>
            <p:cNvPr id="1018" name="Shape"/>
            <p:cNvSpPr/>
            <p:nvPr/>
          </p:nvSpPr>
          <p:spPr>
            <a:xfrm>
              <a:off x="4992345" y="142926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9" name="Band (CLT Group)"/>
            <p:cNvSpPr/>
            <p:nvPr/>
          </p:nvSpPr>
          <p:spPr>
            <a:xfrm>
              <a:off x="5004643" y="1433990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20" name="L"/>
            <p:cNvSpPr/>
            <p:nvPr/>
          </p:nvSpPr>
          <p:spPr>
            <a:xfrm>
              <a:off x="5152213" y="1433990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21" name="Group"/>
          <p:cNvGrpSpPr/>
          <p:nvPr/>
        </p:nvGrpSpPr>
        <p:grpSpPr>
          <a:xfrm>
            <a:off x="4989507" y="1468991"/>
            <a:ext cx="187301" cy="120137"/>
            <a:chOff x="4989507" y="1468991"/>
            <a:chExt cx="187301" cy="120137"/>
          </a:xfrm>
        </p:grpSpPr>
        <p:sp>
          <p:nvSpPr>
            <p:cNvPr id="342" name="Shape"/>
            <p:cNvSpPr/>
            <p:nvPr/>
          </p:nvSpPr>
          <p:spPr>
            <a:xfrm>
              <a:off x="4989507" y="1468991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2" name="GC-STORE BRAND, ,ASST MGR-KICKS, ,LOUNGE Zhao HanChi"/>
            <p:cNvSpPr/>
            <p:nvPr/>
          </p:nvSpPr>
          <p:spPr>
            <a:xfrm>
              <a:off x="5001805" y="1476559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GC-STORE BRAND ASST MGR-KICKS LOUNGE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Zhao HanChi</a:t>
              </a:r>
            </a:p>
          </p:txBody>
        </p:sp>
        <p:sp>
          <p:nvSpPr>
            <p:cNvPr id="1023" name="Shape"/>
            <p:cNvSpPr/>
            <p:nvPr/>
          </p:nvSpPr>
          <p:spPr>
            <a:xfrm>
              <a:off x="4992345" y="156074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4" name="Band (CLT Group)"/>
            <p:cNvSpPr/>
            <p:nvPr/>
          </p:nvSpPr>
          <p:spPr>
            <a:xfrm>
              <a:off x="5004643" y="1565479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25" name="L"/>
            <p:cNvSpPr/>
            <p:nvPr/>
          </p:nvSpPr>
          <p:spPr>
            <a:xfrm>
              <a:off x="5152213" y="1565479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26" name="Group"/>
          <p:cNvGrpSpPr/>
          <p:nvPr/>
        </p:nvGrpSpPr>
        <p:grpSpPr>
          <a:xfrm>
            <a:off x="4989507" y="1600479"/>
            <a:ext cx="187301" cy="120137"/>
            <a:chOff x="4989507" y="1600479"/>
            <a:chExt cx="187301" cy="120137"/>
          </a:xfrm>
        </p:grpSpPr>
        <p:sp>
          <p:nvSpPr>
            <p:cNvPr id="344" name="Shape"/>
            <p:cNvSpPr/>
            <p:nvPr/>
          </p:nvSpPr>
          <p:spPr>
            <a:xfrm>
              <a:off x="4989507" y="1600479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7" name="ASST MGR, GC, ,CDMS - LIVE, ,SPORT/FITNESS Cai XuRu"/>
            <p:cNvSpPr/>
            <p:nvPr/>
          </p:nvSpPr>
          <p:spPr>
            <a:xfrm>
              <a:off x="5001805" y="1608047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MGR, GC CDMS - LIVE SPORT/FITNESS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Cai XuRu</a:t>
              </a:r>
            </a:p>
          </p:txBody>
        </p:sp>
        <p:sp>
          <p:nvSpPr>
            <p:cNvPr id="1028" name="Shape"/>
            <p:cNvSpPr/>
            <p:nvPr/>
          </p:nvSpPr>
          <p:spPr>
            <a:xfrm>
              <a:off x="4992345" y="169223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9" name="Band (CLT Group)"/>
            <p:cNvSpPr/>
            <p:nvPr/>
          </p:nvSpPr>
          <p:spPr>
            <a:xfrm>
              <a:off x="5004643" y="1696967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30" name="L"/>
            <p:cNvSpPr/>
            <p:nvPr/>
          </p:nvSpPr>
          <p:spPr>
            <a:xfrm>
              <a:off x="5152213" y="1696967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31" name="Group"/>
          <p:cNvGrpSpPr/>
          <p:nvPr/>
        </p:nvGrpSpPr>
        <p:grpSpPr>
          <a:xfrm>
            <a:off x="4989507" y="1731968"/>
            <a:ext cx="187301" cy="99326"/>
            <a:chOff x="4989507" y="1731968"/>
            <a:chExt cx="187301" cy="99326"/>
          </a:xfrm>
        </p:grpSpPr>
        <p:sp>
          <p:nvSpPr>
            <p:cNvPr id="346" name="Shape"/>
            <p:cNvSpPr/>
            <p:nvPr/>
          </p:nvSpPr>
          <p:spPr>
            <a:xfrm>
              <a:off x="4989507" y="1731968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2" name="MGR, GC - CDM, ,KICKS LOUNGE Chen Allen"/>
            <p:cNvSpPr/>
            <p:nvPr/>
          </p:nvSpPr>
          <p:spPr>
            <a:xfrm>
              <a:off x="5001805" y="1739535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CDM KICKS LOUNGE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Chen Allen</a:t>
              </a:r>
            </a:p>
          </p:txBody>
        </p:sp>
        <p:sp>
          <p:nvSpPr>
            <p:cNvPr id="1033" name="Shape"/>
            <p:cNvSpPr/>
            <p:nvPr/>
          </p:nvSpPr>
          <p:spPr>
            <a:xfrm>
              <a:off x="4992345" y="180291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4" name="Band (CLT Group)"/>
            <p:cNvSpPr/>
            <p:nvPr/>
          </p:nvSpPr>
          <p:spPr>
            <a:xfrm>
              <a:off x="5004643" y="1807644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35" name="U"/>
            <p:cNvSpPr/>
            <p:nvPr/>
          </p:nvSpPr>
          <p:spPr>
            <a:xfrm>
              <a:off x="5151267" y="1807644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36" name="Group"/>
          <p:cNvGrpSpPr/>
          <p:nvPr/>
        </p:nvGrpSpPr>
        <p:grpSpPr>
          <a:xfrm>
            <a:off x="4989507" y="1842645"/>
            <a:ext cx="187301" cy="99326"/>
            <a:chOff x="4989507" y="1842645"/>
            <a:chExt cx="187301" cy="99326"/>
          </a:xfrm>
        </p:grpSpPr>
        <p:sp>
          <p:nvSpPr>
            <p:cNvPr id="348" name="Shape"/>
            <p:cNvSpPr/>
            <p:nvPr/>
          </p:nvSpPr>
          <p:spPr>
            <a:xfrm>
              <a:off x="4989507" y="1842645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7" name="MGR, GC - CDM, ,SNKRS/VISIONARY Ye Tonny"/>
            <p:cNvSpPr/>
            <p:nvPr/>
          </p:nvSpPr>
          <p:spPr>
            <a:xfrm>
              <a:off x="5001805" y="1850213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CDM SNKRS/VISIONARY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Ye Tonny</a:t>
              </a:r>
            </a:p>
          </p:txBody>
        </p:sp>
        <p:sp>
          <p:nvSpPr>
            <p:cNvPr id="1038" name="Shape"/>
            <p:cNvSpPr/>
            <p:nvPr/>
          </p:nvSpPr>
          <p:spPr>
            <a:xfrm>
              <a:off x="4992345" y="191359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9" name="Band (CLT Group)"/>
            <p:cNvSpPr/>
            <p:nvPr/>
          </p:nvSpPr>
          <p:spPr>
            <a:xfrm>
              <a:off x="5004643" y="1918322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40" name="U"/>
            <p:cNvSpPr/>
            <p:nvPr/>
          </p:nvSpPr>
          <p:spPr>
            <a:xfrm>
              <a:off x="5151267" y="1918322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41" name="Group"/>
          <p:cNvGrpSpPr/>
          <p:nvPr/>
        </p:nvGrpSpPr>
        <p:grpSpPr>
          <a:xfrm>
            <a:off x="5197619" y="1026282"/>
            <a:ext cx="187301" cy="120137"/>
            <a:chOff x="5197619" y="1026282"/>
            <a:chExt cx="187301" cy="120137"/>
          </a:xfrm>
        </p:grpSpPr>
        <p:sp>
          <p:nvSpPr>
            <p:cNvPr id="350" name="Shape"/>
            <p:cNvSpPr/>
            <p:nvPr/>
          </p:nvSpPr>
          <p:spPr>
            <a:xfrm>
              <a:off x="5197619" y="1026282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2" name="DIR, GC -, ,UNITE/VALUE, ,FORMAT Chen Stella"/>
            <p:cNvSpPr/>
            <p:nvPr/>
          </p:nvSpPr>
          <p:spPr>
            <a:xfrm>
              <a:off x="5209916" y="1033849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DIR, GC - UNITE/VALUE FORMAT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Chen Stella</a:t>
              </a:r>
            </a:p>
          </p:txBody>
        </p:sp>
        <p:sp>
          <p:nvSpPr>
            <p:cNvPr id="1043" name="Shape"/>
            <p:cNvSpPr/>
            <p:nvPr/>
          </p:nvSpPr>
          <p:spPr>
            <a:xfrm>
              <a:off x="5200456" y="111804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4" name="Band (CLT Group)"/>
            <p:cNvSpPr/>
            <p:nvPr/>
          </p:nvSpPr>
          <p:spPr>
            <a:xfrm>
              <a:off x="5212754" y="1122770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45" name="E"/>
            <p:cNvSpPr/>
            <p:nvPr/>
          </p:nvSpPr>
          <p:spPr>
            <a:xfrm>
              <a:off x="5359378" y="1122770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046" name="Group"/>
          <p:cNvGrpSpPr/>
          <p:nvPr/>
        </p:nvGrpSpPr>
        <p:grpSpPr>
          <a:xfrm>
            <a:off x="5227889" y="1157770"/>
            <a:ext cx="187301" cy="99326"/>
            <a:chOff x="5227889" y="1157770"/>
            <a:chExt cx="187301" cy="99326"/>
          </a:xfrm>
        </p:grpSpPr>
        <p:sp>
          <p:nvSpPr>
            <p:cNvPr id="352" name="Shape"/>
            <p:cNvSpPr/>
            <p:nvPr/>
          </p:nvSpPr>
          <p:spPr>
            <a:xfrm>
              <a:off x="5227889" y="1157770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7" name="STORE BRAND, ,ASST MGR-VALUE Xu YiFei"/>
            <p:cNvSpPr/>
            <p:nvPr/>
          </p:nvSpPr>
          <p:spPr>
            <a:xfrm>
              <a:off x="5240187" y="1165338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STORE BRAND ASST MGR-VALUE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Xu YiFei</a:t>
              </a:r>
            </a:p>
          </p:txBody>
        </p:sp>
        <p:sp>
          <p:nvSpPr>
            <p:cNvPr id="1048" name="Shape"/>
            <p:cNvSpPr/>
            <p:nvPr/>
          </p:nvSpPr>
          <p:spPr>
            <a:xfrm>
              <a:off x="5230727" y="122871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9" name="Band (CLT Group)"/>
            <p:cNvSpPr/>
            <p:nvPr/>
          </p:nvSpPr>
          <p:spPr>
            <a:xfrm>
              <a:off x="5243025" y="1233447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50" name="L"/>
            <p:cNvSpPr/>
            <p:nvPr/>
          </p:nvSpPr>
          <p:spPr>
            <a:xfrm>
              <a:off x="5390594" y="1233447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51" name="Group"/>
          <p:cNvGrpSpPr/>
          <p:nvPr/>
        </p:nvGrpSpPr>
        <p:grpSpPr>
          <a:xfrm>
            <a:off x="5227889" y="1268447"/>
            <a:ext cx="187301" cy="120137"/>
            <a:chOff x="5227889" y="1268447"/>
            <a:chExt cx="187301" cy="120137"/>
          </a:xfrm>
        </p:grpSpPr>
        <p:sp>
          <p:nvSpPr>
            <p:cNvPr id="354" name="Shape"/>
            <p:cNvSpPr/>
            <p:nvPr/>
          </p:nvSpPr>
          <p:spPr>
            <a:xfrm>
              <a:off x="5227889" y="126844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2" name="SUPERVISOR, GC -, ,CDM VALUE, ,FORMAT Lin YeFeng"/>
            <p:cNvSpPr/>
            <p:nvPr/>
          </p:nvSpPr>
          <p:spPr>
            <a:xfrm>
              <a:off x="5240187" y="1276015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SUPERVISOR, GC - CDM VALUE FORMAT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Lin YeFeng</a:t>
              </a:r>
            </a:p>
          </p:txBody>
        </p:sp>
        <p:sp>
          <p:nvSpPr>
            <p:cNvPr id="1053" name="Shape"/>
            <p:cNvSpPr/>
            <p:nvPr/>
          </p:nvSpPr>
          <p:spPr>
            <a:xfrm>
              <a:off x="5230727" y="136020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4" name="Band (CLT Group)"/>
            <p:cNvSpPr/>
            <p:nvPr/>
          </p:nvSpPr>
          <p:spPr>
            <a:xfrm>
              <a:off x="5243025" y="1364935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55" name="L"/>
            <p:cNvSpPr/>
            <p:nvPr/>
          </p:nvSpPr>
          <p:spPr>
            <a:xfrm>
              <a:off x="5390594" y="1364935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56" name="Group"/>
          <p:cNvGrpSpPr/>
          <p:nvPr/>
        </p:nvGrpSpPr>
        <p:grpSpPr>
          <a:xfrm>
            <a:off x="5227889" y="1399936"/>
            <a:ext cx="187301" cy="120137"/>
            <a:chOff x="5227889" y="1399936"/>
            <a:chExt cx="187301" cy="120137"/>
          </a:xfrm>
        </p:grpSpPr>
        <p:sp>
          <p:nvSpPr>
            <p:cNvPr id="356" name="Shape"/>
            <p:cNvSpPr/>
            <p:nvPr/>
          </p:nvSpPr>
          <p:spPr>
            <a:xfrm>
              <a:off x="5227889" y="1399936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7" name="GC - STORE BRAND, ,SUPERVISOR-,VALUE Wan Rainie"/>
            <p:cNvSpPr/>
            <p:nvPr/>
          </p:nvSpPr>
          <p:spPr>
            <a:xfrm>
              <a:off x="5240187" y="140750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STORE BRAND SUPERVISOR-VALUE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Wan Rainie</a:t>
              </a:r>
            </a:p>
          </p:txBody>
        </p:sp>
        <p:sp>
          <p:nvSpPr>
            <p:cNvPr id="1058" name="Shape"/>
            <p:cNvSpPr/>
            <p:nvPr/>
          </p:nvSpPr>
          <p:spPr>
            <a:xfrm>
              <a:off x="5230727" y="149169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9" name="Band (CLT Group)"/>
            <p:cNvSpPr/>
            <p:nvPr/>
          </p:nvSpPr>
          <p:spPr>
            <a:xfrm>
              <a:off x="5243025" y="1496424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60" name="L"/>
            <p:cNvSpPr/>
            <p:nvPr/>
          </p:nvSpPr>
          <p:spPr>
            <a:xfrm>
              <a:off x="5390594" y="1496424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61" name="Group"/>
          <p:cNvGrpSpPr/>
          <p:nvPr/>
        </p:nvGrpSpPr>
        <p:grpSpPr>
          <a:xfrm>
            <a:off x="5420865" y="1026282"/>
            <a:ext cx="187301" cy="99326"/>
            <a:chOff x="5420865" y="1026282"/>
            <a:chExt cx="187301" cy="99326"/>
          </a:xfrm>
        </p:grpSpPr>
        <p:sp>
          <p:nvSpPr>
            <p:cNvPr id="358" name="Shape"/>
            <p:cNvSpPr/>
            <p:nvPr/>
          </p:nvSpPr>
          <p:spPr>
            <a:xfrm>
              <a:off x="5420865" y="102628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2" name="MGR, GC - CDM, ,HK/TW RETAIL Lee Emily"/>
            <p:cNvSpPr/>
            <p:nvPr/>
          </p:nvSpPr>
          <p:spPr>
            <a:xfrm>
              <a:off x="5433163" y="1033849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CDM HK/TW RETAIL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Lee Emily</a:t>
              </a:r>
            </a:p>
          </p:txBody>
        </p:sp>
        <p:sp>
          <p:nvSpPr>
            <p:cNvPr id="1063" name="Shape"/>
            <p:cNvSpPr/>
            <p:nvPr/>
          </p:nvSpPr>
          <p:spPr>
            <a:xfrm>
              <a:off x="5423703" y="109722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4" name="Band (CLT Group)"/>
            <p:cNvSpPr/>
            <p:nvPr/>
          </p:nvSpPr>
          <p:spPr>
            <a:xfrm>
              <a:off x="5436000" y="110195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65" name="U"/>
            <p:cNvSpPr/>
            <p:nvPr/>
          </p:nvSpPr>
          <p:spPr>
            <a:xfrm>
              <a:off x="5582624" y="110195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66" name="Group"/>
          <p:cNvGrpSpPr/>
          <p:nvPr/>
        </p:nvGrpSpPr>
        <p:grpSpPr>
          <a:xfrm>
            <a:off x="5451136" y="1136959"/>
            <a:ext cx="187301" cy="120137"/>
            <a:chOff x="5451136" y="1136959"/>
            <a:chExt cx="187301" cy="120137"/>
          </a:xfrm>
        </p:grpSpPr>
        <p:sp>
          <p:nvSpPr>
            <p:cNvPr id="360" name="Shape"/>
            <p:cNvSpPr/>
            <p:nvPr/>
          </p:nvSpPr>
          <p:spPr>
            <a:xfrm>
              <a:off x="5451136" y="1136959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7" name="CDM STORE, ,MARKETING, ,SUPERVISOR Tang Ngo Man"/>
            <p:cNvSpPr/>
            <p:nvPr/>
          </p:nvSpPr>
          <p:spPr>
            <a:xfrm>
              <a:off x="5463433" y="1144527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CDM STORE MARKETING SUPERVISOR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Tang Ngo Man</a:t>
              </a:r>
            </a:p>
          </p:txBody>
        </p:sp>
        <p:sp>
          <p:nvSpPr>
            <p:cNvPr id="1068" name="Shape"/>
            <p:cNvSpPr/>
            <p:nvPr/>
          </p:nvSpPr>
          <p:spPr>
            <a:xfrm>
              <a:off x="5453974" y="122871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9" name="Band (CLT Group)"/>
            <p:cNvSpPr/>
            <p:nvPr/>
          </p:nvSpPr>
          <p:spPr>
            <a:xfrm>
              <a:off x="5466271" y="1233447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70" name="L"/>
            <p:cNvSpPr/>
            <p:nvPr/>
          </p:nvSpPr>
          <p:spPr>
            <a:xfrm>
              <a:off x="5613841" y="1233447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71" name="Group"/>
          <p:cNvGrpSpPr/>
          <p:nvPr/>
        </p:nvGrpSpPr>
        <p:grpSpPr>
          <a:xfrm>
            <a:off x="5659247" y="1026282"/>
            <a:ext cx="187301" cy="120137"/>
            <a:chOff x="5659247" y="1026282"/>
            <a:chExt cx="187301" cy="120137"/>
          </a:xfrm>
        </p:grpSpPr>
        <p:sp>
          <p:nvSpPr>
            <p:cNvPr id="362" name="Shape"/>
            <p:cNvSpPr/>
            <p:nvPr/>
          </p:nvSpPr>
          <p:spPr>
            <a:xfrm>
              <a:off x="5659247" y="1026282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2" name="STORE MARKETING, ,OPERATIONS, ,DIRECTOR Open Position"/>
            <p:cNvSpPr/>
            <p:nvPr/>
          </p:nvSpPr>
          <p:spPr>
            <a:xfrm>
              <a:off x="5671544" y="1033849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STORE MARKETING OPERATIONS DIRECTOR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073" name="Shape"/>
            <p:cNvSpPr/>
            <p:nvPr/>
          </p:nvSpPr>
          <p:spPr>
            <a:xfrm>
              <a:off x="5662085" y="111804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4" name="Band (CLT Group)"/>
            <p:cNvSpPr/>
            <p:nvPr/>
          </p:nvSpPr>
          <p:spPr>
            <a:xfrm>
              <a:off x="5674382" y="1122770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75" name="E"/>
            <p:cNvSpPr/>
            <p:nvPr/>
          </p:nvSpPr>
          <p:spPr>
            <a:xfrm>
              <a:off x="5821006" y="1122770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076" name="Group"/>
          <p:cNvGrpSpPr/>
          <p:nvPr/>
        </p:nvGrpSpPr>
        <p:grpSpPr>
          <a:xfrm>
            <a:off x="5689518" y="1157770"/>
            <a:ext cx="187301" cy="120137"/>
            <a:chOff x="5689518" y="1157770"/>
            <a:chExt cx="187301" cy="120137"/>
          </a:xfrm>
        </p:grpSpPr>
        <p:sp>
          <p:nvSpPr>
            <p:cNvPr id="364" name="Shape"/>
            <p:cNvSpPr/>
            <p:nvPr/>
          </p:nvSpPr>
          <p:spPr>
            <a:xfrm>
              <a:off x="5689518" y="1157770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7" name="MARKETING, ,OPERATIONS, ,MANAGER Wang Sheng Shawn"/>
            <p:cNvSpPr/>
            <p:nvPr/>
          </p:nvSpPr>
          <p:spPr>
            <a:xfrm>
              <a:off x="5701815" y="1165338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MARKETING OPERATIONS MANAGER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Wang Sheng Shawn</a:t>
              </a:r>
            </a:p>
          </p:txBody>
        </p:sp>
        <p:sp>
          <p:nvSpPr>
            <p:cNvPr id="1078" name="Shape"/>
            <p:cNvSpPr/>
            <p:nvPr/>
          </p:nvSpPr>
          <p:spPr>
            <a:xfrm>
              <a:off x="5692355" y="1249528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9" name="Band (CLT Group)"/>
            <p:cNvSpPr/>
            <p:nvPr/>
          </p:nvSpPr>
          <p:spPr>
            <a:xfrm>
              <a:off x="5704653" y="1254258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80" name="U"/>
            <p:cNvSpPr/>
            <p:nvPr/>
          </p:nvSpPr>
          <p:spPr>
            <a:xfrm>
              <a:off x="5851277" y="1254258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81" name="Group"/>
          <p:cNvGrpSpPr/>
          <p:nvPr/>
        </p:nvGrpSpPr>
        <p:grpSpPr>
          <a:xfrm>
            <a:off x="5689518" y="1289259"/>
            <a:ext cx="187301" cy="120137"/>
            <a:chOff x="5689518" y="1289259"/>
            <a:chExt cx="187301" cy="120137"/>
          </a:xfrm>
        </p:grpSpPr>
        <p:sp>
          <p:nvSpPr>
            <p:cNvPr id="366" name="Shape"/>
            <p:cNvSpPr/>
            <p:nvPr/>
          </p:nvSpPr>
          <p:spPr>
            <a:xfrm>
              <a:off x="5689518" y="1289259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2" name="MARKETING, ,OPERATIONS, ,SUPERVISOR Yang Kenneth"/>
            <p:cNvSpPr/>
            <p:nvPr/>
          </p:nvSpPr>
          <p:spPr>
            <a:xfrm>
              <a:off x="5701815" y="1296826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MARKETING OPERATIONS SUPERVISOR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Yang Kenneth</a:t>
              </a:r>
            </a:p>
          </p:txBody>
        </p:sp>
        <p:sp>
          <p:nvSpPr>
            <p:cNvPr id="1083" name="Shape"/>
            <p:cNvSpPr/>
            <p:nvPr/>
          </p:nvSpPr>
          <p:spPr>
            <a:xfrm>
              <a:off x="5692355" y="138101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4" name="Band (CLT Group)"/>
            <p:cNvSpPr/>
            <p:nvPr/>
          </p:nvSpPr>
          <p:spPr>
            <a:xfrm>
              <a:off x="5704653" y="1385746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85" name="L"/>
            <p:cNvSpPr/>
            <p:nvPr/>
          </p:nvSpPr>
          <p:spPr>
            <a:xfrm>
              <a:off x="5852223" y="1385746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86" name="Group"/>
          <p:cNvGrpSpPr/>
          <p:nvPr/>
        </p:nvGrpSpPr>
        <p:grpSpPr>
          <a:xfrm>
            <a:off x="5689518" y="1420747"/>
            <a:ext cx="187301" cy="120137"/>
            <a:chOff x="5689518" y="1420747"/>
            <a:chExt cx="187301" cy="120137"/>
          </a:xfrm>
        </p:grpSpPr>
        <p:sp>
          <p:nvSpPr>
            <p:cNvPr id="368" name="Shape"/>
            <p:cNvSpPr/>
            <p:nvPr/>
          </p:nvSpPr>
          <p:spPr>
            <a:xfrm>
              <a:off x="5689518" y="142074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7" name="MARKETING, ,OPERATIONS, ,MANAGER Liu Judy"/>
            <p:cNvSpPr/>
            <p:nvPr/>
          </p:nvSpPr>
          <p:spPr>
            <a:xfrm>
              <a:off x="5701815" y="1428315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MARKETING OPERATIONS MANAGER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Liu Judy</a:t>
              </a:r>
            </a:p>
          </p:txBody>
        </p:sp>
        <p:sp>
          <p:nvSpPr>
            <p:cNvPr id="1088" name="Shape"/>
            <p:cNvSpPr/>
            <p:nvPr/>
          </p:nvSpPr>
          <p:spPr>
            <a:xfrm>
              <a:off x="5692355" y="151250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9" name="Band (CLT Group)"/>
            <p:cNvSpPr/>
            <p:nvPr/>
          </p:nvSpPr>
          <p:spPr>
            <a:xfrm>
              <a:off x="5704653" y="1517235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90" name="U"/>
            <p:cNvSpPr/>
            <p:nvPr/>
          </p:nvSpPr>
          <p:spPr>
            <a:xfrm>
              <a:off x="5851277" y="1517235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91" name="Group"/>
          <p:cNvGrpSpPr/>
          <p:nvPr/>
        </p:nvGrpSpPr>
        <p:grpSpPr>
          <a:xfrm>
            <a:off x="5689518" y="1552235"/>
            <a:ext cx="187301" cy="120137"/>
            <a:chOff x="5689518" y="1552235"/>
            <a:chExt cx="187301" cy="120137"/>
          </a:xfrm>
        </p:grpSpPr>
        <p:sp>
          <p:nvSpPr>
            <p:cNvPr id="370" name="Shape"/>
            <p:cNvSpPr/>
            <p:nvPr/>
          </p:nvSpPr>
          <p:spPr>
            <a:xfrm>
              <a:off x="5689518" y="1552235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2" name="MARKETING, ,OPERATIONS, ,MANAGER Open Position"/>
            <p:cNvSpPr/>
            <p:nvPr/>
          </p:nvSpPr>
          <p:spPr>
            <a:xfrm>
              <a:off x="5701815" y="1559803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MARKETING OPERATIONS MANAGER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093" name="Shape"/>
            <p:cNvSpPr/>
            <p:nvPr/>
          </p:nvSpPr>
          <p:spPr>
            <a:xfrm>
              <a:off x="5692355" y="1643993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4" name="Band (CLT Group)"/>
            <p:cNvSpPr/>
            <p:nvPr/>
          </p:nvSpPr>
          <p:spPr>
            <a:xfrm>
              <a:off x="5704653" y="1648723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95" name="U"/>
            <p:cNvSpPr/>
            <p:nvPr/>
          </p:nvSpPr>
          <p:spPr>
            <a:xfrm>
              <a:off x="5851277" y="1648723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96" name="Group"/>
          <p:cNvGrpSpPr/>
          <p:nvPr/>
        </p:nvGrpSpPr>
        <p:grpSpPr>
          <a:xfrm>
            <a:off x="5689518" y="1683724"/>
            <a:ext cx="187301" cy="120137"/>
            <a:chOff x="5689518" y="1683724"/>
            <a:chExt cx="187301" cy="120137"/>
          </a:xfrm>
        </p:grpSpPr>
        <p:sp>
          <p:nvSpPr>
            <p:cNvPr id="372" name="Shape"/>
            <p:cNvSpPr/>
            <p:nvPr/>
          </p:nvSpPr>
          <p:spPr>
            <a:xfrm>
              <a:off x="5689518" y="1683724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7" name="MARKETING, ,OPERATIONS, ,MANAGER Lin Leo"/>
            <p:cNvSpPr/>
            <p:nvPr/>
          </p:nvSpPr>
          <p:spPr>
            <a:xfrm>
              <a:off x="5701815" y="1691291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MARKETING OPERATIONS MANAGER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Lin Leo</a:t>
              </a:r>
            </a:p>
          </p:txBody>
        </p:sp>
        <p:sp>
          <p:nvSpPr>
            <p:cNvPr id="1098" name="Shape"/>
            <p:cNvSpPr/>
            <p:nvPr/>
          </p:nvSpPr>
          <p:spPr>
            <a:xfrm>
              <a:off x="5692355" y="177548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9" name="Band (CLT Group)"/>
            <p:cNvSpPr/>
            <p:nvPr/>
          </p:nvSpPr>
          <p:spPr>
            <a:xfrm>
              <a:off x="5704653" y="1780212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00" name="U"/>
            <p:cNvSpPr/>
            <p:nvPr/>
          </p:nvSpPr>
          <p:spPr>
            <a:xfrm>
              <a:off x="5851277" y="1780212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01" name="Group"/>
          <p:cNvGrpSpPr/>
          <p:nvPr/>
        </p:nvGrpSpPr>
        <p:grpSpPr>
          <a:xfrm>
            <a:off x="5689518" y="1815212"/>
            <a:ext cx="187301" cy="120137"/>
            <a:chOff x="5689518" y="1815212"/>
            <a:chExt cx="187301" cy="120137"/>
          </a:xfrm>
        </p:grpSpPr>
        <p:sp>
          <p:nvSpPr>
            <p:cNvPr id="374" name="Shape"/>
            <p:cNvSpPr/>
            <p:nvPr/>
          </p:nvSpPr>
          <p:spPr>
            <a:xfrm>
              <a:off x="5689518" y="1815212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2" name="RETAIL, ,EXPERIENCE, ,TECHNOLOGIST Tan Nathaniel Raphael"/>
            <p:cNvSpPr/>
            <p:nvPr/>
          </p:nvSpPr>
          <p:spPr>
            <a:xfrm>
              <a:off x="5701815" y="1822780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RETAIL EXPERIENCE TECHNOLOGIST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Tan Nathaniel Raphael</a:t>
              </a:r>
            </a:p>
          </p:txBody>
        </p:sp>
        <p:sp>
          <p:nvSpPr>
            <p:cNvPr id="1103" name="Shape"/>
            <p:cNvSpPr/>
            <p:nvPr/>
          </p:nvSpPr>
          <p:spPr>
            <a:xfrm>
              <a:off x="5692355" y="190697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4" name="Band (CLT Group)"/>
            <p:cNvSpPr/>
            <p:nvPr/>
          </p:nvSpPr>
          <p:spPr>
            <a:xfrm>
              <a:off x="5704653" y="1911700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05" name="U"/>
            <p:cNvSpPr/>
            <p:nvPr/>
          </p:nvSpPr>
          <p:spPr>
            <a:xfrm>
              <a:off x="5851277" y="1911700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06" name="Group"/>
          <p:cNvGrpSpPr/>
          <p:nvPr/>
        </p:nvGrpSpPr>
        <p:grpSpPr>
          <a:xfrm>
            <a:off x="5882493" y="1026282"/>
            <a:ext cx="187301" cy="120137"/>
            <a:chOff x="5882493" y="1026282"/>
            <a:chExt cx="187301" cy="120137"/>
          </a:xfrm>
        </p:grpSpPr>
        <p:sp>
          <p:nvSpPr>
            <p:cNvPr id="376" name="Shape"/>
            <p:cNvSpPr/>
            <p:nvPr/>
          </p:nvSpPr>
          <p:spPr>
            <a:xfrm>
              <a:off x="5882493" y="1026282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7" name="CDM STORES, ,PLANNING SENIOR, ,MANAGER Kang Angel"/>
            <p:cNvSpPr/>
            <p:nvPr/>
          </p:nvSpPr>
          <p:spPr>
            <a:xfrm>
              <a:off x="5894791" y="1033849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CDM STORES PLANNING SENIOR MANAGER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Kang Angel</a:t>
              </a:r>
            </a:p>
          </p:txBody>
        </p:sp>
        <p:sp>
          <p:nvSpPr>
            <p:cNvPr id="1108" name="Shape"/>
            <p:cNvSpPr/>
            <p:nvPr/>
          </p:nvSpPr>
          <p:spPr>
            <a:xfrm>
              <a:off x="5885331" y="111804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9" name="Band (CLT Group)"/>
            <p:cNvSpPr/>
            <p:nvPr/>
          </p:nvSpPr>
          <p:spPr>
            <a:xfrm>
              <a:off x="5897629" y="1122770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10" name="U"/>
            <p:cNvSpPr/>
            <p:nvPr/>
          </p:nvSpPr>
          <p:spPr>
            <a:xfrm>
              <a:off x="6044252" y="1122770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11" name="Group"/>
          <p:cNvGrpSpPr/>
          <p:nvPr/>
        </p:nvGrpSpPr>
        <p:grpSpPr>
          <a:xfrm>
            <a:off x="5912764" y="1157770"/>
            <a:ext cx="187301" cy="99326"/>
            <a:chOff x="5912764" y="1157770"/>
            <a:chExt cx="187301" cy="99326"/>
          </a:xfrm>
        </p:grpSpPr>
        <p:sp>
          <p:nvSpPr>
            <p:cNvPr id="378" name="Shape"/>
            <p:cNvSpPr/>
            <p:nvPr/>
          </p:nvSpPr>
          <p:spPr>
            <a:xfrm>
              <a:off x="5912764" y="1157770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2" name="CONTRACT, ,MANAGER Fei Fiona"/>
            <p:cNvSpPr/>
            <p:nvPr/>
          </p:nvSpPr>
          <p:spPr>
            <a:xfrm>
              <a:off x="5925062" y="1165338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CONTRACT MANAGER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Fei Fiona</a:t>
              </a:r>
            </a:p>
          </p:txBody>
        </p:sp>
        <p:sp>
          <p:nvSpPr>
            <p:cNvPr id="1113" name="Shape"/>
            <p:cNvSpPr/>
            <p:nvPr/>
          </p:nvSpPr>
          <p:spPr>
            <a:xfrm>
              <a:off x="5915602" y="122871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4" name="Band (CLT Group)"/>
            <p:cNvSpPr/>
            <p:nvPr/>
          </p:nvSpPr>
          <p:spPr>
            <a:xfrm>
              <a:off x="5927899" y="1233447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15" name="U"/>
            <p:cNvSpPr/>
            <p:nvPr/>
          </p:nvSpPr>
          <p:spPr>
            <a:xfrm>
              <a:off x="6074523" y="1233447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16" name="Group"/>
          <p:cNvGrpSpPr/>
          <p:nvPr/>
        </p:nvGrpSpPr>
        <p:grpSpPr>
          <a:xfrm>
            <a:off x="5912764" y="1268447"/>
            <a:ext cx="187301" cy="120137"/>
            <a:chOff x="5912764" y="1268447"/>
            <a:chExt cx="187301" cy="120137"/>
          </a:xfrm>
        </p:grpSpPr>
        <p:sp>
          <p:nvSpPr>
            <p:cNvPr id="380" name="Shape"/>
            <p:cNvSpPr/>
            <p:nvPr/>
          </p:nvSpPr>
          <p:spPr>
            <a:xfrm>
              <a:off x="5912764" y="1268447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7" name="RETAIL PLANNING, ,ASSISTANT, ,MANAGER Zhu Winni"/>
            <p:cNvSpPr/>
            <p:nvPr/>
          </p:nvSpPr>
          <p:spPr>
            <a:xfrm>
              <a:off x="5925062" y="1276015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RETAIL PLANNING ASSISTANT MANAGER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Zhu Winni</a:t>
              </a:r>
            </a:p>
          </p:txBody>
        </p:sp>
        <p:sp>
          <p:nvSpPr>
            <p:cNvPr id="1118" name="Shape"/>
            <p:cNvSpPr/>
            <p:nvPr/>
          </p:nvSpPr>
          <p:spPr>
            <a:xfrm>
              <a:off x="5915602" y="136020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9" name="Band (CLT Group)"/>
            <p:cNvSpPr/>
            <p:nvPr/>
          </p:nvSpPr>
          <p:spPr>
            <a:xfrm>
              <a:off x="5927899" y="1364935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20" name="L"/>
            <p:cNvSpPr/>
            <p:nvPr/>
          </p:nvSpPr>
          <p:spPr>
            <a:xfrm>
              <a:off x="6075469" y="1364935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21" name="Group"/>
          <p:cNvGrpSpPr/>
          <p:nvPr/>
        </p:nvGrpSpPr>
        <p:grpSpPr>
          <a:xfrm>
            <a:off x="6105740" y="1026282"/>
            <a:ext cx="187301" cy="78515"/>
            <a:chOff x="6105740" y="1026282"/>
            <a:chExt cx="187301" cy="78515"/>
          </a:xfrm>
        </p:grpSpPr>
        <p:sp>
          <p:nvSpPr>
            <p:cNvPr id="382" name="Shape"/>
            <p:cNvSpPr/>
            <p:nvPr/>
          </p:nvSpPr>
          <p:spPr>
            <a:xfrm>
              <a:off x="6105740" y="1026282"/>
              <a:ext cx="187301" cy="7851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2" name="DIR, GC - HOI/RISE Ong Shannon"/>
            <p:cNvSpPr/>
            <p:nvPr/>
          </p:nvSpPr>
          <p:spPr>
            <a:xfrm>
              <a:off x="6118037" y="1033849"/>
              <a:ext cx="162706" cy="378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DIR, GC - HOI/RISE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Ong Shannon</a:t>
              </a:r>
            </a:p>
          </p:txBody>
        </p:sp>
        <p:sp>
          <p:nvSpPr>
            <p:cNvPr id="1123" name="Shape"/>
            <p:cNvSpPr/>
            <p:nvPr/>
          </p:nvSpPr>
          <p:spPr>
            <a:xfrm>
              <a:off x="6108578" y="1076418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4" name="Band (CLT Group)"/>
            <p:cNvSpPr/>
            <p:nvPr/>
          </p:nvSpPr>
          <p:spPr>
            <a:xfrm>
              <a:off x="6120875" y="1081147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25" name="E"/>
            <p:cNvSpPr/>
            <p:nvPr/>
          </p:nvSpPr>
          <p:spPr>
            <a:xfrm>
              <a:off x="6267499" y="1081147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126" name="Group"/>
          <p:cNvGrpSpPr/>
          <p:nvPr/>
        </p:nvGrpSpPr>
        <p:grpSpPr>
          <a:xfrm>
            <a:off x="6136011" y="1116148"/>
            <a:ext cx="187301" cy="99326"/>
            <a:chOff x="6136011" y="1116148"/>
            <a:chExt cx="187301" cy="99326"/>
          </a:xfrm>
        </p:grpSpPr>
        <p:sp>
          <p:nvSpPr>
            <p:cNvPr id="384" name="Shape"/>
            <p:cNvSpPr/>
            <p:nvPr/>
          </p:nvSpPr>
          <p:spPr>
            <a:xfrm>
              <a:off x="6136011" y="1116148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7" name="SR MGR, GC - CDM, ,HOI/RISE Zhou Winnie"/>
            <p:cNvSpPr/>
            <p:nvPr/>
          </p:nvSpPr>
          <p:spPr>
            <a:xfrm>
              <a:off x="6148308" y="1123716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SR MGR, GC - CDM HOI/RISE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Zhou Winnie</a:t>
              </a:r>
            </a:p>
          </p:txBody>
        </p:sp>
        <p:sp>
          <p:nvSpPr>
            <p:cNvPr id="1128" name="Shape"/>
            <p:cNvSpPr/>
            <p:nvPr/>
          </p:nvSpPr>
          <p:spPr>
            <a:xfrm>
              <a:off x="6138848" y="1187095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9" name="Band (CLT Group)"/>
            <p:cNvSpPr/>
            <p:nvPr/>
          </p:nvSpPr>
          <p:spPr>
            <a:xfrm>
              <a:off x="6151146" y="1191825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30" name="U"/>
            <p:cNvSpPr/>
            <p:nvPr/>
          </p:nvSpPr>
          <p:spPr>
            <a:xfrm>
              <a:off x="6297770" y="1191825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31" name="Group"/>
          <p:cNvGrpSpPr/>
          <p:nvPr/>
        </p:nvGrpSpPr>
        <p:grpSpPr>
          <a:xfrm>
            <a:off x="6136011" y="1226825"/>
            <a:ext cx="187301" cy="99326"/>
            <a:chOff x="6136011" y="1226825"/>
            <a:chExt cx="187301" cy="99326"/>
          </a:xfrm>
        </p:grpSpPr>
        <p:sp>
          <p:nvSpPr>
            <p:cNvPr id="386" name="Shape"/>
            <p:cNvSpPr/>
            <p:nvPr/>
          </p:nvSpPr>
          <p:spPr>
            <a:xfrm>
              <a:off x="6136011" y="1226825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2" name="ASST MGR, GC -, ,CDM RISE Zhou KangKang"/>
            <p:cNvSpPr/>
            <p:nvPr/>
          </p:nvSpPr>
          <p:spPr>
            <a:xfrm>
              <a:off x="6148308" y="1234393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ASST MGR, GC - CDM RISE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Zhou KangKang</a:t>
              </a:r>
            </a:p>
          </p:txBody>
        </p:sp>
        <p:sp>
          <p:nvSpPr>
            <p:cNvPr id="1133" name="Shape"/>
            <p:cNvSpPr/>
            <p:nvPr/>
          </p:nvSpPr>
          <p:spPr>
            <a:xfrm>
              <a:off x="6138848" y="129777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4" name="Band (CLT Group)"/>
            <p:cNvSpPr/>
            <p:nvPr/>
          </p:nvSpPr>
          <p:spPr>
            <a:xfrm>
              <a:off x="6151146" y="1302502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35" name="L"/>
            <p:cNvSpPr/>
            <p:nvPr/>
          </p:nvSpPr>
          <p:spPr>
            <a:xfrm>
              <a:off x="6298716" y="1302502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36" name="Group"/>
          <p:cNvGrpSpPr/>
          <p:nvPr/>
        </p:nvGrpSpPr>
        <p:grpSpPr>
          <a:xfrm>
            <a:off x="6136011" y="1337502"/>
            <a:ext cx="187301" cy="99326"/>
            <a:chOff x="6136011" y="1337502"/>
            <a:chExt cx="187301" cy="99326"/>
          </a:xfrm>
        </p:grpSpPr>
        <p:sp>
          <p:nvSpPr>
            <p:cNvPr id="388" name="Shape"/>
            <p:cNvSpPr/>
            <p:nvPr/>
          </p:nvSpPr>
          <p:spPr>
            <a:xfrm>
              <a:off x="6136011" y="133750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7" name="MGR, GC - CDM, ,RISE Geng Qi"/>
            <p:cNvSpPr/>
            <p:nvPr/>
          </p:nvSpPr>
          <p:spPr>
            <a:xfrm>
              <a:off x="6148308" y="1345070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CDM RISE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Geng Qi</a:t>
              </a:r>
            </a:p>
          </p:txBody>
        </p:sp>
        <p:sp>
          <p:nvSpPr>
            <p:cNvPr id="1138" name="Shape"/>
            <p:cNvSpPr/>
            <p:nvPr/>
          </p:nvSpPr>
          <p:spPr>
            <a:xfrm>
              <a:off x="6138848" y="140844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9" name="Band (CLT Group)"/>
            <p:cNvSpPr/>
            <p:nvPr/>
          </p:nvSpPr>
          <p:spPr>
            <a:xfrm>
              <a:off x="6151146" y="141317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40" name="U"/>
            <p:cNvSpPr/>
            <p:nvPr/>
          </p:nvSpPr>
          <p:spPr>
            <a:xfrm>
              <a:off x="6297770" y="141317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41" name="Group"/>
          <p:cNvGrpSpPr/>
          <p:nvPr/>
        </p:nvGrpSpPr>
        <p:grpSpPr>
          <a:xfrm>
            <a:off x="6136011" y="1448180"/>
            <a:ext cx="187301" cy="99326"/>
            <a:chOff x="6136011" y="1448180"/>
            <a:chExt cx="187301" cy="99326"/>
          </a:xfrm>
        </p:grpSpPr>
        <p:sp>
          <p:nvSpPr>
            <p:cNvPr id="390" name="Shape"/>
            <p:cNvSpPr/>
            <p:nvPr/>
          </p:nvSpPr>
          <p:spPr>
            <a:xfrm>
              <a:off x="6136011" y="1448180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2" name="GC - STORE BRAND, ,SUPERVISOR - RISE Kao Jou-Fang"/>
            <p:cNvSpPr/>
            <p:nvPr/>
          </p:nvSpPr>
          <p:spPr>
            <a:xfrm>
              <a:off x="6148308" y="1455747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STORE BRAND SUPERVISOR - RISE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Kao Jou-Fang</a:t>
              </a:r>
            </a:p>
          </p:txBody>
        </p:sp>
        <p:sp>
          <p:nvSpPr>
            <p:cNvPr id="1143" name="Shape"/>
            <p:cNvSpPr/>
            <p:nvPr/>
          </p:nvSpPr>
          <p:spPr>
            <a:xfrm>
              <a:off x="6138848" y="151912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4" name="Band (CLT Group)"/>
            <p:cNvSpPr/>
            <p:nvPr/>
          </p:nvSpPr>
          <p:spPr>
            <a:xfrm>
              <a:off x="6151146" y="1523857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45" name="L"/>
            <p:cNvSpPr/>
            <p:nvPr/>
          </p:nvSpPr>
          <p:spPr>
            <a:xfrm>
              <a:off x="6298716" y="1523857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46" name="Group"/>
          <p:cNvGrpSpPr/>
          <p:nvPr/>
        </p:nvGrpSpPr>
        <p:grpSpPr>
          <a:xfrm>
            <a:off x="6136011" y="1558857"/>
            <a:ext cx="187301" cy="99326"/>
            <a:chOff x="6136011" y="1558857"/>
            <a:chExt cx="187301" cy="99326"/>
          </a:xfrm>
        </p:grpSpPr>
        <p:sp>
          <p:nvSpPr>
            <p:cNvPr id="392" name="Shape"/>
            <p:cNvSpPr/>
            <p:nvPr/>
          </p:nvSpPr>
          <p:spPr>
            <a:xfrm>
              <a:off x="6136011" y="1558857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7" name="GC-STORE BRAND, ,ASST MGR-RISE Open Position"/>
            <p:cNvSpPr/>
            <p:nvPr/>
          </p:nvSpPr>
          <p:spPr>
            <a:xfrm>
              <a:off x="6148308" y="1566425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GC-STORE BRAND ASST MGR-RISE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148" name="Shape"/>
            <p:cNvSpPr/>
            <p:nvPr/>
          </p:nvSpPr>
          <p:spPr>
            <a:xfrm>
              <a:off x="6138848" y="162980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9" name="Band (CLT Group)"/>
            <p:cNvSpPr/>
            <p:nvPr/>
          </p:nvSpPr>
          <p:spPr>
            <a:xfrm>
              <a:off x="6151146" y="1634534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50" name="L"/>
            <p:cNvSpPr/>
            <p:nvPr/>
          </p:nvSpPr>
          <p:spPr>
            <a:xfrm>
              <a:off x="6298716" y="1634534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51" name="Group"/>
          <p:cNvGrpSpPr/>
          <p:nvPr/>
        </p:nvGrpSpPr>
        <p:grpSpPr>
          <a:xfrm>
            <a:off x="6136011" y="1669534"/>
            <a:ext cx="187301" cy="120137"/>
            <a:chOff x="6136011" y="1669534"/>
            <a:chExt cx="187301" cy="120137"/>
          </a:xfrm>
        </p:grpSpPr>
        <p:sp>
          <p:nvSpPr>
            <p:cNvPr id="394" name="Shape"/>
            <p:cNvSpPr/>
            <p:nvPr/>
          </p:nvSpPr>
          <p:spPr>
            <a:xfrm>
              <a:off x="6136011" y="1669534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2" name="GC - STORE BRAND, ,ASST MGR -, ,BEACON Li ZeHui"/>
            <p:cNvSpPr/>
            <p:nvPr/>
          </p:nvSpPr>
          <p:spPr>
            <a:xfrm>
              <a:off x="6148308" y="1677102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 - STORE BRAND ASST MGR - BEACON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Li ZeHui</a:t>
              </a:r>
            </a:p>
          </p:txBody>
        </p:sp>
        <p:sp>
          <p:nvSpPr>
            <p:cNvPr id="1153" name="Shape"/>
            <p:cNvSpPr/>
            <p:nvPr/>
          </p:nvSpPr>
          <p:spPr>
            <a:xfrm>
              <a:off x="6138848" y="176129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4" name="Band (CLT Group)"/>
            <p:cNvSpPr/>
            <p:nvPr/>
          </p:nvSpPr>
          <p:spPr>
            <a:xfrm>
              <a:off x="6151146" y="1766022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55" name="L"/>
            <p:cNvSpPr/>
            <p:nvPr/>
          </p:nvSpPr>
          <p:spPr>
            <a:xfrm>
              <a:off x="6298716" y="1766022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56" name="Group"/>
          <p:cNvGrpSpPr/>
          <p:nvPr/>
        </p:nvGrpSpPr>
        <p:grpSpPr>
          <a:xfrm>
            <a:off x="6136011" y="1801023"/>
            <a:ext cx="187301" cy="99326"/>
            <a:chOff x="6136011" y="1801023"/>
            <a:chExt cx="187301" cy="99326"/>
          </a:xfrm>
        </p:grpSpPr>
        <p:sp>
          <p:nvSpPr>
            <p:cNvPr id="396" name="Shape"/>
            <p:cNvSpPr/>
            <p:nvPr/>
          </p:nvSpPr>
          <p:spPr>
            <a:xfrm>
              <a:off x="6136011" y="1801023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7" name="GC-STORE BRAND, ,ASST MGR-HOI Yu ShuJie"/>
            <p:cNvSpPr/>
            <p:nvPr/>
          </p:nvSpPr>
          <p:spPr>
            <a:xfrm>
              <a:off x="6148308" y="1808590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GC-STORE BRAND ASST MGR-HOI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Yu ShuJie</a:t>
              </a:r>
            </a:p>
          </p:txBody>
        </p:sp>
        <p:sp>
          <p:nvSpPr>
            <p:cNvPr id="1158" name="Shape"/>
            <p:cNvSpPr/>
            <p:nvPr/>
          </p:nvSpPr>
          <p:spPr>
            <a:xfrm>
              <a:off x="6138848" y="187197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9" name="Band (CLT Group)"/>
            <p:cNvSpPr/>
            <p:nvPr/>
          </p:nvSpPr>
          <p:spPr>
            <a:xfrm>
              <a:off x="6151146" y="1876699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60" name="L"/>
            <p:cNvSpPr/>
            <p:nvPr/>
          </p:nvSpPr>
          <p:spPr>
            <a:xfrm>
              <a:off x="6298716" y="1876699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61" name="Group"/>
          <p:cNvGrpSpPr/>
          <p:nvPr/>
        </p:nvGrpSpPr>
        <p:grpSpPr>
          <a:xfrm>
            <a:off x="6344122" y="1026282"/>
            <a:ext cx="187301" cy="120137"/>
            <a:chOff x="6344122" y="1026282"/>
            <a:chExt cx="187301" cy="120137"/>
          </a:xfrm>
        </p:grpSpPr>
        <p:sp>
          <p:nvSpPr>
            <p:cNvPr id="398" name="Shape"/>
            <p:cNvSpPr/>
            <p:nvPr/>
          </p:nvSpPr>
          <p:spPr>
            <a:xfrm>
              <a:off x="6344122" y="1026282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1892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2" name="SR., ,ADMINISTRATIVE, ,ASSISTANT Wu WenQian"/>
            <p:cNvSpPr/>
            <p:nvPr/>
          </p:nvSpPr>
          <p:spPr>
            <a:xfrm>
              <a:off x="6356419" y="1033849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Wu WenQian</a:t>
              </a:r>
            </a:p>
          </p:txBody>
        </p:sp>
        <p:sp>
          <p:nvSpPr>
            <p:cNvPr id="1163" name="Shape"/>
            <p:cNvSpPr/>
            <p:nvPr/>
          </p:nvSpPr>
          <p:spPr>
            <a:xfrm>
              <a:off x="6346960" y="111804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4" name="Band (CLT Group)"/>
            <p:cNvSpPr/>
            <p:nvPr/>
          </p:nvSpPr>
          <p:spPr>
            <a:xfrm>
              <a:off x="6359257" y="1122770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65" name="A"/>
            <p:cNvSpPr/>
            <p:nvPr/>
          </p:nvSpPr>
          <p:spPr>
            <a:xfrm>
              <a:off x="6505881" y="1122770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166" name="Group"/>
          <p:cNvGrpSpPr/>
          <p:nvPr/>
        </p:nvGrpSpPr>
        <p:grpSpPr>
          <a:xfrm>
            <a:off x="6537097" y="875874"/>
            <a:ext cx="187301" cy="120137"/>
            <a:chOff x="6537097" y="875874"/>
            <a:chExt cx="187301" cy="120137"/>
          </a:xfrm>
        </p:grpSpPr>
        <p:sp>
          <p:nvSpPr>
            <p:cNvPr id="400" name="Shape"/>
            <p:cNvSpPr/>
            <p:nvPr/>
          </p:nvSpPr>
          <p:spPr>
            <a:xfrm>
              <a:off x="6537097" y="875874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8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7" name="DIR, GC - SOCIAL, ,PLATFORM &amp;amp;, ,MARKETING Ma Greg"/>
            <p:cNvSpPr/>
            <p:nvPr/>
          </p:nvSpPr>
          <p:spPr>
            <a:xfrm>
              <a:off x="6549395" y="883442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DIR, GC - SOCIAL PLATFORM &amp; MARKETING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Ma Greg</a:t>
              </a:r>
            </a:p>
          </p:txBody>
        </p:sp>
        <p:sp>
          <p:nvSpPr>
            <p:cNvPr id="1168" name="Shape"/>
            <p:cNvSpPr/>
            <p:nvPr/>
          </p:nvSpPr>
          <p:spPr>
            <a:xfrm>
              <a:off x="6539935" y="967632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9" name="Band (CLT Group)"/>
            <p:cNvSpPr/>
            <p:nvPr/>
          </p:nvSpPr>
          <p:spPr>
            <a:xfrm>
              <a:off x="6552233" y="972362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70" name="E"/>
            <p:cNvSpPr/>
            <p:nvPr/>
          </p:nvSpPr>
          <p:spPr>
            <a:xfrm>
              <a:off x="6698856" y="972362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171" name="Group"/>
          <p:cNvGrpSpPr/>
          <p:nvPr/>
        </p:nvGrpSpPr>
        <p:grpSpPr>
          <a:xfrm>
            <a:off x="6567368" y="1007363"/>
            <a:ext cx="187301" cy="99326"/>
            <a:chOff x="6567368" y="1007363"/>
            <a:chExt cx="187301" cy="99326"/>
          </a:xfrm>
        </p:grpSpPr>
        <p:sp>
          <p:nvSpPr>
            <p:cNvPr id="402" name="Shape"/>
            <p:cNvSpPr/>
            <p:nvPr/>
          </p:nvSpPr>
          <p:spPr>
            <a:xfrm>
              <a:off x="6567368" y="1007363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2" name="GC, MGR - SOCIAL, ,CAMPAIGN Cai WenLei"/>
            <p:cNvSpPr/>
            <p:nvPr/>
          </p:nvSpPr>
          <p:spPr>
            <a:xfrm>
              <a:off x="6579666" y="1014930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GC, MGR - SOCIAL CAMPAIGN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Cai WenLei</a:t>
              </a:r>
            </a:p>
          </p:txBody>
        </p:sp>
        <p:sp>
          <p:nvSpPr>
            <p:cNvPr id="1173" name="Shape"/>
            <p:cNvSpPr/>
            <p:nvPr/>
          </p:nvSpPr>
          <p:spPr>
            <a:xfrm>
              <a:off x="6570206" y="1078310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4" name="Band (CLT Group)"/>
            <p:cNvSpPr/>
            <p:nvPr/>
          </p:nvSpPr>
          <p:spPr>
            <a:xfrm>
              <a:off x="6582503" y="1083039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75" name="U"/>
            <p:cNvSpPr/>
            <p:nvPr/>
          </p:nvSpPr>
          <p:spPr>
            <a:xfrm>
              <a:off x="6729127" y="1083039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76" name="Group"/>
          <p:cNvGrpSpPr/>
          <p:nvPr/>
        </p:nvGrpSpPr>
        <p:grpSpPr>
          <a:xfrm>
            <a:off x="6567368" y="1118040"/>
            <a:ext cx="187301" cy="99326"/>
            <a:chOff x="6567368" y="1118040"/>
            <a:chExt cx="187301" cy="99326"/>
          </a:xfrm>
        </p:grpSpPr>
        <p:sp>
          <p:nvSpPr>
            <p:cNvPr id="404" name="Shape"/>
            <p:cNvSpPr/>
            <p:nvPr/>
          </p:nvSpPr>
          <p:spPr>
            <a:xfrm>
              <a:off x="6567368" y="1118040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7" name="ASSIST MGR, GC -, ,CDM SOCIAL Peng Le-Chiao"/>
            <p:cNvSpPr/>
            <p:nvPr/>
          </p:nvSpPr>
          <p:spPr>
            <a:xfrm>
              <a:off x="6579666" y="1125608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ASSIST MGR, GC - CDM SOCIAL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Peng Le-Chiao</a:t>
              </a:r>
            </a:p>
          </p:txBody>
        </p:sp>
        <p:sp>
          <p:nvSpPr>
            <p:cNvPr id="1178" name="Shape"/>
            <p:cNvSpPr/>
            <p:nvPr/>
          </p:nvSpPr>
          <p:spPr>
            <a:xfrm>
              <a:off x="6570206" y="118898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9" name="Band (CLT Group)"/>
            <p:cNvSpPr/>
            <p:nvPr/>
          </p:nvSpPr>
          <p:spPr>
            <a:xfrm>
              <a:off x="6582503" y="1193717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80" name="L"/>
            <p:cNvSpPr/>
            <p:nvPr/>
          </p:nvSpPr>
          <p:spPr>
            <a:xfrm>
              <a:off x="6730073" y="1193717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81" name="Group"/>
          <p:cNvGrpSpPr/>
          <p:nvPr/>
        </p:nvGrpSpPr>
        <p:grpSpPr>
          <a:xfrm>
            <a:off x="6567368" y="1228717"/>
            <a:ext cx="187301" cy="99326"/>
            <a:chOff x="6567368" y="1228717"/>
            <a:chExt cx="187301" cy="99326"/>
          </a:xfrm>
        </p:grpSpPr>
        <p:sp>
          <p:nvSpPr>
            <p:cNvPr id="406" name="Shape"/>
            <p:cNvSpPr/>
            <p:nvPr/>
          </p:nvSpPr>
          <p:spPr>
            <a:xfrm>
              <a:off x="6567368" y="1228717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2" name="ASSIST MGR, GC -, ,CDM SOCIAL Xu AiLun"/>
            <p:cNvSpPr/>
            <p:nvPr/>
          </p:nvSpPr>
          <p:spPr>
            <a:xfrm>
              <a:off x="6579666" y="1236285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ASSIST MGR, GC - CDM SOCIAL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Xu AiLun</a:t>
              </a:r>
            </a:p>
          </p:txBody>
        </p:sp>
        <p:sp>
          <p:nvSpPr>
            <p:cNvPr id="1183" name="Shape"/>
            <p:cNvSpPr/>
            <p:nvPr/>
          </p:nvSpPr>
          <p:spPr>
            <a:xfrm>
              <a:off x="6570206" y="129966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4" name="Band (CLT Group)"/>
            <p:cNvSpPr/>
            <p:nvPr/>
          </p:nvSpPr>
          <p:spPr>
            <a:xfrm>
              <a:off x="6582503" y="1304394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85" name="L"/>
            <p:cNvSpPr/>
            <p:nvPr/>
          </p:nvSpPr>
          <p:spPr>
            <a:xfrm>
              <a:off x="6730073" y="1304394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86" name="Group"/>
          <p:cNvGrpSpPr/>
          <p:nvPr/>
        </p:nvGrpSpPr>
        <p:grpSpPr>
          <a:xfrm>
            <a:off x="6567368" y="1339394"/>
            <a:ext cx="187301" cy="99326"/>
            <a:chOff x="6567368" y="1339394"/>
            <a:chExt cx="187301" cy="99326"/>
          </a:xfrm>
        </p:grpSpPr>
        <p:sp>
          <p:nvSpPr>
            <p:cNvPr id="408" name="Shape"/>
            <p:cNvSpPr/>
            <p:nvPr/>
          </p:nvSpPr>
          <p:spPr>
            <a:xfrm>
              <a:off x="6567368" y="1339394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89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7" name="ASSIST MGR, GC -, ,CDM SOCIAL Zhu JiaYu"/>
            <p:cNvSpPr/>
            <p:nvPr/>
          </p:nvSpPr>
          <p:spPr>
            <a:xfrm>
              <a:off x="6579666" y="1346962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EEEEEE"/>
                  </a:solidFill>
                </a:rPr>
                <a:t>ASSIST MGR, GC - CDM SOCIAL</a:t>
              </a:r>
            </a:p>
            <a:p>
              <a:pPr algn="l"/>
              <a:r>
                <a:rPr lang="en-GB" sz="100">
                  <a:solidFill>
                    <a:srgbClr val="EEEEEE"/>
                  </a:solidFill>
                </a:rPr>
                <a:t>Zhu JiaYu</a:t>
              </a:r>
            </a:p>
          </p:txBody>
        </p:sp>
        <p:sp>
          <p:nvSpPr>
            <p:cNvPr id="1188" name="Shape"/>
            <p:cNvSpPr/>
            <p:nvPr/>
          </p:nvSpPr>
          <p:spPr>
            <a:xfrm>
              <a:off x="6570206" y="1410341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9" name="Band (CLT Group)"/>
            <p:cNvSpPr/>
            <p:nvPr/>
          </p:nvSpPr>
          <p:spPr>
            <a:xfrm>
              <a:off x="6582503" y="1415071"/>
              <a:ext cx="14757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90" name="L"/>
            <p:cNvSpPr/>
            <p:nvPr/>
          </p:nvSpPr>
          <p:spPr>
            <a:xfrm>
              <a:off x="6730073" y="1415071"/>
              <a:ext cx="9460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91" name="Group"/>
          <p:cNvGrpSpPr/>
          <p:nvPr/>
        </p:nvGrpSpPr>
        <p:grpSpPr>
          <a:xfrm>
            <a:off x="6567368" y="1450072"/>
            <a:ext cx="187301" cy="99326"/>
            <a:chOff x="6567368" y="1450072"/>
            <a:chExt cx="187301" cy="99326"/>
          </a:xfrm>
        </p:grpSpPr>
        <p:sp>
          <p:nvSpPr>
            <p:cNvPr id="410" name="Shape"/>
            <p:cNvSpPr/>
            <p:nvPr/>
          </p:nvSpPr>
          <p:spPr>
            <a:xfrm>
              <a:off x="6567368" y="1450072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2" name="MGR, GC - SOCIAL, ,CAMPAIGN Open Position"/>
            <p:cNvSpPr/>
            <p:nvPr/>
          </p:nvSpPr>
          <p:spPr>
            <a:xfrm>
              <a:off x="6579666" y="1457639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SOCIAL CAMPAIGN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193" name="Shape"/>
            <p:cNvSpPr/>
            <p:nvPr/>
          </p:nvSpPr>
          <p:spPr>
            <a:xfrm>
              <a:off x="6570206" y="1521019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4" name="Band (CLT Group)"/>
            <p:cNvSpPr/>
            <p:nvPr/>
          </p:nvSpPr>
          <p:spPr>
            <a:xfrm>
              <a:off x="6582503" y="1525748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95" name="U"/>
            <p:cNvSpPr/>
            <p:nvPr/>
          </p:nvSpPr>
          <p:spPr>
            <a:xfrm>
              <a:off x="6729127" y="1525748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96" name="Group"/>
          <p:cNvGrpSpPr/>
          <p:nvPr/>
        </p:nvGrpSpPr>
        <p:grpSpPr>
          <a:xfrm>
            <a:off x="6567368" y="1560749"/>
            <a:ext cx="187301" cy="120137"/>
            <a:chOff x="6567368" y="1560749"/>
            <a:chExt cx="187301" cy="120137"/>
          </a:xfrm>
        </p:grpSpPr>
        <p:sp>
          <p:nvSpPr>
            <p:cNvPr id="412" name="Shape"/>
            <p:cNvSpPr/>
            <p:nvPr/>
          </p:nvSpPr>
          <p:spPr>
            <a:xfrm>
              <a:off x="6567368" y="1560749"/>
              <a:ext cx="187301" cy="12013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7" name="MGR, GC - @NIKE, ,STRATEGY &amp;amp;, ,PUBLISHING Chen Shuai"/>
            <p:cNvSpPr/>
            <p:nvPr/>
          </p:nvSpPr>
          <p:spPr>
            <a:xfrm>
              <a:off x="6579666" y="1568317"/>
              <a:ext cx="162706" cy="79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MGR, GC - @NIKE STRATEGY &amp; PUBLISHING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Chen Shuai</a:t>
              </a:r>
            </a:p>
          </p:txBody>
        </p:sp>
        <p:sp>
          <p:nvSpPr>
            <p:cNvPr id="1198" name="Shape"/>
            <p:cNvSpPr/>
            <p:nvPr/>
          </p:nvSpPr>
          <p:spPr>
            <a:xfrm>
              <a:off x="6570206" y="1652507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9" name="Band (CLT Group)"/>
            <p:cNvSpPr/>
            <p:nvPr/>
          </p:nvSpPr>
          <p:spPr>
            <a:xfrm>
              <a:off x="6582503" y="1657237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00" name="U"/>
            <p:cNvSpPr/>
            <p:nvPr/>
          </p:nvSpPr>
          <p:spPr>
            <a:xfrm>
              <a:off x="6729127" y="1657237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01" name="Group"/>
          <p:cNvGrpSpPr/>
          <p:nvPr/>
        </p:nvGrpSpPr>
        <p:grpSpPr>
          <a:xfrm>
            <a:off x="6567368" y="1692237"/>
            <a:ext cx="187301" cy="99326"/>
            <a:chOff x="6567368" y="1692237"/>
            <a:chExt cx="187301" cy="99326"/>
          </a:xfrm>
        </p:grpSpPr>
        <p:sp>
          <p:nvSpPr>
            <p:cNvPr id="414" name="Shape"/>
            <p:cNvSpPr/>
            <p:nvPr/>
          </p:nvSpPr>
          <p:spPr>
            <a:xfrm>
              <a:off x="6567368" y="1692237"/>
              <a:ext cx="187301" cy="9932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513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8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2" name="GC, MGR - SOCIAL, ,PLAYBOOK Deng Nyx"/>
            <p:cNvSpPr/>
            <p:nvPr/>
          </p:nvSpPr>
          <p:spPr>
            <a:xfrm>
              <a:off x="6579666" y="1699805"/>
              <a:ext cx="162706" cy="586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20" b="1">
                  <a:solidFill>
                    <a:srgbClr val="282828"/>
                  </a:solidFill>
                </a:rPr>
                <a:t>GC, MGR - SOCIAL PLAYBOOK</a:t>
              </a:r>
            </a:p>
            <a:p>
              <a:pPr algn="l"/>
              <a:r>
                <a:rPr lang="en-GB" sz="100">
                  <a:solidFill>
                    <a:srgbClr val="282828"/>
                  </a:solidFill>
                </a:rPr>
                <a:t>Deng Nyx</a:t>
              </a:r>
            </a:p>
          </p:txBody>
        </p:sp>
        <p:sp>
          <p:nvSpPr>
            <p:cNvPr id="1203" name="Shape"/>
            <p:cNvSpPr/>
            <p:nvPr/>
          </p:nvSpPr>
          <p:spPr>
            <a:xfrm>
              <a:off x="6570206" y="1763184"/>
              <a:ext cx="181625" cy="2554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4" name="Band (CLT Group)"/>
            <p:cNvSpPr/>
            <p:nvPr/>
          </p:nvSpPr>
          <p:spPr>
            <a:xfrm>
              <a:off x="6582503" y="1767914"/>
              <a:ext cx="146624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05" name="U"/>
            <p:cNvSpPr/>
            <p:nvPr/>
          </p:nvSpPr>
          <p:spPr>
            <a:xfrm>
              <a:off x="6729127" y="1767914"/>
              <a:ext cx="10406" cy="160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Marketplace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MARKETPLACE GC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4: </a:t>
            </a:r>
            <a:r>
              <a:rPr lang="en-US" sz="700" dirty="0">
                <a:solidFill>
                  <a:srgbClr val="000000"/>
                </a:solidFill>
              </a:rPr>
              <a:t>SR DIR, GC - MEMBERSHIP PROGRAM</a:t>
            </a:r>
            <a:endParaRPr lang="en-US" sz="800" dirty="0"/>
          </a:p>
        </p:txBody>
      </p:sp>
      <p:grpSp>
        <p:nvGrpSpPr>
          <p:cNvPr id="11" name="Group"/>
          <p:cNvGrpSpPr/>
          <p:nvPr/>
        </p:nvGrpSpPr>
        <p:grpSpPr>
          <a:xfrm>
            <a:off x="7680960" y="685800"/>
            <a:ext cx="1371600" cy="650240"/>
            <a:chOff x="7680960" y="685800"/>
            <a:chExt cx="1371600" cy="650240"/>
          </a:xfrm>
        </p:grpSpPr>
        <p:sp>
          <p:nvSpPr>
            <p:cNvPr id="12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3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4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5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189567" y="729042"/>
            <a:ext cx="240779" cy="271277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44628" y="3475929"/>
            <a:ext cx="597935" cy="12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1" idx="3"/>
            <a:endCxn id="106" idx="0"/>
          </p:cNvCxnSpPr>
          <p:nvPr/>
        </p:nvCxnSpPr>
        <p:spPr>
          <a:xfrm rot="16200000" flipH="1">
            <a:off x="3642267" y="1989119"/>
            <a:ext cx="240779" cy="19262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3"/>
            <a:endCxn id="108" idx="0"/>
          </p:cNvCxnSpPr>
          <p:nvPr/>
        </p:nvCxnSpPr>
        <p:spPr>
          <a:xfrm rot="5400000">
            <a:off x="3297151" y="3096702"/>
            <a:ext cx="240779" cy="88285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6" idx="3"/>
            <a:endCxn id="110" idx="0"/>
          </p:cNvCxnSpPr>
          <p:nvPr/>
        </p:nvCxnSpPr>
        <p:spPr>
          <a:xfrm rot="16200000" flipH="1">
            <a:off x="4180007" y="3096702"/>
            <a:ext cx="240779" cy="88285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1" idx="3"/>
            <a:endCxn id="112" idx="0"/>
          </p:cNvCxnSpPr>
          <p:nvPr/>
        </p:nvCxnSpPr>
        <p:spPr>
          <a:xfrm rot="16200000" flipH="1">
            <a:off x="4902344" y="729042"/>
            <a:ext cx="240779" cy="271277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2" idx="4"/>
            <a:endCxn id="114" idx="5"/>
          </p:cNvCxnSpPr>
          <p:nvPr/>
        </p:nvCxnSpPr>
        <p:spPr>
          <a:xfrm rot="16200000" flipH="1">
            <a:off x="5470181" y="3299358"/>
            <a:ext cx="597935" cy="12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16" name="Group"/>
          <p:cNvGrpSpPr/>
          <p:nvPr/>
        </p:nvGrpSpPr>
        <p:grpSpPr>
          <a:xfrm>
            <a:off x="2871774" y="937717"/>
            <a:ext cx="1589142" cy="1019298"/>
            <a:chOff x="2871774" y="937717"/>
            <a:chExt cx="1589142" cy="1019298"/>
          </a:xfrm>
        </p:grpSpPr>
        <p:sp>
          <p:nvSpPr>
            <p:cNvPr id="101" name="Shape"/>
            <p:cNvSpPr/>
            <p:nvPr/>
          </p:nvSpPr>
          <p:spPr>
            <a:xfrm>
              <a:off x="2871774" y="937717"/>
              <a:ext cx="1589142" cy="10192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2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1605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" name="SR DIR, GC -, ,MEMBERSHIP, ,PROGRAM Song Shirley"/>
            <p:cNvSpPr/>
            <p:nvPr/>
          </p:nvSpPr>
          <p:spPr>
            <a:xfrm>
              <a:off x="2976112" y="1001925"/>
              <a:ext cx="1380467" cy="6741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70" b="1">
                  <a:solidFill>
                    <a:srgbClr val="EEEEEE"/>
                  </a:solidFill>
                </a:rPr>
                <a:t>SR DIR, GC - MEMBERSHIP PROGRAM</a:t>
              </a:r>
            </a:p>
            <a:p>
              <a:pPr algn="l"/>
              <a:r>
                <a:rPr lang="en-GB" sz="880">
                  <a:solidFill>
                    <a:srgbClr val="EEEEEE"/>
                  </a:solidFill>
                </a:rPr>
                <a:t>Song Shirley</a:t>
              </a:r>
            </a:p>
          </p:txBody>
        </p:sp>
        <p:sp>
          <p:nvSpPr>
            <p:cNvPr id="118" name="Shape"/>
            <p:cNvSpPr/>
            <p:nvPr/>
          </p:nvSpPr>
          <p:spPr>
            <a:xfrm>
              <a:off x="2895852" y="1716236"/>
              <a:ext cx="1540986" cy="2167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" name="Band (CLT Group)"/>
            <p:cNvSpPr/>
            <p:nvPr/>
          </p:nvSpPr>
          <p:spPr>
            <a:xfrm>
              <a:off x="3000190" y="1756366"/>
              <a:ext cx="1244025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8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0" name="S"/>
            <p:cNvSpPr/>
            <p:nvPr/>
          </p:nvSpPr>
          <p:spPr>
            <a:xfrm>
              <a:off x="4244215" y="1756366"/>
              <a:ext cx="88286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82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21" name="Group"/>
          <p:cNvGrpSpPr/>
          <p:nvPr/>
        </p:nvGrpSpPr>
        <p:grpSpPr>
          <a:xfrm>
            <a:off x="158998" y="2213846"/>
            <a:ext cx="1589142" cy="1019298"/>
            <a:chOff x="158998" y="2213846"/>
            <a:chExt cx="1589142" cy="1019298"/>
          </a:xfrm>
        </p:grpSpPr>
        <p:sp>
          <p:nvSpPr>
            <p:cNvPr id="102" name="Shape"/>
            <p:cNvSpPr/>
            <p:nvPr/>
          </p:nvSpPr>
          <p:spPr>
            <a:xfrm>
              <a:off x="158998" y="2213846"/>
              <a:ext cx="1589142" cy="10192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2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605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" name="DIR, GC -, ,MEMBERSHIP, ,GROWTH Bai YiCen"/>
            <p:cNvSpPr/>
            <p:nvPr/>
          </p:nvSpPr>
          <p:spPr>
            <a:xfrm>
              <a:off x="263335" y="2278054"/>
              <a:ext cx="1380467" cy="6741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70" b="1">
                  <a:solidFill>
                    <a:srgbClr val="282828"/>
                  </a:solidFill>
                </a:rPr>
                <a:t>DIR, GC - MEMBERSHIP GROWTH</a:t>
              </a:r>
            </a:p>
            <a:p>
              <a:pPr algn="l"/>
              <a:r>
                <a:rPr lang="en-GB" sz="880">
                  <a:solidFill>
                    <a:srgbClr val="282828"/>
                  </a:solidFill>
                </a:rPr>
                <a:t>Bai YiCen</a:t>
              </a:r>
            </a:p>
          </p:txBody>
        </p:sp>
        <p:sp>
          <p:nvSpPr>
            <p:cNvPr id="123" name="Shape"/>
            <p:cNvSpPr/>
            <p:nvPr/>
          </p:nvSpPr>
          <p:spPr>
            <a:xfrm>
              <a:off x="183076" y="2992365"/>
              <a:ext cx="1540986" cy="2167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4" name="Band (CLT Group)"/>
            <p:cNvSpPr/>
            <p:nvPr/>
          </p:nvSpPr>
          <p:spPr>
            <a:xfrm>
              <a:off x="287413" y="3032495"/>
              <a:ext cx="1244025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8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5" name="E"/>
            <p:cNvSpPr/>
            <p:nvPr/>
          </p:nvSpPr>
          <p:spPr>
            <a:xfrm>
              <a:off x="1531438" y="3032495"/>
              <a:ext cx="88286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82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26" name="Group"/>
          <p:cNvGrpSpPr/>
          <p:nvPr/>
        </p:nvGrpSpPr>
        <p:grpSpPr>
          <a:xfrm>
            <a:off x="415829" y="3329455"/>
            <a:ext cx="1589142" cy="1019298"/>
            <a:chOff x="415829" y="3329455"/>
            <a:chExt cx="1589142" cy="1019298"/>
          </a:xfrm>
        </p:grpSpPr>
        <p:sp>
          <p:nvSpPr>
            <p:cNvPr id="104" name="Shape"/>
            <p:cNvSpPr/>
            <p:nvPr/>
          </p:nvSpPr>
          <p:spPr>
            <a:xfrm>
              <a:off x="415829" y="3329455"/>
              <a:ext cx="1589142" cy="10192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2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605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7" name="SR MGR, GC -, ,MEMBERSHIP, ,GROWTH Open Position"/>
            <p:cNvSpPr/>
            <p:nvPr/>
          </p:nvSpPr>
          <p:spPr>
            <a:xfrm>
              <a:off x="520166" y="3393663"/>
              <a:ext cx="1380467" cy="6741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70" b="1">
                  <a:solidFill>
                    <a:srgbClr val="282828"/>
                  </a:solidFill>
                </a:rPr>
                <a:t>SR MGR, GC - MEMBERSHIP GROWTH</a:t>
              </a:r>
            </a:p>
            <a:p>
              <a:pPr algn="l"/>
              <a:r>
                <a:rPr lang="en-GB" sz="88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28" name="Shape"/>
            <p:cNvSpPr/>
            <p:nvPr/>
          </p:nvSpPr>
          <p:spPr>
            <a:xfrm>
              <a:off x="439907" y="4107974"/>
              <a:ext cx="1540986" cy="2167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9" name="Band (CLT Group)"/>
            <p:cNvSpPr/>
            <p:nvPr/>
          </p:nvSpPr>
          <p:spPr>
            <a:xfrm>
              <a:off x="544244" y="4148104"/>
              <a:ext cx="1244025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8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0" name="U"/>
            <p:cNvSpPr/>
            <p:nvPr/>
          </p:nvSpPr>
          <p:spPr>
            <a:xfrm>
              <a:off x="1788269" y="4148104"/>
              <a:ext cx="88286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82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31" name="Group"/>
          <p:cNvGrpSpPr/>
          <p:nvPr/>
        </p:nvGrpSpPr>
        <p:grpSpPr>
          <a:xfrm>
            <a:off x="3064398" y="2213846"/>
            <a:ext cx="1589142" cy="1195869"/>
            <a:chOff x="3064398" y="2213846"/>
            <a:chExt cx="1589142" cy="1195869"/>
          </a:xfrm>
        </p:grpSpPr>
        <p:sp>
          <p:nvSpPr>
            <p:cNvPr id="106" name="Shape"/>
            <p:cNvSpPr/>
            <p:nvPr/>
          </p:nvSpPr>
          <p:spPr>
            <a:xfrm>
              <a:off x="3064398" y="2213846"/>
              <a:ext cx="1589142" cy="119586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2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605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2" name="DIR, GC -, ,SEASONAL, ,PLANNING &amp;amp;, ,ACTIVATION Feng Frank"/>
            <p:cNvSpPr/>
            <p:nvPr/>
          </p:nvSpPr>
          <p:spPr>
            <a:xfrm>
              <a:off x="3168735" y="2278054"/>
              <a:ext cx="1380467" cy="85075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70" b="1">
                  <a:solidFill>
                    <a:srgbClr val="282828"/>
                  </a:solidFill>
                </a:rPr>
                <a:t>DIR, GC - SEASONAL PLANNING &amp; ACTIVATION</a:t>
              </a:r>
            </a:p>
            <a:p>
              <a:pPr algn="l"/>
              <a:r>
                <a:rPr lang="en-GB" sz="880">
                  <a:solidFill>
                    <a:srgbClr val="282828"/>
                  </a:solidFill>
                </a:rPr>
                <a:t>Feng Frank</a:t>
              </a:r>
            </a:p>
          </p:txBody>
        </p:sp>
        <p:sp>
          <p:nvSpPr>
            <p:cNvPr id="133" name="Shape"/>
            <p:cNvSpPr/>
            <p:nvPr/>
          </p:nvSpPr>
          <p:spPr>
            <a:xfrm>
              <a:off x="3088475" y="3168936"/>
              <a:ext cx="1540986" cy="2167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4" name="Band (CLT Group)"/>
            <p:cNvSpPr/>
            <p:nvPr/>
          </p:nvSpPr>
          <p:spPr>
            <a:xfrm>
              <a:off x="3192813" y="3209066"/>
              <a:ext cx="1244025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8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5" name="E"/>
            <p:cNvSpPr/>
            <p:nvPr/>
          </p:nvSpPr>
          <p:spPr>
            <a:xfrm>
              <a:off x="4436838" y="3209066"/>
              <a:ext cx="88286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82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36" name="Group"/>
          <p:cNvGrpSpPr/>
          <p:nvPr/>
        </p:nvGrpSpPr>
        <p:grpSpPr>
          <a:xfrm>
            <a:off x="2181541" y="3666546"/>
            <a:ext cx="1589142" cy="1019298"/>
            <a:chOff x="2181541" y="3666546"/>
            <a:chExt cx="1589142" cy="1019298"/>
          </a:xfrm>
        </p:grpSpPr>
        <p:sp>
          <p:nvSpPr>
            <p:cNvPr id="108" name="Shape"/>
            <p:cNvSpPr/>
            <p:nvPr/>
          </p:nvSpPr>
          <p:spPr>
            <a:xfrm>
              <a:off x="2181541" y="3666546"/>
              <a:ext cx="1589142" cy="10192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2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605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7" name="MGR, GC -, ,SEASONAL, ,ACTIVATION Bu JingWen"/>
            <p:cNvSpPr/>
            <p:nvPr/>
          </p:nvSpPr>
          <p:spPr>
            <a:xfrm>
              <a:off x="2285879" y="3730754"/>
              <a:ext cx="1380467" cy="6741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70" b="1">
                  <a:solidFill>
                    <a:srgbClr val="282828"/>
                  </a:solidFill>
                </a:rPr>
                <a:t>MGR, GC - SEASONAL ACTIVATION</a:t>
              </a:r>
            </a:p>
            <a:p>
              <a:pPr algn="l"/>
              <a:r>
                <a:rPr lang="en-GB" sz="880">
                  <a:solidFill>
                    <a:srgbClr val="282828"/>
                  </a:solidFill>
                </a:rPr>
                <a:t>Bu JingWen</a:t>
              </a:r>
            </a:p>
          </p:txBody>
        </p:sp>
        <p:sp>
          <p:nvSpPr>
            <p:cNvPr id="138" name="Shape"/>
            <p:cNvSpPr/>
            <p:nvPr/>
          </p:nvSpPr>
          <p:spPr>
            <a:xfrm>
              <a:off x="2205619" y="4445065"/>
              <a:ext cx="1540986" cy="2167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9" name="Band (CLT Group)"/>
            <p:cNvSpPr/>
            <p:nvPr/>
          </p:nvSpPr>
          <p:spPr>
            <a:xfrm>
              <a:off x="2309957" y="4485194"/>
              <a:ext cx="1244025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8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0" name="U"/>
            <p:cNvSpPr/>
            <p:nvPr/>
          </p:nvSpPr>
          <p:spPr>
            <a:xfrm>
              <a:off x="3553982" y="4485194"/>
              <a:ext cx="88286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82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41" name="Group"/>
          <p:cNvGrpSpPr/>
          <p:nvPr/>
        </p:nvGrpSpPr>
        <p:grpSpPr>
          <a:xfrm>
            <a:off x="3947254" y="3666546"/>
            <a:ext cx="1589142" cy="1019298"/>
            <a:chOff x="3947254" y="3666546"/>
            <a:chExt cx="1589142" cy="1019298"/>
          </a:xfrm>
        </p:grpSpPr>
        <p:sp>
          <p:nvSpPr>
            <p:cNvPr id="110" name="Shape"/>
            <p:cNvSpPr/>
            <p:nvPr/>
          </p:nvSpPr>
          <p:spPr>
            <a:xfrm>
              <a:off x="3947254" y="3666546"/>
              <a:ext cx="1589142" cy="10192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2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605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2" name="ASST MGR, GC -, ,SEASONAL, ,ACTIVATION Open Position"/>
            <p:cNvSpPr/>
            <p:nvPr/>
          </p:nvSpPr>
          <p:spPr>
            <a:xfrm>
              <a:off x="4051591" y="3730754"/>
              <a:ext cx="1380467" cy="6741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70" b="1">
                  <a:solidFill>
                    <a:srgbClr val="EEEEEE"/>
                  </a:solidFill>
                </a:rPr>
                <a:t>ASST MGR, GC - SEASONAL ACTIVATION</a:t>
              </a:r>
            </a:p>
            <a:p>
              <a:pPr algn="l"/>
              <a:r>
                <a:rPr lang="en-GB" sz="88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43" name="Shape"/>
            <p:cNvSpPr/>
            <p:nvPr/>
          </p:nvSpPr>
          <p:spPr>
            <a:xfrm>
              <a:off x="3971332" y="4445065"/>
              <a:ext cx="1540986" cy="2167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4" name="Band (CLT Group)"/>
            <p:cNvSpPr/>
            <p:nvPr/>
          </p:nvSpPr>
          <p:spPr>
            <a:xfrm>
              <a:off x="4075669" y="4485194"/>
              <a:ext cx="1252051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8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5" name="L"/>
            <p:cNvSpPr/>
            <p:nvPr/>
          </p:nvSpPr>
          <p:spPr>
            <a:xfrm>
              <a:off x="5327720" y="4485194"/>
              <a:ext cx="80260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82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46" name="Group"/>
          <p:cNvGrpSpPr/>
          <p:nvPr/>
        </p:nvGrpSpPr>
        <p:grpSpPr>
          <a:xfrm>
            <a:off x="5584551" y="2213846"/>
            <a:ext cx="1589142" cy="842727"/>
            <a:chOff x="5584551" y="2213846"/>
            <a:chExt cx="1589142" cy="842727"/>
          </a:xfrm>
        </p:grpSpPr>
        <p:sp>
          <p:nvSpPr>
            <p:cNvPr id="112" name="Shape"/>
            <p:cNvSpPr/>
            <p:nvPr/>
          </p:nvSpPr>
          <p:spPr>
            <a:xfrm>
              <a:off x="5584551" y="2213846"/>
              <a:ext cx="1589142" cy="842727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2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605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7" name="GC DIR, MEMBER, ,EXPERIENCE Deng JiChang"/>
            <p:cNvSpPr/>
            <p:nvPr/>
          </p:nvSpPr>
          <p:spPr>
            <a:xfrm>
              <a:off x="5688889" y="2278054"/>
              <a:ext cx="1380467" cy="4976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70" b="1">
                  <a:solidFill>
                    <a:srgbClr val="282828"/>
                  </a:solidFill>
                </a:rPr>
                <a:t>GC DIR, MEMBER EXPERIENCE</a:t>
              </a:r>
            </a:p>
            <a:p>
              <a:pPr algn="l"/>
              <a:r>
                <a:rPr lang="en-GB" sz="880">
                  <a:solidFill>
                    <a:srgbClr val="282828"/>
                  </a:solidFill>
                </a:rPr>
                <a:t>Deng JiChang</a:t>
              </a:r>
            </a:p>
          </p:txBody>
        </p:sp>
        <p:sp>
          <p:nvSpPr>
            <p:cNvPr id="148" name="Shape"/>
            <p:cNvSpPr/>
            <p:nvPr/>
          </p:nvSpPr>
          <p:spPr>
            <a:xfrm>
              <a:off x="5608629" y="2815793"/>
              <a:ext cx="1540986" cy="2167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9" name="Band (CLT Group)"/>
            <p:cNvSpPr/>
            <p:nvPr/>
          </p:nvSpPr>
          <p:spPr>
            <a:xfrm>
              <a:off x="5712966" y="2855923"/>
              <a:ext cx="1244025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8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0" name="E"/>
            <p:cNvSpPr/>
            <p:nvPr/>
          </p:nvSpPr>
          <p:spPr>
            <a:xfrm>
              <a:off x="6956991" y="2855923"/>
              <a:ext cx="88286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82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51" name="Group"/>
          <p:cNvGrpSpPr/>
          <p:nvPr/>
        </p:nvGrpSpPr>
        <p:grpSpPr>
          <a:xfrm>
            <a:off x="5841382" y="3152884"/>
            <a:ext cx="1589142" cy="1019298"/>
            <a:chOff x="5841382" y="3152884"/>
            <a:chExt cx="1589142" cy="1019298"/>
          </a:xfrm>
        </p:grpSpPr>
        <p:sp>
          <p:nvSpPr>
            <p:cNvPr id="114" name="Shape"/>
            <p:cNvSpPr/>
            <p:nvPr/>
          </p:nvSpPr>
          <p:spPr>
            <a:xfrm>
              <a:off x="5841382" y="3152884"/>
              <a:ext cx="1589142" cy="10192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2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605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2" name="SR MGR, GC -, ,MEMBER BENEFIT &amp;amp;, ,EXPERIENCE Huang YingYing"/>
            <p:cNvSpPr/>
            <p:nvPr/>
          </p:nvSpPr>
          <p:spPr>
            <a:xfrm>
              <a:off x="5945719" y="3217092"/>
              <a:ext cx="1380467" cy="6741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70" b="1">
                  <a:solidFill>
                    <a:srgbClr val="282828"/>
                  </a:solidFill>
                </a:rPr>
                <a:t>SR MGR, GC - MEMBER BENEFIT &amp; EXPERIENCE</a:t>
              </a:r>
            </a:p>
            <a:p>
              <a:pPr algn="l"/>
              <a:r>
                <a:rPr lang="en-GB" sz="880">
                  <a:solidFill>
                    <a:srgbClr val="282828"/>
                  </a:solidFill>
                </a:rPr>
                <a:t>Huang YingYing</a:t>
              </a:r>
            </a:p>
          </p:txBody>
        </p:sp>
        <p:sp>
          <p:nvSpPr>
            <p:cNvPr id="153" name="Shape"/>
            <p:cNvSpPr/>
            <p:nvPr/>
          </p:nvSpPr>
          <p:spPr>
            <a:xfrm>
              <a:off x="5865460" y="3931403"/>
              <a:ext cx="1540986" cy="2167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4" name="Band (CLT Group)"/>
            <p:cNvSpPr/>
            <p:nvPr/>
          </p:nvSpPr>
          <p:spPr>
            <a:xfrm>
              <a:off x="5969797" y="3971533"/>
              <a:ext cx="1244025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8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5" name="U"/>
            <p:cNvSpPr/>
            <p:nvPr/>
          </p:nvSpPr>
          <p:spPr>
            <a:xfrm>
              <a:off x="7213822" y="3971533"/>
              <a:ext cx="88286" cy="1364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82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Marketplace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MARKETPLACE GC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4: </a:t>
            </a:r>
            <a:r>
              <a:rPr lang="en-US" sz="700" dirty="0">
                <a:solidFill>
                  <a:srgbClr val="000000"/>
                </a:solidFill>
              </a:rPr>
              <a:t>SR DIR, GC - RETAIL CONCEPTS &amp; SERVICES</a:t>
            </a:r>
            <a:endParaRPr lang="en-US" sz="800" dirty="0"/>
          </a:p>
        </p:txBody>
      </p:sp>
      <p:grpSp>
        <p:nvGrpSpPr>
          <p:cNvPr id="9" name="Group"/>
          <p:cNvGrpSpPr/>
          <p:nvPr/>
        </p:nvGrpSpPr>
        <p:grpSpPr>
          <a:xfrm>
            <a:off x="7680960" y="685800"/>
            <a:ext cx="1371600" cy="513080"/>
            <a:chOff x="7680960" y="685800"/>
            <a:chExt cx="1371600" cy="513080"/>
          </a:xfrm>
        </p:grpSpPr>
        <p:sp>
          <p:nvSpPr>
            <p:cNvPr id="10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1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2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3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274262" y="1010654"/>
            <a:ext cx="306141" cy="240830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23625" y="3702139"/>
            <a:ext cx="647998" cy="16327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1" idx="3"/>
            <a:endCxn id="106" idx="0"/>
          </p:cNvCxnSpPr>
          <p:nvPr/>
        </p:nvCxnSpPr>
        <p:spPr>
          <a:xfrm rot="5400000">
            <a:off x="3478415" y="2214806"/>
            <a:ext cx="306141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2531931" y="3702139"/>
            <a:ext cx="647998" cy="16327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1" idx="3"/>
            <a:endCxn id="110" idx="0"/>
          </p:cNvCxnSpPr>
          <p:nvPr/>
        </p:nvCxnSpPr>
        <p:spPr>
          <a:xfrm rot="16200000" flipH="1">
            <a:off x="4682568" y="1010654"/>
            <a:ext cx="306141" cy="240830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4"/>
            <a:endCxn id="112" idx="5"/>
          </p:cNvCxnSpPr>
          <p:nvPr/>
        </p:nvCxnSpPr>
        <p:spPr>
          <a:xfrm rot="16200000" flipH="1">
            <a:off x="4884111" y="3758265"/>
            <a:ext cx="760250" cy="16327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14" name="Group"/>
          <p:cNvGrpSpPr/>
          <p:nvPr/>
        </p:nvGrpSpPr>
        <p:grpSpPr>
          <a:xfrm>
            <a:off x="2621222" y="755536"/>
            <a:ext cx="2020528" cy="1295996"/>
            <a:chOff x="2621222" y="755536"/>
            <a:chExt cx="2020528" cy="1295996"/>
          </a:xfrm>
        </p:grpSpPr>
        <p:sp>
          <p:nvSpPr>
            <p:cNvPr id="101" name="Shape"/>
            <p:cNvSpPr/>
            <p:nvPr/>
          </p:nvSpPr>
          <p:spPr>
            <a:xfrm>
              <a:off x="2621222" y="755536"/>
              <a:ext cx="2020528" cy="12959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327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0410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" name="SR DIR, GC - RETAIL, ,CONCEPTS &amp;amp;, ,SERVICES Lin Wan-Ju"/>
            <p:cNvSpPr/>
            <p:nvPr/>
          </p:nvSpPr>
          <p:spPr>
            <a:xfrm>
              <a:off x="2753883" y="837174"/>
              <a:ext cx="1755206" cy="85719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360" b="1">
                  <a:solidFill>
                    <a:srgbClr val="EEEEEE"/>
                  </a:solidFill>
                </a:rPr>
                <a:t>SR DIR, GC - RETAIL CONCEPTS &amp; SERVICES</a:t>
              </a:r>
            </a:p>
            <a:p>
              <a:pPr algn="l"/>
              <a:r>
                <a:rPr lang="en-GB" sz="1120">
                  <a:solidFill>
                    <a:srgbClr val="EEEEEE"/>
                  </a:solidFill>
                </a:rPr>
                <a:t>Lin Wan-Ju</a:t>
              </a:r>
            </a:p>
          </p:txBody>
        </p:sp>
        <p:sp>
          <p:nvSpPr>
            <p:cNvPr id="116" name="Shape"/>
            <p:cNvSpPr/>
            <p:nvPr/>
          </p:nvSpPr>
          <p:spPr>
            <a:xfrm>
              <a:off x="2651836" y="1745391"/>
              <a:ext cx="1959300" cy="27552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" name="Band (CLT Group)"/>
            <p:cNvSpPr/>
            <p:nvPr/>
          </p:nvSpPr>
          <p:spPr>
            <a:xfrm>
              <a:off x="2784497" y="1796414"/>
              <a:ext cx="1581727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8" name="S"/>
            <p:cNvSpPr/>
            <p:nvPr/>
          </p:nvSpPr>
          <p:spPr>
            <a:xfrm>
              <a:off x="4366223" y="1796414"/>
              <a:ext cx="112252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19" name="Group"/>
          <p:cNvGrpSpPr/>
          <p:nvPr/>
        </p:nvGrpSpPr>
        <p:grpSpPr>
          <a:xfrm>
            <a:off x="212916" y="2378081"/>
            <a:ext cx="2020528" cy="1071492"/>
            <a:chOff x="212916" y="2378081"/>
            <a:chExt cx="2020528" cy="1071492"/>
          </a:xfrm>
        </p:grpSpPr>
        <p:sp>
          <p:nvSpPr>
            <p:cNvPr id="102" name="Shape"/>
            <p:cNvSpPr/>
            <p:nvPr/>
          </p:nvSpPr>
          <p:spPr>
            <a:xfrm>
              <a:off x="212916" y="2378081"/>
              <a:ext cx="2020528" cy="107149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327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041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" name="DIR,CONCEPT, ,STRATEGY&amp;amp;PMO Chan Hewitt Wai Kin"/>
            <p:cNvSpPr/>
            <p:nvPr/>
          </p:nvSpPr>
          <p:spPr>
            <a:xfrm>
              <a:off x="345577" y="2459719"/>
              <a:ext cx="1755206" cy="63269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360" b="1">
                  <a:solidFill>
                    <a:srgbClr val="282828"/>
                  </a:solidFill>
                </a:rPr>
                <a:t>DIR,CONCEPT STRATEGY&amp;PMO</a:t>
              </a:r>
            </a:p>
            <a:p>
              <a:pPr algn="l"/>
              <a:r>
                <a:rPr lang="en-GB" sz="1120">
                  <a:solidFill>
                    <a:srgbClr val="282828"/>
                  </a:solidFill>
                </a:rPr>
                <a:t>Chan Hewitt Wai Kin</a:t>
              </a:r>
            </a:p>
          </p:txBody>
        </p:sp>
        <p:sp>
          <p:nvSpPr>
            <p:cNvPr id="121" name="Shape"/>
            <p:cNvSpPr/>
            <p:nvPr/>
          </p:nvSpPr>
          <p:spPr>
            <a:xfrm>
              <a:off x="243530" y="3143433"/>
              <a:ext cx="1959300" cy="27552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" name="Band (CLT Group)"/>
            <p:cNvSpPr/>
            <p:nvPr/>
          </p:nvSpPr>
          <p:spPr>
            <a:xfrm>
              <a:off x="376191" y="3194456"/>
              <a:ext cx="1581727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3" name="E"/>
            <p:cNvSpPr/>
            <p:nvPr/>
          </p:nvSpPr>
          <p:spPr>
            <a:xfrm>
              <a:off x="1957917" y="3194456"/>
              <a:ext cx="112252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24" name="Group"/>
          <p:cNvGrpSpPr/>
          <p:nvPr/>
        </p:nvGrpSpPr>
        <p:grpSpPr>
          <a:xfrm>
            <a:off x="539466" y="3572030"/>
            <a:ext cx="2020528" cy="1071492"/>
            <a:chOff x="539466" y="3572030"/>
            <a:chExt cx="2020528" cy="1071492"/>
          </a:xfrm>
        </p:grpSpPr>
        <p:sp>
          <p:nvSpPr>
            <p:cNvPr id="104" name="Shape"/>
            <p:cNvSpPr/>
            <p:nvPr/>
          </p:nvSpPr>
          <p:spPr>
            <a:xfrm>
              <a:off x="539466" y="3572030"/>
              <a:ext cx="2020528" cy="107149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327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041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5" name="MGR, GC CONCEPT, ,PMO Zhang JiuYu"/>
            <p:cNvSpPr/>
            <p:nvPr/>
          </p:nvSpPr>
          <p:spPr>
            <a:xfrm>
              <a:off x="672127" y="3653667"/>
              <a:ext cx="1755206" cy="63269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360" b="1">
                  <a:solidFill>
                    <a:srgbClr val="282828"/>
                  </a:solidFill>
                </a:rPr>
                <a:t>MGR, GC CONCEPT PMO</a:t>
              </a:r>
            </a:p>
            <a:p>
              <a:pPr algn="l"/>
              <a:r>
                <a:rPr lang="en-GB" sz="1120">
                  <a:solidFill>
                    <a:srgbClr val="282828"/>
                  </a:solidFill>
                </a:rPr>
                <a:t>Zhang JiuYu</a:t>
              </a:r>
            </a:p>
          </p:txBody>
        </p:sp>
        <p:sp>
          <p:nvSpPr>
            <p:cNvPr id="126" name="Shape"/>
            <p:cNvSpPr/>
            <p:nvPr/>
          </p:nvSpPr>
          <p:spPr>
            <a:xfrm>
              <a:off x="570080" y="4337381"/>
              <a:ext cx="1959300" cy="27552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7" name="Band (CLT Group)"/>
            <p:cNvSpPr/>
            <p:nvPr/>
          </p:nvSpPr>
          <p:spPr>
            <a:xfrm>
              <a:off x="702741" y="4388404"/>
              <a:ext cx="1581727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8" name="U"/>
            <p:cNvSpPr/>
            <p:nvPr/>
          </p:nvSpPr>
          <p:spPr>
            <a:xfrm>
              <a:off x="2284467" y="4388404"/>
              <a:ext cx="112252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9" name="Group"/>
          <p:cNvGrpSpPr/>
          <p:nvPr/>
        </p:nvGrpSpPr>
        <p:grpSpPr>
          <a:xfrm>
            <a:off x="2621222" y="2378081"/>
            <a:ext cx="2020528" cy="1071492"/>
            <a:chOff x="2621222" y="2378081"/>
            <a:chExt cx="2020528" cy="1071492"/>
          </a:xfrm>
        </p:grpSpPr>
        <p:sp>
          <p:nvSpPr>
            <p:cNvPr id="106" name="Shape"/>
            <p:cNvSpPr/>
            <p:nvPr/>
          </p:nvSpPr>
          <p:spPr>
            <a:xfrm>
              <a:off x="2621222" y="2378081"/>
              <a:ext cx="2020528" cy="107149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327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041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0" name="DIR, GC - NIKE, ,SERVICES Chan Lok Yan"/>
            <p:cNvSpPr/>
            <p:nvPr/>
          </p:nvSpPr>
          <p:spPr>
            <a:xfrm>
              <a:off x="2753883" y="2459719"/>
              <a:ext cx="1755206" cy="63269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360" b="1">
                  <a:solidFill>
                    <a:srgbClr val="282828"/>
                  </a:solidFill>
                </a:rPr>
                <a:t>DIR, GC - NIKE SERVICES</a:t>
              </a:r>
            </a:p>
            <a:p>
              <a:pPr algn="l"/>
              <a:r>
                <a:rPr lang="en-GB" sz="1120">
                  <a:solidFill>
                    <a:srgbClr val="282828"/>
                  </a:solidFill>
                </a:rPr>
                <a:t>Chan Lok Yan</a:t>
              </a:r>
            </a:p>
          </p:txBody>
        </p:sp>
        <p:sp>
          <p:nvSpPr>
            <p:cNvPr id="131" name="Shape"/>
            <p:cNvSpPr/>
            <p:nvPr/>
          </p:nvSpPr>
          <p:spPr>
            <a:xfrm>
              <a:off x="2651836" y="3143433"/>
              <a:ext cx="1959300" cy="27552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2" name="Band (CLT Group)"/>
            <p:cNvSpPr/>
            <p:nvPr/>
          </p:nvSpPr>
          <p:spPr>
            <a:xfrm>
              <a:off x="2784497" y="3194456"/>
              <a:ext cx="1581727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3" name="E"/>
            <p:cNvSpPr/>
            <p:nvPr/>
          </p:nvSpPr>
          <p:spPr>
            <a:xfrm>
              <a:off x="4366223" y="3194456"/>
              <a:ext cx="112252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34" name="Group"/>
          <p:cNvGrpSpPr/>
          <p:nvPr/>
        </p:nvGrpSpPr>
        <p:grpSpPr>
          <a:xfrm>
            <a:off x="2947772" y="3572030"/>
            <a:ext cx="2020528" cy="1071492"/>
            <a:chOff x="2947772" y="3572030"/>
            <a:chExt cx="2020528" cy="1071492"/>
          </a:xfrm>
        </p:grpSpPr>
        <p:sp>
          <p:nvSpPr>
            <p:cNvPr id="108" name="Shape"/>
            <p:cNvSpPr/>
            <p:nvPr/>
          </p:nvSpPr>
          <p:spPr>
            <a:xfrm>
              <a:off x="2947772" y="3572030"/>
              <a:ext cx="2020528" cy="107149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327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041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5" name="MGR, GC - NIKE, ,SERVICE Chiu Yueh-Ting"/>
            <p:cNvSpPr/>
            <p:nvPr/>
          </p:nvSpPr>
          <p:spPr>
            <a:xfrm>
              <a:off x="3080433" y="3653667"/>
              <a:ext cx="1755206" cy="63269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360" b="1">
                  <a:solidFill>
                    <a:srgbClr val="282828"/>
                  </a:solidFill>
                </a:rPr>
                <a:t>MGR, GC - NIKE SERVICE</a:t>
              </a:r>
            </a:p>
            <a:p>
              <a:pPr algn="l"/>
              <a:r>
                <a:rPr lang="en-GB" sz="1120">
                  <a:solidFill>
                    <a:srgbClr val="282828"/>
                  </a:solidFill>
                </a:rPr>
                <a:t>Chiu Yueh-Ting</a:t>
              </a:r>
            </a:p>
          </p:txBody>
        </p:sp>
        <p:sp>
          <p:nvSpPr>
            <p:cNvPr id="136" name="Shape"/>
            <p:cNvSpPr/>
            <p:nvPr/>
          </p:nvSpPr>
          <p:spPr>
            <a:xfrm>
              <a:off x="2978386" y="4337381"/>
              <a:ext cx="1959300" cy="27552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7" name="Band (CLT Group)"/>
            <p:cNvSpPr/>
            <p:nvPr/>
          </p:nvSpPr>
          <p:spPr>
            <a:xfrm>
              <a:off x="3111047" y="4388404"/>
              <a:ext cx="1581727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8" name="U"/>
            <p:cNvSpPr/>
            <p:nvPr/>
          </p:nvSpPr>
          <p:spPr>
            <a:xfrm>
              <a:off x="4692773" y="4388404"/>
              <a:ext cx="112252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39" name="Group"/>
          <p:cNvGrpSpPr/>
          <p:nvPr/>
        </p:nvGrpSpPr>
        <p:grpSpPr>
          <a:xfrm>
            <a:off x="5029527" y="2378081"/>
            <a:ext cx="2020528" cy="1071492"/>
            <a:chOff x="5029527" y="2378081"/>
            <a:chExt cx="2020528" cy="1071492"/>
          </a:xfrm>
        </p:grpSpPr>
        <p:sp>
          <p:nvSpPr>
            <p:cNvPr id="110" name="Shape"/>
            <p:cNvSpPr/>
            <p:nvPr/>
          </p:nvSpPr>
          <p:spPr>
            <a:xfrm>
              <a:off x="5029527" y="2378081"/>
              <a:ext cx="2020528" cy="107149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327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041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0" name="DIR, GC - CONCEPT, ,EXPERIENCE Tam Tiffany"/>
            <p:cNvSpPr/>
            <p:nvPr/>
          </p:nvSpPr>
          <p:spPr>
            <a:xfrm>
              <a:off x="5162188" y="2459719"/>
              <a:ext cx="1755206" cy="63269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360" b="1">
                  <a:solidFill>
                    <a:srgbClr val="282828"/>
                  </a:solidFill>
                </a:rPr>
                <a:t>DIR, GC - CONCEPT EXPERIENCE</a:t>
              </a:r>
            </a:p>
            <a:p>
              <a:pPr algn="l"/>
              <a:r>
                <a:rPr lang="en-GB" sz="1120">
                  <a:solidFill>
                    <a:srgbClr val="282828"/>
                  </a:solidFill>
                </a:rPr>
                <a:t>Tam Tiffany</a:t>
              </a:r>
            </a:p>
          </p:txBody>
        </p:sp>
        <p:sp>
          <p:nvSpPr>
            <p:cNvPr id="141" name="Shape"/>
            <p:cNvSpPr/>
            <p:nvPr/>
          </p:nvSpPr>
          <p:spPr>
            <a:xfrm>
              <a:off x="5060141" y="3143433"/>
              <a:ext cx="1959300" cy="27552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2" name="Band (CLT Group)"/>
            <p:cNvSpPr/>
            <p:nvPr/>
          </p:nvSpPr>
          <p:spPr>
            <a:xfrm>
              <a:off x="5192802" y="3194456"/>
              <a:ext cx="1581727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3" name="E"/>
            <p:cNvSpPr/>
            <p:nvPr/>
          </p:nvSpPr>
          <p:spPr>
            <a:xfrm>
              <a:off x="6774529" y="3194456"/>
              <a:ext cx="112252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44" name="Group"/>
          <p:cNvGrpSpPr/>
          <p:nvPr/>
        </p:nvGrpSpPr>
        <p:grpSpPr>
          <a:xfrm>
            <a:off x="5356077" y="3572030"/>
            <a:ext cx="2020528" cy="1295996"/>
            <a:chOff x="5356077" y="3572030"/>
            <a:chExt cx="2020528" cy="1295996"/>
          </a:xfrm>
        </p:grpSpPr>
        <p:sp>
          <p:nvSpPr>
            <p:cNvPr id="112" name="Shape"/>
            <p:cNvSpPr/>
            <p:nvPr/>
          </p:nvSpPr>
          <p:spPr>
            <a:xfrm>
              <a:off x="5356077" y="3572030"/>
              <a:ext cx="2020528" cy="12959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327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041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5" name="SR MGR, GC -, ,CONSUMER, ,EXPERIENCE Gao Jie"/>
            <p:cNvSpPr/>
            <p:nvPr/>
          </p:nvSpPr>
          <p:spPr>
            <a:xfrm>
              <a:off x="5488738" y="3653667"/>
              <a:ext cx="1755206" cy="85719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360" b="1">
                  <a:solidFill>
                    <a:srgbClr val="282828"/>
                  </a:solidFill>
                </a:rPr>
                <a:t>SR MGR, GC - CONSUMER EXPERIENCE</a:t>
              </a:r>
            </a:p>
            <a:p>
              <a:pPr algn="l"/>
              <a:r>
                <a:rPr lang="en-GB" sz="1120">
                  <a:solidFill>
                    <a:srgbClr val="282828"/>
                  </a:solidFill>
                </a:rPr>
                <a:t>Gao Jie</a:t>
              </a:r>
            </a:p>
          </p:txBody>
        </p:sp>
        <p:sp>
          <p:nvSpPr>
            <p:cNvPr id="146" name="Shape"/>
            <p:cNvSpPr/>
            <p:nvPr/>
          </p:nvSpPr>
          <p:spPr>
            <a:xfrm>
              <a:off x="5386691" y="4561884"/>
              <a:ext cx="1959300" cy="275527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7" name="Band (CLT Group)"/>
            <p:cNvSpPr/>
            <p:nvPr/>
          </p:nvSpPr>
          <p:spPr>
            <a:xfrm>
              <a:off x="5519352" y="4612907"/>
              <a:ext cx="1581727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8" name="U"/>
            <p:cNvSpPr/>
            <p:nvPr/>
          </p:nvSpPr>
          <p:spPr>
            <a:xfrm>
              <a:off x="7101078" y="4612907"/>
              <a:ext cx="112252" cy="1734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4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Marketplace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MARKETPLACE GC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4: </a:t>
            </a:r>
            <a:r>
              <a:rPr lang="en-US" sz="700" dirty="0">
                <a:solidFill>
                  <a:srgbClr val="000000"/>
                </a:solidFill>
              </a:rPr>
              <a:t>VP GC ONM MERCHANDISING</a:t>
            </a:r>
            <a:endParaRPr lang="en-US" sz="800" dirty="0"/>
          </a:p>
        </p:txBody>
      </p:sp>
      <p:grpSp>
        <p:nvGrpSpPr>
          <p:cNvPr id="5" name="Group"/>
          <p:cNvGrpSpPr/>
          <p:nvPr/>
        </p:nvGrpSpPr>
        <p:grpSpPr>
          <a:xfrm>
            <a:off x="7680960" y="685800"/>
            <a:ext cx="1371600" cy="238760"/>
            <a:chOff x="7680960" y="685800"/>
            <a:chExt cx="1371600" cy="238760"/>
          </a:xfrm>
        </p:grpSpPr>
        <p:sp>
          <p:nvSpPr>
            <p:cNvPr id="7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8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9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grpSp>
        <p:nvGrpSpPr>
          <p:cNvPr id="101" name="Group"/>
          <p:cNvGrpSpPr/>
          <p:nvPr/>
        </p:nvGrpSpPr>
        <p:grpSpPr>
          <a:xfrm>
            <a:off x="187410" y="898791"/>
            <a:ext cx="7214702" cy="3825979"/>
            <a:chOff x="187410" y="898791"/>
            <a:chExt cx="7214702" cy="3825979"/>
          </a:xfrm>
        </p:grpSpPr>
        <p:sp>
          <p:nvSpPr>
            <p:cNvPr id="10" name="Shape"/>
            <p:cNvSpPr/>
            <p:nvPr/>
          </p:nvSpPr>
          <p:spPr>
            <a:xfrm>
              <a:off x="187410" y="898791"/>
              <a:ext cx="7214702" cy="382597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8300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72876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" name="VP GC ONM, ,MERCHANDISING Open Position"/>
            <p:cNvSpPr/>
            <p:nvPr/>
          </p:nvSpPr>
          <p:spPr>
            <a:xfrm>
              <a:off x="661102" y="1190295"/>
              <a:ext cx="6267317" cy="22591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70" b="1">
                  <a:solidFill>
                    <a:srgbClr val="282828"/>
                  </a:solidFill>
                </a:rPr>
                <a:t>VP GC ONM MERCHANDISING</a:t>
              </a:r>
            </a:p>
            <a:p>
              <a:pPr algn="l"/>
              <a:r>
                <a:rPr lang="en-GB" sz="40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03" name="Shape"/>
            <p:cNvSpPr/>
            <p:nvPr/>
          </p:nvSpPr>
          <p:spPr>
            <a:xfrm>
              <a:off x="296723" y="3631633"/>
              <a:ext cx="6996075" cy="983823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" name="Band (CLT Group)"/>
            <p:cNvSpPr/>
            <p:nvPr/>
          </p:nvSpPr>
          <p:spPr>
            <a:xfrm>
              <a:off x="770416" y="3813822"/>
              <a:ext cx="5101305" cy="61944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5" name="CLT"/>
            <p:cNvSpPr/>
            <p:nvPr/>
          </p:nvSpPr>
          <p:spPr>
            <a:xfrm>
              <a:off x="5871720" y="3813822"/>
              <a:ext cx="947386" cy="61944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720" b="1">
                  <a:solidFill>
                    <a:srgbClr val="000000"/>
                  </a:solidFill>
                </a:rPr>
                <a:t>CLT</a:t>
              </a: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Marketplace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VP/GM, MARKETPLACE GC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4: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grpSp>
        <p:nvGrpSpPr>
          <p:cNvPr id="5" name="Group"/>
          <p:cNvGrpSpPr/>
          <p:nvPr/>
        </p:nvGrpSpPr>
        <p:grpSpPr>
          <a:xfrm>
            <a:off x="7680960" y="685800"/>
            <a:ext cx="1371600" cy="238760"/>
            <a:chOff x="7680960" y="685800"/>
            <a:chExt cx="1371600" cy="238760"/>
          </a:xfrm>
        </p:grpSpPr>
        <p:sp>
          <p:nvSpPr>
            <p:cNvPr id="7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8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9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grpSp>
        <p:nvGrpSpPr>
          <p:cNvPr id="101" name="Group"/>
          <p:cNvGrpSpPr/>
          <p:nvPr/>
        </p:nvGrpSpPr>
        <p:grpSpPr>
          <a:xfrm>
            <a:off x="187410" y="898791"/>
            <a:ext cx="7214702" cy="3825979"/>
            <a:chOff x="187410" y="898791"/>
            <a:chExt cx="7214702" cy="3825979"/>
          </a:xfrm>
        </p:grpSpPr>
        <p:sp>
          <p:nvSpPr>
            <p:cNvPr id="10" name="Shape"/>
            <p:cNvSpPr/>
            <p:nvPr/>
          </p:nvSpPr>
          <p:spPr>
            <a:xfrm>
              <a:off x="187410" y="898791"/>
              <a:ext cx="7214702" cy="382597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8300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72876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" name="VP/GM,, ,MARKETPLACE GC Open Position"/>
            <p:cNvSpPr/>
            <p:nvPr/>
          </p:nvSpPr>
          <p:spPr>
            <a:xfrm>
              <a:off x="661102" y="1190295"/>
              <a:ext cx="6267317" cy="22591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70" b="1">
                  <a:solidFill>
                    <a:srgbClr val="282828"/>
                  </a:solidFill>
                </a:rPr>
                <a:t>VP/GM, MARKETPLACE GC</a:t>
              </a:r>
            </a:p>
            <a:p>
              <a:pPr algn="l"/>
              <a:r>
                <a:rPr lang="en-GB" sz="401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03" name="Shape"/>
            <p:cNvSpPr/>
            <p:nvPr/>
          </p:nvSpPr>
          <p:spPr>
            <a:xfrm>
              <a:off x="296723" y="3631633"/>
              <a:ext cx="6996075" cy="983823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" name="Band (CLT Group)"/>
            <p:cNvSpPr/>
            <p:nvPr/>
          </p:nvSpPr>
          <p:spPr>
            <a:xfrm>
              <a:off x="770416" y="3813822"/>
              <a:ext cx="5101305" cy="61944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2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5" name="CLT"/>
            <p:cNvSpPr/>
            <p:nvPr/>
          </p:nvSpPr>
          <p:spPr>
            <a:xfrm>
              <a:off x="5871720" y="3813822"/>
              <a:ext cx="947386" cy="61944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720" b="1">
                  <a:solidFill>
                    <a:srgbClr val="000000"/>
                  </a:solidFill>
                </a:rPr>
                <a:t>CLT</a:t>
              </a: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Marketing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VP, GC MARKETING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548640"/>
            <a:ext cx="1371600" cy="1061720"/>
            <a:chOff x="7680960" y="54864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20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294786" y="-381422"/>
            <a:ext cx="116882" cy="27583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532803" y="1587051"/>
            <a:ext cx="290255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2" idx="4"/>
            <a:endCxn id="106" idx="5"/>
          </p:cNvCxnSpPr>
          <p:nvPr/>
        </p:nvCxnSpPr>
        <p:spPr>
          <a:xfrm rot="16200000" flipH="1">
            <a:off x="240600" y="1879254"/>
            <a:ext cx="874661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2" idx="4"/>
            <a:endCxn id="108" idx="5"/>
          </p:cNvCxnSpPr>
          <p:nvPr/>
        </p:nvCxnSpPr>
        <p:spPr>
          <a:xfrm rot="16200000" flipH="1">
            <a:off x="-51603" y="2171457"/>
            <a:ext cx="1459067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2" idx="4"/>
            <a:endCxn id="110" idx="5"/>
          </p:cNvCxnSpPr>
          <p:nvPr/>
        </p:nvCxnSpPr>
        <p:spPr>
          <a:xfrm rot="16200000" flipH="1">
            <a:off x="-339910" y="2459764"/>
            <a:ext cx="2035680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2" idx="4"/>
            <a:endCxn id="112" idx="5"/>
          </p:cNvCxnSpPr>
          <p:nvPr/>
        </p:nvCxnSpPr>
        <p:spPr>
          <a:xfrm rot="16200000" flipH="1">
            <a:off x="-628216" y="2748071"/>
            <a:ext cx="2612294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2" idx="4"/>
            <a:endCxn id="114" idx="5"/>
          </p:cNvCxnSpPr>
          <p:nvPr/>
        </p:nvCxnSpPr>
        <p:spPr>
          <a:xfrm rot="16200000" flipH="1">
            <a:off x="-898991" y="3018845"/>
            <a:ext cx="3153843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01" idx="3"/>
            <a:endCxn id="116" idx="0"/>
          </p:cNvCxnSpPr>
          <p:nvPr/>
        </p:nvCxnSpPr>
        <p:spPr>
          <a:xfrm rot="5400000">
            <a:off x="2785687" y="109479"/>
            <a:ext cx="116882" cy="177659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6" idx="4"/>
            <a:endCxn id="118" idx="5"/>
          </p:cNvCxnSpPr>
          <p:nvPr/>
        </p:nvCxnSpPr>
        <p:spPr>
          <a:xfrm rot="16200000" flipH="1">
            <a:off x="1514604" y="1672764"/>
            <a:ext cx="290255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6" idx="4"/>
            <a:endCxn id="120" idx="5"/>
          </p:cNvCxnSpPr>
          <p:nvPr/>
        </p:nvCxnSpPr>
        <p:spPr>
          <a:xfrm rot="16200000" flipH="1">
            <a:off x="1243830" y="1943539"/>
            <a:ext cx="831805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6" idx="4"/>
            <a:endCxn id="122" idx="5"/>
          </p:cNvCxnSpPr>
          <p:nvPr/>
        </p:nvCxnSpPr>
        <p:spPr>
          <a:xfrm rot="16200000" flipH="1">
            <a:off x="994483" y="2192885"/>
            <a:ext cx="1330497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6" idx="4"/>
            <a:endCxn id="124" idx="5"/>
          </p:cNvCxnSpPr>
          <p:nvPr/>
        </p:nvCxnSpPr>
        <p:spPr>
          <a:xfrm rot="16200000" flipH="1">
            <a:off x="745137" y="2442232"/>
            <a:ext cx="1829190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01" idx="3"/>
            <a:endCxn id="126" idx="0"/>
          </p:cNvCxnSpPr>
          <p:nvPr/>
        </p:nvCxnSpPr>
        <p:spPr>
          <a:xfrm rot="5400000">
            <a:off x="3245419" y="569211"/>
            <a:ext cx="116882" cy="8571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6" idx="4"/>
            <a:endCxn id="128" idx="5"/>
          </p:cNvCxnSpPr>
          <p:nvPr/>
        </p:nvCxnSpPr>
        <p:spPr>
          <a:xfrm rot="16200000" flipH="1">
            <a:off x="2434069" y="1587051"/>
            <a:ext cx="290255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6" idx="4"/>
            <a:endCxn id="130" idx="5"/>
          </p:cNvCxnSpPr>
          <p:nvPr/>
        </p:nvCxnSpPr>
        <p:spPr>
          <a:xfrm rot="16200000" flipH="1">
            <a:off x="2163295" y="1857826"/>
            <a:ext cx="831805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26" idx="4"/>
            <a:endCxn id="132" idx="5"/>
          </p:cNvCxnSpPr>
          <p:nvPr/>
        </p:nvCxnSpPr>
        <p:spPr>
          <a:xfrm rot="16200000" flipH="1">
            <a:off x="1913948" y="2107172"/>
            <a:ext cx="1330497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01" idx="3"/>
            <a:endCxn id="134" idx="0"/>
          </p:cNvCxnSpPr>
          <p:nvPr/>
        </p:nvCxnSpPr>
        <p:spPr>
          <a:xfrm rot="5400000">
            <a:off x="3673983" y="997776"/>
            <a:ext cx="116882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01" idx="3"/>
            <a:endCxn id="136" idx="0"/>
          </p:cNvCxnSpPr>
          <p:nvPr/>
        </p:nvCxnSpPr>
        <p:spPr>
          <a:xfrm rot="16200000" flipH="1">
            <a:off x="4102547" y="569211"/>
            <a:ext cx="116882" cy="8571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6" idx="4"/>
            <a:endCxn id="138" idx="5"/>
          </p:cNvCxnSpPr>
          <p:nvPr/>
        </p:nvCxnSpPr>
        <p:spPr>
          <a:xfrm rot="16200000" flipH="1">
            <a:off x="4169754" y="1651336"/>
            <a:ext cx="247399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6" idx="4"/>
            <a:endCxn id="140" idx="5"/>
          </p:cNvCxnSpPr>
          <p:nvPr/>
        </p:nvCxnSpPr>
        <p:spPr>
          <a:xfrm rot="16200000" flipH="1">
            <a:off x="3920408" y="1900682"/>
            <a:ext cx="746092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36" idx="4"/>
            <a:endCxn id="142" idx="5"/>
          </p:cNvCxnSpPr>
          <p:nvPr/>
        </p:nvCxnSpPr>
        <p:spPr>
          <a:xfrm rot="16200000" flipH="1">
            <a:off x="3649633" y="2171457"/>
            <a:ext cx="1287641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36" idx="4"/>
            <a:endCxn id="144" idx="5"/>
          </p:cNvCxnSpPr>
          <p:nvPr/>
        </p:nvCxnSpPr>
        <p:spPr>
          <a:xfrm rot="16200000" flipH="1">
            <a:off x="3400287" y="2420803"/>
            <a:ext cx="1786334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01" idx="3"/>
            <a:endCxn id="146" idx="0"/>
          </p:cNvCxnSpPr>
          <p:nvPr/>
        </p:nvCxnSpPr>
        <p:spPr>
          <a:xfrm rot="16200000" flipH="1">
            <a:off x="4562280" y="109479"/>
            <a:ext cx="116882" cy="177659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6" idx="4"/>
            <a:endCxn id="148" idx="5"/>
          </p:cNvCxnSpPr>
          <p:nvPr/>
        </p:nvCxnSpPr>
        <p:spPr>
          <a:xfrm rot="16200000" flipH="1">
            <a:off x="5067791" y="1587051"/>
            <a:ext cx="290255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6" idx="4"/>
            <a:endCxn id="150" idx="5"/>
          </p:cNvCxnSpPr>
          <p:nvPr/>
        </p:nvCxnSpPr>
        <p:spPr>
          <a:xfrm rot="16200000" flipH="1">
            <a:off x="4818444" y="1836398"/>
            <a:ext cx="788948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46" idx="4"/>
            <a:endCxn id="152" idx="5"/>
          </p:cNvCxnSpPr>
          <p:nvPr/>
        </p:nvCxnSpPr>
        <p:spPr>
          <a:xfrm rot="16200000" flipH="1">
            <a:off x="4569098" y="2085744"/>
            <a:ext cx="1287641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46" idx="4"/>
            <a:endCxn id="154" idx="5"/>
          </p:cNvCxnSpPr>
          <p:nvPr/>
        </p:nvCxnSpPr>
        <p:spPr>
          <a:xfrm rot="16200000" flipH="1">
            <a:off x="4298323" y="2356519"/>
            <a:ext cx="1829190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46" idx="4"/>
            <a:endCxn id="156" idx="5"/>
          </p:cNvCxnSpPr>
          <p:nvPr/>
        </p:nvCxnSpPr>
        <p:spPr>
          <a:xfrm rot="16200000" flipH="1">
            <a:off x="4027549" y="2627293"/>
            <a:ext cx="2370740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01" idx="3"/>
            <a:endCxn id="158" idx="0"/>
          </p:cNvCxnSpPr>
          <p:nvPr/>
        </p:nvCxnSpPr>
        <p:spPr>
          <a:xfrm rot="16200000" flipH="1">
            <a:off x="5053181" y="-381422"/>
            <a:ext cx="116882" cy="27583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8" idx="4"/>
            <a:endCxn id="160" idx="5"/>
          </p:cNvCxnSpPr>
          <p:nvPr/>
        </p:nvCxnSpPr>
        <p:spPr>
          <a:xfrm rot="16200000" flipH="1">
            <a:off x="6049592" y="1672764"/>
            <a:ext cx="290255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58" idx="4"/>
            <a:endCxn id="162" idx="5"/>
          </p:cNvCxnSpPr>
          <p:nvPr/>
        </p:nvCxnSpPr>
        <p:spPr>
          <a:xfrm rot="16200000" flipH="1">
            <a:off x="5778818" y="1943539"/>
            <a:ext cx="831805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58" idx="4"/>
            <a:endCxn id="164" idx="5"/>
          </p:cNvCxnSpPr>
          <p:nvPr/>
        </p:nvCxnSpPr>
        <p:spPr>
          <a:xfrm rot="16200000" flipH="1">
            <a:off x="5529471" y="2192885"/>
            <a:ext cx="1330497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58" idx="4"/>
            <a:endCxn id="166" idx="5"/>
          </p:cNvCxnSpPr>
          <p:nvPr/>
        </p:nvCxnSpPr>
        <p:spPr>
          <a:xfrm rot="16200000" flipH="1">
            <a:off x="5301553" y="2420803"/>
            <a:ext cx="1786334" cy="6233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68" name="Group"/>
          <p:cNvGrpSpPr/>
          <p:nvPr/>
        </p:nvGrpSpPr>
        <p:grpSpPr>
          <a:xfrm>
            <a:off x="3346716" y="612068"/>
            <a:ext cx="771416" cy="323372"/>
            <a:chOff x="3346716" y="612068"/>
            <a:chExt cx="771416" cy="323372"/>
          </a:xfrm>
        </p:grpSpPr>
        <p:sp>
          <p:nvSpPr>
            <p:cNvPr id="101" name="Shape"/>
            <p:cNvSpPr/>
            <p:nvPr/>
          </p:nvSpPr>
          <p:spPr>
            <a:xfrm>
              <a:off x="3346716" y="612068"/>
              <a:ext cx="771416" cy="32337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779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9" name="VP, GC MARKETING Zhu Ginger"/>
            <p:cNvSpPr/>
            <p:nvPr/>
          </p:nvSpPr>
          <p:spPr>
            <a:xfrm>
              <a:off x="3397365" y="643236"/>
              <a:ext cx="670119" cy="15584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VP, GC MARKETING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Zhu Ginger</a:t>
              </a:r>
            </a:p>
          </p:txBody>
        </p:sp>
        <p:sp>
          <p:nvSpPr>
            <p:cNvPr id="170" name="Shape"/>
            <p:cNvSpPr/>
            <p:nvPr/>
          </p:nvSpPr>
          <p:spPr>
            <a:xfrm>
              <a:off x="3358404" y="818558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1" name="Band (CLT Group)"/>
            <p:cNvSpPr/>
            <p:nvPr/>
          </p:nvSpPr>
          <p:spPr>
            <a:xfrm>
              <a:off x="3409053" y="838038"/>
              <a:ext cx="54544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2" name="CLT"/>
            <p:cNvSpPr/>
            <p:nvPr/>
          </p:nvSpPr>
          <p:spPr>
            <a:xfrm>
              <a:off x="3954498" y="838038"/>
              <a:ext cx="10129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73" name="Group"/>
          <p:cNvGrpSpPr/>
          <p:nvPr/>
        </p:nvGrpSpPr>
        <p:grpSpPr>
          <a:xfrm>
            <a:off x="588321" y="1060112"/>
            <a:ext cx="771416" cy="409084"/>
            <a:chOff x="588321" y="1060112"/>
            <a:chExt cx="771416" cy="409084"/>
          </a:xfrm>
        </p:grpSpPr>
        <p:sp>
          <p:nvSpPr>
            <p:cNvPr id="102" name="Shape"/>
            <p:cNvSpPr/>
            <p:nvPr/>
          </p:nvSpPr>
          <p:spPr>
            <a:xfrm>
              <a:off x="588321" y="1060112"/>
              <a:ext cx="771416" cy="40908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79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4" name="SR DIR, GC - BRAND, ,CREATIVE Lee Simon Sze Chung"/>
            <p:cNvSpPr/>
            <p:nvPr/>
          </p:nvSpPr>
          <p:spPr>
            <a:xfrm>
              <a:off x="638970" y="1091280"/>
              <a:ext cx="670119" cy="2415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SR DIR, GC - BRAND CREATIVE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Lee Simon Sze Chung</a:t>
              </a:r>
            </a:p>
          </p:txBody>
        </p:sp>
        <p:sp>
          <p:nvSpPr>
            <p:cNvPr id="175" name="Shape"/>
            <p:cNvSpPr/>
            <p:nvPr/>
          </p:nvSpPr>
          <p:spPr>
            <a:xfrm>
              <a:off x="600009" y="1352315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6" name="Band (CLT Group)"/>
            <p:cNvSpPr/>
            <p:nvPr/>
          </p:nvSpPr>
          <p:spPr>
            <a:xfrm>
              <a:off x="650658" y="1371795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7" name="S"/>
            <p:cNvSpPr/>
            <p:nvPr/>
          </p:nvSpPr>
          <p:spPr>
            <a:xfrm>
              <a:off x="1254544" y="1371795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78" name="Group"/>
          <p:cNvGrpSpPr/>
          <p:nvPr/>
        </p:nvGrpSpPr>
        <p:grpSpPr>
          <a:xfrm>
            <a:off x="712995" y="1515949"/>
            <a:ext cx="771416" cy="494797"/>
            <a:chOff x="712995" y="1515949"/>
            <a:chExt cx="771416" cy="494797"/>
          </a:xfrm>
        </p:grpSpPr>
        <p:sp>
          <p:nvSpPr>
            <p:cNvPr id="104" name="Shape"/>
            <p:cNvSpPr/>
            <p:nvPr/>
          </p:nvSpPr>
          <p:spPr>
            <a:xfrm>
              <a:off x="712995" y="1515949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9" name="CREATIVE, ,PRODUCTION, ,DIRECTOR Zhan YaTing"/>
            <p:cNvSpPr/>
            <p:nvPr/>
          </p:nvSpPr>
          <p:spPr>
            <a:xfrm>
              <a:off x="763643" y="1547117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CREATIVE PRODUCTION DIRECTOR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Zhan YaTing</a:t>
              </a:r>
            </a:p>
          </p:txBody>
        </p:sp>
        <p:sp>
          <p:nvSpPr>
            <p:cNvPr id="180" name="Shape"/>
            <p:cNvSpPr/>
            <p:nvPr/>
          </p:nvSpPr>
          <p:spPr>
            <a:xfrm>
              <a:off x="724683" y="1893864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1" name="Band (CLT Group)"/>
            <p:cNvSpPr/>
            <p:nvPr/>
          </p:nvSpPr>
          <p:spPr>
            <a:xfrm>
              <a:off x="775331" y="1913344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2" name="E"/>
            <p:cNvSpPr/>
            <p:nvPr/>
          </p:nvSpPr>
          <p:spPr>
            <a:xfrm>
              <a:off x="1379217" y="1913344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83" name="Group"/>
          <p:cNvGrpSpPr/>
          <p:nvPr/>
        </p:nvGrpSpPr>
        <p:grpSpPr>
          <a:xfrm>
            <a:off x="712995" y="2057498"/>
            <a:ext cx="771416" cy="580510"/>
            <a:chOff x="712995" y="2057498"/>
            <a:chExt cx="771416" cy="580510"/>
          </a:xfrm>
        </p:grpSpPr>
        <p:sp>
          <p:nvSpPr>
            <p:cNvPr id="106" name="Shape"/>
            <p:cNvSpPr/>
            <p:nvPr/>
          </p:nvSpPr>
          <p:spPr>
            <a:xfrm>
              <a:off x="712995" y="2057498"/>
              <a:ext cx="771416" cy="580510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79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4" name="SR DIR,, ,GCâ€“BRAND, ,MANAGEMENT, ,CREATIVE Lin Che Yang"/>
            <p:cNvSpPr/>
            <p:nvPr/>
          </p:nvSpPr>
          <p:spPr>
            <a:xfrm>
              <a:off x="763643" y="2088666"/>
              <a:ext cx="670119" cy="4129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SR DIR, GCâ€“BRAND MANAGEMENT CREATIVE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Lin Che Yang</a:t>
              </a:r>
            </a:p>
          </p:txBody>
        </p:sp>
        <p:sp>
          <p:nvSpPr>
            <p:cNvPr id="185" name="Shape"/>
            <p:cNvSpPr/>
            <p:nvPr/>
          </p:nvSpPr>
          <p:spPr>
            <a:xfrm>
              <a:off x="724683" y="2521126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6" name="Band (CLT Group)"/>
            <p:cNvSpPr/>
            <p:nvPr/>
          </p:nvSpPr>
          <p:spPr>
            <a:xfrm>
              <a:off x="775331" y="2540607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7" name="S"/>
            <p:cNvSpPr/>
            <p:nvPr/>
          </p:nvSpPr>
          <p:spPr>
            <a:xfrm>
              <a:off x="1379217" y="2540607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88" name="Group"/>
          <p:cNvGrpSpPr/>
          <p:nvPr/>
        </p:nvGrpSpPr>
        <p:grpSpPr>
          <a:xfrm>
            <a:off x="712995" y="2684760"/>
            <a:ext cx="771416" cy="494797"/>
            <a:chOff x="712995" y="2684760"/>
            <a:chExt cx="771416" cy="494797"/>
          </a:xfrm>
        </p:grpSpPr>
        <p:sp>
          <p:nvSpPr>
            <p:cNvPr id="108" name="Shape"/>
            <p:cNvSpPr/>
            <p:nvPr/>
          </p:nvSpPr>
          <p:spPr>
            <a:xfrm>
              <a:off x="712995" y="2684760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779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9" name="SR., ,ADMINISTRATIVE, ,ASSISTANT Liu HongYan"/>
            <p:cNvSpPr/>
            <p:nvPr/>
          </p:nvSpPr>
          <p:spPr>
            <a:xfrm>
              <a:off x="763643" y="2715928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Liu HongYan</a:t>
              </a:r>
            </a:p>
          </p:txBody>
        </p:sp>
        <p:sp>
          <p:nvSpPr>
            <p:cNvPr id="190" name="Shape"/>
            <p:cNvSpPr/>
            <p:nvPr/>
          </p:nvSpPr>
          <p:spPr>
            <a:xfrm>
              <a:off x="724683" y="3062676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1" name="Band (CLT Group)"/>
            <p:cNvSpPr/>
            <p:nvPr/>
          </p:nvSpPr>
          <p:spPr>
            <a:xfrm>
              <a:off x="775331" y="3082156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2" name="A"/>
            <p:cNvSpPr/>
            <p:nvPr/>
          </p:nvSpPr>
          <p:spPr>
            <a:xfrm>
              <a:off x="1379217" y="3082156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93" name="Group"/>
          <p:cNvGrpSpPr/>
          <p:nvPr/>
        </p:nvGrpSpPr>
        <p:grpSpPr>
          <a:xfrm>
            <a:off x="712995" y="3226309"/>
            <a:ext cx="771416" cy="564926"/>
            <a:chOff x="712995" y="3226309"/>
            <a:chExt cx="771416" cy="564926"/>
          </a:xfrm>
        </p:grpSpPr>
        <p:sp>
          <p:nvSpPr>
            <p:cNvPr id="110" name="Shape"/>
            <p:cNvSpPr/>
            <p:nvPr/>
          </p:nvSpPr>
          <p:spPr>
            <a:xfrm>
              <a:off x="712995" y="3226309"/>
              <a:ext cx="771416" cy="564926"/>
            </a:xfrm>
            <a:custGeom>
              <a:avLst>
                <a:gd name="adj" fmla="val 2069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4" name="GC-STUDIO, ,OPERATIONS, ,DIRECTOR Coste Sebastien Jean, ,Gerard"/>
            <p:cNvSpPr/>
            <p:nvPr/>
          </p:nvSpPr>
          <p:spPr>
            <a:xfrm>
              <a:off x="763643" y="3257477"/>
              <a:ext cx="670119" cy="3973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GC-STUDIO OPERATIONS DIRECTOR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Coste Sebastien Jean Gerard</a:t>
              </a:r>
            </a:p>
          </p:txBody>
        </p:sp>
        <p:sp>
          <p:nvSpPr>
            <p:cNvPr id="195" name="Shape"/>
            <p:cNvSpPr/>
            <p:nvPr/>
          </p:nvSpPr>
          <p:spPr>
            <a:xfrm>
              <a:off x="724683" y="3674354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6" name="Band (CLT Group)"/>
            <p:cNvSpPr/>
            <p:nvPr/>
          </p:nvSpPr>
          <p:spPr>
            <a:xfrm>
              <a:off x="775331" y="3693834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7" name="E"/>
            <p:cNvSpPr/>
            <p:nvPr/>
          </p:nvSpPr>
          <p:spPr>
            <a:xfrm>
              <a:off x="1379217" y="3693834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98" name="Group"/>
          <p:cNvGrpSpPr/>
          <p:nvPr/>
        </p:nvGrpSpPr>
        <p:grpSpPr>
          <a:xfrm>
            <a:off x="712995" y="3837987"/>
            <a:ext cx="771416" cy="494797"/>
            <a:chOff x="712995" y="3837987"/>
            <a:chExt cx="771416" cy="494797"/>
          </a:xfrm>
        </p:grpSpPr>
        <p:sp>
          <p:nvSpPr>
            <p:cNvPr id="112" name="Shape"/>
            <p:cNvSpPr/>
            <p:nvPr/>
          </p:nvSpPr>
          <p:spPr>
            <a:xfrm>
              <a:off x="712995" y="3837987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9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9" name="SENIOR NARRATIVE, ,MANAGER, BEIJING, ,STUDIO Qian Xue"/>
            <p:cNvSpPr/>
            <p:nvPr/>
          </p:nvSpPr>
          <p:spPr>
            <a:xfrm>
              <a:off x="763643" y="3869155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SENIOR NARRATIVE MANAGER, BEIJING STUDIO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Qian Xue</a:t>
              </a:r>
            </a:p>
          </p:txBody>
        </p:sp>
        <p:sp>
          <p:nvSpPr>
            <p:cNvPr id="200" name="Shape"/>
            <p:cNvSpPr/>
            <p:nvPr/>
          </p:nvSpPr>
          <p:spPr>
            <a:xfrm>
              <a:off x="724683" y="4215903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1" name="Band (CLT Group)"/>
            <p:cNvSpPr/>
            <p:nvPr/>
          </p:nvSpPr>
          <p:spPr>
            <a:xfrm>
              <a:off x="775331" y="4235383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2" name="U"/>
            <p:cNvSpPr/>
            <p:nvPr/>
          </p:nvSpPr>
          <p:spPr>
            <a:xfrm>
              <a:off x="1379217" y="4235383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712995" y="4379536"/>
            <a:ext cx="771416" cy="494797"/>
            <a:chOff x="712995" y="4379536"/>
            <a:chExt cx="771416" cy="494797"/>
          </a:xfrm>
        </p:grpSpPr>
        <p:sp>
          <p:nvSpPr>
            <p:cNvPr id="114" name="Shape"/>
            <p:cNvSpPr/>
            <p:nvPr/>
          </p:nvSpPr>
          <p:spPr>
            <a:xfrm>
              <a:off x="712995" y="4379536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79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4" name="SR DIR-GC, ,CONSUMER DIRECT, ,MKTG CREATIVE Leung Kei Ho"/>
            <p:cNvSpPr/>
            <p:nvPr/>
          </p:nvSpPr>
          <p:spPr>
            <a:xfrm>
              <a:off x="763643" y="4410705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SR DIR-GC CONSUMER DIRECT MKTG CREATIVE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Leung Kei Ho</a:t>
              </a:r>
            </a:p>
          </p:txBody>
        </p:sp>
        <p:sp>
          <p:nvSpPr>
            <p:cNvPr id="205" name="Shape"/>
            <p:cNvSpPr/>
            <p:nvPr/>
          </p:nvSpPr>
          <p:spPr>
            <a:xfrm>
              <a:off x="724683" y="4757452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6" name="Band (CLT Group)"/>
            <p:cNvSpPr/>
            <p:nvPr/>
          </p:nvSpPr>
          <p:spPr>
            <a:xfrm>
              <a:off x="775331" y="4776932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7" name="S"/>
            <p:cNvSpPr/>
            <p:nvPr/>
          </p:nvSpPr>
          <p:spPr>
            <a:xfrm>
              <a:off x="1379217" y="4776932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08" name="Group"/>
          <p:cNvGrpSpPr/>
          <p:nvPr/>
        </p:nvGrpSpPr>
        <p:grpSpPr>
          <a:xfrm>
            <a:off x="1570123" y="1060112"/>
            <a:ext cx="771416" cy="494797"/>
            <a:chOff x="1570123" y="1060112"/>
            <a:chExt cx="771416" cy="494797"/>
          </a:xfrm>
        </p:grpSpPr>
        <p:sp>
          <p:nvSpPr>
            <p:cNvPr id="116" name="Shape"/>
            <p:cNvSpPr/>
            <p:nvPr/>
          </p:nvSpPr>
          <p:spPr>
            <a:xfrm>
              <a:off x="1570123" y="1060112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79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9" name="SR. DIRECTOR,, ,BRAND MARKETING, ,OPERATIONS King Hey Jason"/>
            <p:cNvSpPr/>
            <p:nvPr/>
          </p:nvSpPr>
          <p:spPr>
            <a:xfrm>
              <a:off x="1620771" y="1091280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SR. DIRECTOR, BRAND MARKETING OPERATIONS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King Hey Jason</a:t>
              </a:r>
            </a:p>
          </p:txBody>
        </p:sp>
        <p:sp>
          <p:nvSpPr>
            <p:cNvPr id="210" name="Shape"/>
            <p:cNvSpPr/>
            <p:nvPr/>
          </p:nvSpPr>
          <p:spPr>
            <a:xfrm>
              <a:off x="1581811" y="1438028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1" name="Band (CLT Group)"/>
            <p:cNvSpPr/>
            <p:nvPr/>
          </p:nvSpPr>
          <p:spPr>
            <a:xfrm>
              <a:off x="1632459" y="1457508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2" name="S"/>
            <p:cNvSpPr/>
            <p:nvPr/>
          </p:nvSpPr>
          <p:spPr>
            <a:xfrm>
              <a:off x="2236345" y="1457508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13" name="Group"/>
          <p:cNvGrpSpPr/>
          <p:nvPr/>
        </p:nvGrpSpPr>
        <p:grpSpPr>
          <a:xfrm>
            <a:off x="1694796" y="1601661"/>
            <a:ext cx="771416" cy="494797"/>
            <a:chOff x="1694796" y="1601661"/>
            <a:chExt cx="771416" cy="494797"/>
          </a:xfrm>
        </p:grpSpPr>
        <p:sp>
          <p:nvSpPr>
            <p:cNvPr id="118" name="Shape"/>
            <p:cNvSpPr/>
            <p:nvPr/>
          </p:nvSpPr>
          <p:spPr>
            <a:xfrm>
              <a:off x="1694796" y="1601661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4" name="DIRECTOR, ,PROJECT, ,MANAGEMENT Tang Yue"/>
            <p:cNvSpPr/>
            <p:nvPr/>
          </p:nvSpPr>
          <p:spPr>
            <a:xfrm>
              <a:off x="1745445" y="1632830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DIRECTOR PROJECT MANAGEMENT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Tang Yue</a:t>
              </a:r>
            </a:p>
          </p:txBody>
        </p:sp>
        <p:sp>
          <p:nvSpPr>
            <p:cNvPr id="215" name="Shape"/>
            <p:cNvSpPr/>
            <p:nvPr/>
          </p:nvSpPr>
          <p:spPr>
            <a:xfrm>
              <a:off x="1706484" y="1979577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6" name="Band (CLT Group)"/>
            <p:cNvSpPr/>
            <p:nvPr/>
          </p:nvSpPr>
          <p:spPr>
            <a:xfrm>
              <a:off x="1757133" y="1999057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7" name="E"/>
            <p:cNvSpPr/>
            <p:nvPr/>
          </p:nvSpPr>
          <p:spPr>
            <a:xfrm>
              <a:off x="2361019" y="1999057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8" name="Group"/>
          <p:cNvGrpSpPr/>
          <p:nvPr/>
        </p:nvGrpSpPr>
        <p:grpSpPr>
          <a:xfrm>
            <a:off x="1694796" y="2143211"/>
            <a:ext cx="771416" cy="494797"/>
            <a:chOff x="1694796" y="2143211"/>
            <a:chExt cx="771416" cy="494797"/>
          </a:xfrm>
        </p:grpSpPr>
        <p:sp>
          <p:nvSpPr>
            <p:cNvPr id="120" name="Shape"/>
            <p:cNvSpPr/>
            <p:nvPr/>
          </p:nvSpPr>
          <p:spPr>
            <a:xfrm>
              <a:off x="1694796" y="2143211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9" name="DIRECTOR, CITY BJ, ,MARKETING, ,OPERATIONS Open Position"/>
            <p:cNvSpPr/>
            <p:nvPr/>
          </p:nvSpPr>
          <p:spPr>
            <a:xfrm>
              <a:off x="1745445" y="2174379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DIRECTOR, CITY BJ MARKETING OPERATIONS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20" name="Shape"/>
            <p:cNvSpPr/>
            <p:nvPr/>
          </p:nvSpPr>
          <p:spPr>
            <a:xfrm>
              <a:off x="1706484" y="2521126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1" name="Band (CLT Group)"/>
            <p:cNvSpPr/>
            <p:nvPr/>
          </p:nvSpPr>
          <p:spPr>
            <a:xfrm>
              <a:off x="1757133" y="2540607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2" name="E"/>
            <p:cNvSpPr/>
            <p:nvPr/>
          </p:nvSpPr>
          <p:spPr>
            <a:xfrm>
              <a:off x="2361019" y="2540607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3" name="Group"/>
          <p:cNvGrpSpPr/>
          <p:nvPr/>
        </p:nvGrpSpPr>
        <p:grpSpPr>
          <a:xfrm>
            <a:off x="1694796" y="2684760"/>
            <a:ext cx="771416" cy="409084"/>
            <a:chOff x="1694796" y="2684760"/>
            <a:chExt cx="771416" cy="409084"/>
          </a:xfrm>
        </p:grpSpPr>
        <p:sp>
          <p:nvSpPr>
            <p:cNvPr id="122" name="Shape"/>
            <p:cNvSpPr/>
            <p:nvPr/>
          </p:nvSpPr>
          <p:spPr>
            <a:xfrm>
              <a:off x="1694796" y="2684760"/>
              <a:ext cx="771416" cy="40908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4" name="DIRECTOR BRAND, ,PLANNING Wu Yih Ting Tiffany"/>
            <p:cNvSpPr/>
            <p:nvPr/>
          </p:nvSpPr>
          <p:spPr>
            <a:xfrm>
              <a:off x="1745445" y="2715928"/>
              <a:ext cx="670119" cy="2415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DIRECTOR BRAND PLANNING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Wu Yih Ting Tiffany</a:t>
              </a:r>
            </a:p>
          </p:txBody>
        </p:sp>
        <p:sp>
          <p:nvSpPr>
            <p:cNvPr id="225" name="Shape"/>
            <p:cNvSpPr/>
            <p:nvPr/>
          </p:nvSpPr>
          <p:spPr>
            <a:xfrm>
              <a:off x="1706484" y="2976963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6" name="Band (CLT Group)"/>
            <p:cNvSpPr/>
            <p:nvPr/>
          </p:nvSpPr>
          <p:spPr>
            <a:xfrm>
              <a:off x="1757133" y="2996443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7" name="E"/>
            <p:cNvSpPr/>
            <p:nvPr/>
          </p:nvSpPr>
          <p:spPr>
            <a:xfrm>
              <a:off x="2361019" y="2996443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8" name="Group"/>
          <p:cNvGrpSpPr/>
          <p:nvPr/>
        </p:nvGrpSpPr>
        <p:grpSpPr>
          <a:xfrm>
            <a:off x="1694796" y="3140596"/>
            <a:ext cx="771416" cy="494797"/>
            <a:chOff x="1694796" y="3140596"/>
            <a:chExt cx="771416" cy="494797"/>
          </a:xfrm>
        </p:grpSpPr>
        <p:sp>
          <p:nvSpPr>
            <p:cNvPr id="124" name="Shape"/>
            <p:cNvSpPr/>
            <p:nvPr/>
          </p:nvSpPr>
          <p:spPr>
            <a:xfrm>
              <a:off x="1694796" y="3140596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9" name="DIRECTOR,, ,PROGRAM DEV &amp;amp;, ,CAPABILITIES Yao Xiao"/>
            <p:cNvSpPr/>
            <p:nvPr/>
          </p:nvSpPr>
          <p:spPr>
            <a:xfrm>
              <a:off x="1745445" y="3171765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DIRECTOR, PROGRAM DEV &amp; CAPABILITIES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Yao Xiao</a:t>
              </a:r>
            </a:p>
          </p:txBody>
        </p:sp>
        <p:sp>
          <p:nvSpPr>
            <p:cNvPr id="230" name="Shape"/>
            <p:cNvSpPr/>
            <p:nvPr/>
          </p:nvSpPr>
          <p:spPr>
            <a:xfrm>
              <a:off x="1706484" y="3518512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1" name="Band (CLT Group)"/>
            <p:cNvSpPr/>
            <p:nvPr/>
          </p:nvSpPr>
          <p:spPr>
            <a:xfrm>
              <a:off x="1757133" y="3537992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2" name="E"/>
            <p:cNvSpPr/>
            <p:nvPr/>
          </p:nvSpPr>
          <p:spPr>
            <a:xfrm>
              <a:off x="2361019" y="3537992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33" name="Group"/>
          <p:cNvGrpSpPr/>
          <p:nvPr/>
        </p:nvGrpSpPr>
        <p:grpSpPr>
          <a:xfrm>
            <a:off x="2489588" y="1060112"/>
            <a:ext cx="771416" cy="409084"/>
            <a:chOff x="2489588" y="1060112"/>
            <a:chExt cx="771416" cy="409084"/>
          </a:xfrm>
        </p:grpSpPr>
        <p:sp>
          <p:nvSpPr>
            <p:cNvPr id="126" name="Shape"/>
            <p:cNvSpPr/>
            <p:nvPr/>
          </p:nvSpPr>
          <p:spPr>
            <a:xfrm>
              <a:off x="2489588" y="1060112"/>
              <a:ext cx="771416" cy="40908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79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4" name="SR DIR, GC -, ,INTEGRATED MEDIA Yang Esther Eun Hae"/>
            <p:cNvSpPr/>
            <p:nvPr/>
          </p:nvSpPr>
          <p:spPr>
            <a:xfrm>
              <a:off x="2540236" y="1091280"/>
              <a:ext cx="670119" cy="2415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SR DIR, GC - INTEGRATED MEDIA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Yang Esther Eun Hae</a:t>
              </a:r>
            </a:p>
          </p:txBody>
        </p:sp>
        <p:sp>
          <p:nvSpPr>
            <p:cNvPr id="235" name="Shape"/>
            <p:cNvSpPr/>
            <p:nvPr/>
          </p:nvSpPr>
          <p:spPr>
            <a:xfrm>
              <a:off x="2501276" y="1352315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6" name="Band (CLT Group)"/>
            <p:cNvSpPr/>
            <p:nvPr/>
          </p:nvSpPr>
          <p:spPr>
            <a:xfrm>
              <a:off x="2551924" y="1371795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7" name="S"/>
            <p:cNvSpPr/>
            <p:nvPr/>
          </p:nvSpPr>
          <p:spPr>
            <a:xfrm>
              <a:off x="3155810" y="1371795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38" name="Group"/>
          <p:cNvGrpSpPr/>
          <p:nvPr/>
        </p:nvGrpSpPr>
        <p:grpSpPr>
          <a:xfrm>
            <a:off x="2614261" y="1515949"/>
            <a:ext cx="771416" cy="494797"/>
            <a:chOff x="2614261" y="1515949"/>
            <a:chExt cx="771416" cy="494797"/>
          </a:xfrm>
        </p:grpSpPr>
        <p:sp>
          <p:nvSpPr>
            <p:cNvPr id="128" name="Shape"/>
            <p:cNvSpPr/>
            <p:nvPr/>
          </p:nvSpPr>
          <p:spPr>
            <a:xfrm>
              <a:off x="2614261" y="1515949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9" name="DIR, GC -, ,PERFORMANCE, ,MEDIA Xie Wen Sara"/>
            <p:cNvSpPr/>
            <p:nvPr/>
          </p:nvSpPr>
          <p:spPr>
            <a:xfrm>
              <a:off x="2664910" y="1547117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DIR, GC - PERFORMANCE MEDIA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Xie Wen Sara</a:t>
              </a:r>
            </a:p>
          </p:txBody>
        </p:sp>
        <p:sp>
          <p:nvSpPr>
            <p:cNvPr id="240" name="Shape"/>
            <p:cNvSpPr/>
            <p:nvPr/>
          </p:nvSpPr>
          <p:spPr>
            <a:xfrm>
              <a:off x="2625949" y="1893864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1" name="Band (CLT Group)"/>
            <p:cNvSpPr/>
            <p:nvPr/>
          </p:nvSpPr>
          <p:spPr>
            <a:xfrm>
              <a:off x="2676598" y="1913344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2" name="E"/>
            <p:cNvSpPr/>
            <p:nvPr/>
          </p:nvSpPr>
          <p:spPr>
            <a:xfrm>
              <a:off x="3280484" y="1913344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3" name="Group"/>
          <p:cNvGrpSpPr/>
          <p:nvPr/>
        </p:nvGrpSpPr>
        <p:grpSpPr>
          <a:xfrm>
            <a:off x="2614261" y="2057498"/>
            <a:ext cx="771416" cy="494797"/>
            <a:chOff x="2614261" y="2057498"/>
            <a:chExt cx="771416" cy="494797"/>
          </a:xfrm>
        </p:grpSpPr>
        <p:sp>
          <p:nvSpPr>
            <p:cNvPr id="130" name="Shape"/>
            <p:cNvSpPr/>
            <p:nvPr/>
          </p:nvSpPr>
          <p:spPr>
            <a:xfrm>
              <a:off x="2614261" y="2057498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4" name="DIR, GC -, ,INTEGRATED, ,BRAND MEDIA Zhang Fan"/>
            <p:cNvSpPr/>
            <p:nvPr/>
          </p:nvSpPr>
          <p:spPr>
            <a:xfrm>
              <a:off x="2664910" y="2088666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DIR, GC - INTEGRATED BRAND MEDIA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Zhang Fan</a:t>
              </a:r>
            </a:p>
          </p:txBody>
        </p:sp>
        <p:sp>
          <p:nvSpPr>
            <p:cNvPr id="245" name="Shape"/>
            <p:cNvSpPr/>
            <p:nvPr/>
          </p:nvSpPr>
          <p:spPr>
            <a:xfrm>
              <a:off x="2625949" y="2435414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6" name="Band (CLT Group)"/>
            <p:cNvSpPr/>
            <p:nvPr/>
          </p:nvSpPr>
          <p:spPr>
            <a:xfrm>
              <a:off x="2676598" y="2454894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7" name="E"/>
            <p:cNvSpPr/>
            <p:nvPr/>
          </p:nvSpPr>
          <p:spPr>
            <a:xfrm>
              <a:off x="3280484" y="2454894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8" name="Group"/>
          <p:cNvGrpSpPr/>
          <p:nvPr/>
        </p:nvGrpSpPr>
        <p:grpSpPr>
          <a:xfrm>
            <a:off x="2614261" y="2599047"/>
            <a:ext cx="771416" cy="409084"/>
            <a:chOff x="2614261" y="2599047"/>
            <a:chExt cx="771416" cy="409084"/>
          </a:xfrm>
        </p:grpSpPr>
        <p:sp>
          <p:nvSpPr>
            <p:cNvPr id="132" name="Shape"/>
            <p:cNvSpPr/>
            <p:nvPr/>
          </p:nvSpPr>
          <p:spPr>
            <a:xfrm>
              <a:off x="2614261" y="2599047"/>
              <a:ext cx="771416" cy="40908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9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9" name="MGR, GC - HKTW, ,INTEGRATED MEDIA Lee Pak Ho"/>
            <p:cNvSpPr/>
            <p:nvPr/>
          </p:nvSpPr>
          <p:spPr>
            <a:xfrm>
              <a:off x="2664910" y="2630215"/>
              <a:ext cx="670119" cy="2415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MGR, GC - HKTW INTEGRATED MEDIA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Lee Pak Ho</a:t>
              </a:r>
            </a:p>
          </p:txBody>
        </p:sp>
        <p:sp>
          <p:nvSpPr>
            <p:cNvPr id="250" name="Shape"/>
            <p:cNvSpPr/>
            <p:nvPr/>
          </p:nvSpPr>
          <p:spPr>
            <a:xfrm>
              <a:off x="2625949" y="2891250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1" name="Band (CLT Group)"/>
            <p:cNvSpPr/>
            <p:nvPr/>
          </p:nvSpPr>
          <p:spPr>
            <a:xfrm>
              <a:off x="2676598" y="2910730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2" name="U"/>
            <p:cNvSpPr/>
            <p:nvPr/>
          </p:nvSpPr>
          <p:spPr>
            <a:xfrm>
              <a:off x="3280484" y="2910730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3" name="Group"/>
          <p:cNvGrpSpPr/>
          <p:nvPr/>
        </p:nvGrpSpPr>
        <p:grpSpPr>
          <a:xfrm>
            <a:off x="3346716" y="1060112"/>
            <a:ext cx="771416" cy="409084"/>
            <a:chOff x="3346716" y="1060112"/>
            <a:chExt cx="771416" cy="409084"/>
          </a:xfrm>
        </p:grpSpPr>
        <p:sp>
          <p:nvSpPr>
            <p:cNvPr id="134" name="Shape"/>
            <p:cNvSpPr/>
            <p:nvPr/>
          </p:nvSpPr>
          <p:spPr>
            <a:xfrm>
              <a:off x="3346716" y="1060112"/>
              <a:ext cx="771416" cy="40908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779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4" name="EXECUTIVE, ,ASSISTANT Jing Jing"/>
            <p:cNvSpPr/>
            <p:nvPr/>
          </p:nvSpPr>
          <p:spPr>
            <a:xfrm>
              <a:off x="3397365" y="1091280"/>
              <a:ext cx="670119" cy="2415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Jing Jing</a:t>
              </a:r>
            </a:p>
          </p:txBody>
        </p:sp>
        <p:sp>
          <p:nvSpPr>
            <p:cNvPr id="255" name="Shape"/>
            <p:cNvSpPr/>
            <p:nvPr/>
          </p:nvSpPr>
          <p:spPr>
            <a:xfrm>
              <a:off x="3358404" y="1352315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6" name="Band (CLT Group)"/>
            <p:cNvSpPr/>
            <p:nvPr/>
          </p:nvSpPr>
          <p:spPr>
            <a:xfrm>
              <a:off x="3409053" y="1371795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7" name="A"/>
            <p:cNvSpPr/>
            <p:nvPr/>
          </p:nvSpPr>
          <p:spPr>
            <a:xfrm>
              <a:off x="4012939" y="1371795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58" name="Group"/>
          <p:cNvGrpSpPr/>
          <p:nvPr/>
        </p:nvGrpSpPr>
        <p:grpSpPr>
          <a:xfrm>
            <a:off x="4203844" y="1060112"/>
            <a:ext cx="771416" cy="494797"/>
            <a:chOff x="4203844" y="1060112"/>
            <a:chExt cx="771416" cy="494797"/>
          </a:xfrm>
        </p:grpSpPr>
        <p:sp>
          <p:nvSpPr>
            <p:cNvPr id="136" name="Shape"/>
            <p:cNvSpPr/>
            <p:nvPr/>
          </p:nvSpPr>
          <p:spPr>
            <a:xfrm>
              <a:off x="4203844" y="1060112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79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9" name="SR DIR,GC-BRAND, ,DEFINING,PURPOSE,&amp;amp;EXPC Lee Holick"/>
            <p:cNvSpPr/>
            <p:nvPr/>
          </p:nvSpPr>
          <p:spPr>
            <a:xfrm>
              <a:off x="4254493" y="1091280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SR DIR,GC-BRAND DEFINING,PURPOSE&amp;EXPC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Lee Holick</a:t>
              </a:r>
            </a:p>
          </p:txBody>
        </p:sp>
        <p:sp>
          <p:nvSpPr>
            <p:cNvPr id="260" name="Shape"/>
            <p:cNvSpPr/>
            <p:nvPr/>
          </p:nvSpPr>
          <p:spPr>
            <a:xfrm>
              <a:off x="4215533" y="1438028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Band (CLT Group)"/>
            <p:cNvSpPr/>
            <p:nvPr/>
          </p:nvSpPr>
          <p:spPr>
            <a:xfrm>
              <a:off x="4266181" y="1457508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2" name="S"/>
            <p:cNvSpPr/>
            <p:nvPr/>
          </p:nvSpPr>
          <p:spPr>
            <a:xfrm>
              <a:off x="4870067" y="1457508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63" name="Group"/>
          <p:cNvGrpSpPr/>
          <p:nvPr/>
        </p:nvGrpSpPr>
        <p:grpSpPr>
          <a:xfrm>
            <a:off x="4328518" y="1601661"/>
            <a:ext cx="771416" cy="409084"/>
            <a:chOff x="4328518" y="1601661"/>
            <a:chExt cx="771416" cy="409084"/>
          </a:xfrm>
        </p:grpSpPr>
        <p:sp>
          <p:nvSpPr>
            <p:cNvPr id="138" name="Shape"/>
            <p:cNvSpPr/>
            <p:nvPr/>
          </p:nvSpPr>
          <p:spPr>
            <a:xfrm>
              <a:off x="4328518" y="1601661"/>
              <a:ext cx="771416" cy="40908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4" name="DIR, GC - BRAND, ,EXPERIENCES Chen Connie"/>
            <p:cNvSpPr/>
            <p:nvPr/>
          </p:nvSpPr>
          <p:spPr>
            <a:xfrm>
              <a:off x="4379166" y="1632830"/>
              <a:ext cx="670119" cy="2415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DIR, GC - BRAND EXPERIENCES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Chen Connie</a:t>
              </a:r>
            </a:p>
          </p:txBody>
        </p:sp>
        <p:sp>
          <p:nvSpPr>
            <p:cNvPr id="265" name="Shape"/>
            <p:cNvSpPr/>
            <p:nvPr/>
          </p:nvSpPr>
          <p:spPr>
            <a:xfrm>
              <a:off x="4340206" y="1893864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Band (CLT Group)"/>
            <p:cNvSpPr/>
            <p:nvPr/>
          </p:nvSpPr>
          <p:spPr>
            <a:xfrm>
              <a:off x="4390854" y="1913344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7" name="E"/>
            <p:cNvSpPr/>
            <p:nvPr/>
          </p:nvSpPr>
          <p:spPr>
            <a:xfrm>
              <a:off x="4994740" y="1913344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68" name="Group"/>
          <p:cNvGrpSpPr/>
          <p:nvPr/>
        </p:nvGrpSpPr>
        <p:grpSpPr>
          <a:xfrm>
            <a:off x="4328518" y="2057498"/>
            <a:ext cx="771416" cy="494797"/>
            <a:chOff x="4328518" y="2057498"/>
            <a:chExt cx="771416" cy="494797"/>
          </a:xfrm>
        </p:grpSpPr>
        <p:sp>
          <p:nvSpPr>
            <p:cNvPr id="140" name="Shape"/>
            <p:cNvSpPr/>
            <p:nvPr/>
          </p:nvSpPr>
          <p:spPr>
            <a:xfrm>
              <a:off x="4328518" y="2057498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779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9" name="SR., ,ADMINISTRATIVE, ,ASSISTANT Yang Grace"/>
            <p:cNvSpPr/>
            <p:nvPr/>
          </p:nvSpPr>
          <p:spPr>
            <a:xfrm>
              <a:off x="4379166" y="2088666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Yang Grace</a:t>
              </a:r>
            </a:p>
          </p:txBody>
        </p:sp>
        <p:sp>
          <p:nvSpPr>
            <p:cNvPr id="270" name="Shape"/>
            <p:cNvSpPr/>
            <p:nvPr/>
          </p:nvSpPr>
          <p:spPr>
            <a:xfrm>
              <a:off x="4340206" y="2435414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1" name="Band (CLT Group)"/>
            <p:cNvSpPr/>
            <p:nvPr/>
          </p:nvSpPr>
          <p:spPr>
            <a:xfrm>
              <a:off x="4390854" y="2454894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2" name="A"/>
            <p:cNvSpPr/>
            <p:nvPr/>
          </p:nvSpPr>
          <p:spPr>
            <a:xfrm>
              <a:off x="4994740" y="2454894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73" name="Group"/>
          <p:cNvGrpSpPr/>
          <p:nvPr/>
        </p:nvGrpSpPr>
        <p:grpSpPr>
          <a:xfrm>
            <a:off x="4328518" y="2599047"/>
            <a:ext cx="771416" cy="494797"/>
            <a:chOff x="4328518" y="2599047"/>
            <a:chExt cx="771416" cy="494797"/>
          </a:xfrm>
        </p:grpSpPr>
        <p:sp>
          <p:nvSpPr>
            <p:cNvPr id="142" name="Shape"/>
            <p:cNvSpPr/>
            <p:nvPr/>
          </p:nvSpPr>
          <p:spPr>
            <a:xfrm>
              <a:off x="4328518" y="2599047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4" name="DIR, GC - BRAND, ,DEFINING &amp;amp;, ,PURPOSE MKTG Ma Wei-Chun Ginny"/>
            <p:cNvSpPr/>
            <p:nvPr/>
          </p:nvSpPr>
          <p:spPr>
            <a:xfrm>
              <a:off x="4379166" y="2630215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DIR, GC - BRAND DEFINING &amp; PURPOSE MKTG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Ma Wei-Chun Ginny</a:t>
              </a:r>
            </a:p>
          </p:txBody>
        </p:sp>
        <p:sp>
          <p:nvSpPr>
            <p:cNvPr id="275" name="Shape"/>
            <p:cNvSpPr/>
            <p:nvPr/>
          </p:nvSpPr>
          <p:spPr>
            <a:xfrm>
              <a:off x="4340206" y="2976963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6" name="Band (CLT Group)"/>
            <p:cNvSpPr/>
            <p:nvPr/>
          </p:nvSpPr>
          <p:spPr>
            <a:xfrm>
              <a:off x="4390854" y="2996443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7" name="E"/>
            <p:cNvSpPr/>
            <p:nvPr/>
          </p:nvSpPr>
          <p:spPr>
            <a:xfrm>
              <a:off x="4994740" y="2996443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78" name="Group"/>
          <p:cNvGrpSpPr/>
          <p:nvPr/>
        </p:nvGrpSpPr>
        <p:grpSpPr>
          <a:xfrm>
            <a:off x="4328518" y="3140596"/>
            <a:ext cx="771416" cy="409084"/>
            <a:chOff x="4328518" y="3140596"/>
            <a:chExt cx="771416" cy="409084"/>
          </a:xfrm>
        </p:grpSpPr>
        <p:sp>
          <p:nvSpPr>
            <p:cNvPr id="144" name="Shape"/>
            <p:cNvSpPr/>
            <p:nvPr/>
          </p:nvSpPr>
          <p:spPr>
            <a:xfrm>
              <a:off x="4328518" y="3140596"/>
              <a:ext cx="771416" cy="40908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9" name="DIR, GC - ATHLETE, ,MKTG Guo Forrest"/>
            <p:cNvSpPr/>
            <p:nvPr/>
          </p:nvSpPr>
          <p:spPr>
            <a:xfrm>
              <a:off x="4379166" y="3171765"/>
              <a:ext cx="670119" cy="2415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DIR, GC - ATHLETE MKTG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Guo Forrest</a:t>
              </a:r>
            </a:p>
          </p:txBody>
        </p:sp>
        <p:sp>
          <p:nvSpPr>
            <p:cNvPr id="280" name="Shape"/>
            <p:cNvSpPr/>
            <p:nvPr/>
          </p:nvSpPr>
          <p:spPr>
            <a:xfrm>
              <a:off x="4340206" y="3432799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1" name="Band (CLT Group)"/>
            <p:cNvSpPr/>
            <p:nvPr/>
          </p:nvSpPr>
          <p:spPr>
            <a:xfrm>
              <a:off x="4390854" y="3452279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2" name="E"/>
            <p:cNvSpPr/>
            <p:nvPr/>
          </p:nvSpPr>
          <p:spPr>
            <a:xfrm>
              <a:off x="4994740" y="3452279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83" name="Group"/>
          <p:cNvGrpSpPr/>
          <p:nvPr/>
        </p:nvGrpSpPr>
        <p:grpSpPr>
          <a:xfrm>
            <a:off x="5123309" y="1060112"/>
            <a:ext cx="771416" cy="409084"/>
            <a:chOff x="5123309" y="1060112"/>
            <a:chExt cx="771416" cy="409084"/>
          </a:xfrm>
        </p:grpSpPr>
        <p:sp>
          <p:nvSpPr>
            <p:cNvPr id="146" name="Shape"/>
            <p:cNvSpPr/>
            <p:nvPr/>
          </p:nvSpPr>
          <p:spPr>
            <a:xfrm>
              <a:off x="5123309" y="1060112"/>
              <a:ext cx="771416" cy="40908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79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4" name="SR DIR, GC - KEY, ,CITY MARKETING Liao Vanessa"/>
            <p:cNvSpPr/>
            <p:nvPr/>
          </p:nvSpPr>
          <p:spPr>
            <a:xfrm>
              <a:off x="5173958" y="1091280"/>
              <a:ext cx="670119" cy="2415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SR DIR, GC - KEY CITY MARKETING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Liao Vanessa</a:t>
              </a:r>
            </a:p>
          </p:txBody>
        </p:sp>
        <p:sp>
          <p:nvSpPr>
            <p:cNvPr id="285" name="Shape"/>
            <p:cNvSpPr/>
            <p:nvPr/>
          </p:nvSpPr>
          <p:spPr>
            <a:xfrm>
              <a:off x="5134998" y="1352315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6" name="Band (CLT Group)"/>
            <p:cNvSpPr/>
            <p:nvPr/>
          </p:nvSpPr>
          <p:spPr>
            <a:xfrm>
              <a:off x="5185646" y="1371795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7" name="S"/>
            <p:cNvSpPr/>
            <p:nvPr/>
          </p:nvSpPr>
          <p:spPr>
            <a:xfrm>
              <a:off x="5789532" y="1371795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88" name="Group"/>
          <p:cNvGrpSpPr/>
          <p:nvPr/>
        </p:nvGrpSpPr>
        <p:grpSpPr>
          <a:xfrm>
            <a:off x="5247983" y="1515949"/>
            <a:ext cx="771416" cy="494797"/>
            <a:chOff x="5247983" y="1515949"/>
            <a:chExt cx="771416" cy="494797"/>
          </a:xfrm>
        </p:grpSpPr>
        <p:sp>
          <p:nvSpPr>
            <p:cNvPr id="148" name="Shape"/>
            <p:cNvSpPr/>
            <p:nvPr/>
          </p:nvSpPr>
          <p:spPr>
            <a:xfrm>
              <a:off x="5247983" y="1515949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779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9" name="ASST MGR, GC -, ,BRNAD MARKETING, ,- BJ Wang XuFang"/>
            <p:cNvSpPr/>
            <p:nvPr/>
          </p:nvSpPr>
          <p:spPr>
            <a:xfrm>
              <a:off x="5298631" y="1547117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ASST MGR, GC - BRNAD MARKETING - BJ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Wang XuFang</a:t>
              </a:r>
            </a:p>
          </p:txBody>
        </p:sp>
        <p:sp>
          <p:nvSpPr>
            <p:cNvPr id="290" name="Shape"/>
            <p:cNvSpPr/>
            <p:nvPr/>
          </p:nvSpPr>
          <p:spPr>
            <a:xfrm>
              <a:off x="5259671" y="1893864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1" name="Band (CLT Group)"/>
            <p:cNvSpPr/>
            <p:nvPr/>
          </p:nvSpPr>
          <p:spPr>
            <a:xfrm>
              <a:off x="5310319" y="1913344"/>
              <a:ext cx="607782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2" name="L"/>
            <p:cNvSpPr/>
            <p:nvPr/>
          </p:nvSpPr>
          <p:spPr>
            <a:xfrm>
              <a:off x="5918101" y="1913344"/>
              <a:ext cx="38961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93" name="Group"/>
          <p:cNvGrpSpPr/>
          <p:nvPr/>
        </p:nvGrpSpPr>
        <p:grpSpPr>
          <a:xfrm>
            <a:off x="5247983" y="2057498"/>
            <a:ext cx="771416" cy="409084"/>
            <a:chOff x="5247983" y="2057498"/>
            <a:chExt cx="771416" cy="409084"/>
          </a:xfrm>
        </p:grpSpPr>
        <p:sp>
          <p:nvSpPr>
            <p:cNvPr id="150" name="Shape"/>
            <p:cNvSpPr/>
            <p:nvPr/>
          </p:nvSpPr>
          <p:spPr>
            <a:xfrm>
              <a:off x="5247983" y="2057498"/>
              <a:ext cx="771416" cy="40908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4" name="DIR, GC - BRAND, ,MARKETING - BJ Hui Jing Wen"/>
            <p:cNvSpPr/>
            <p:nvPr/>
          </p:nvSpPr>
          <p:spPr>
            <a:xfrm>
              <a:off x="5298631" y="2088666"/>
              <a:ext cx="670119" cy="2415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DIR, GC - BRAND MARKETING - BJ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Hui Jing Wen</a:t>
              </a:r>
            </a:p>
          </p:txBody>
        </p:sp>
        <p:sp>
          <p:nvSpPr>
            <p:cNvPr id="295" name="Shape"/>
            <p:cNvSpPr/>
            <p:nvPr/>
          </p:nvSpPr>
          <p:spPr>
            <a:xfrm>
              <a:off x="5259671" y="2349701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6" name="Band (CLT Group)"/>
            <p:cNvSpPr/>
            <p:nvPr/>
          </p:nvSpPr>
          <p:spPr>
            <a:xfrm>
              <a:off x="5310319" y="2369181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7" name="E"/>
            <p:cNvSpPr/>
            <p:nvPr/>
          </p:nvSpPr>
          <p:spPr>
            <a:xfrm>
              <a:off x="5914205" y="2369181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98" name="Group"/>
          <p:cNvGrpSpPr/>
          <p:nvPr/>
        </p:nvGrpSpPr>
        <p:grpSpPr>
          <a:xfrm>
            <a:off x="5247983" y="2513334"/>
            <a:ext cx="771416" cy="494797"/>
            <a:chOff x="5247983" y="2513334"/>
            <a:chExt cx="771416" cy="494797"/>
          </a:xfrm>
        </p:grpSpPr>
        <p:sp>
          <p:nvSpPr>
            <p:cNvPr id="152" name="Shape"/>
            <p:cNvSpPr/>
            <p:nvPr/>
          </p:nvSpPr>
          <p:spPr>
            <a:xfrm>
              <a:off x="5247983" y="2513334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779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9" name="SUPERVISOR, GC -, ,BRAND MARKETING, ,- BJ Gu Tianning Doreen"/>
            <p:cNvSpPr/>
            <p:nvPr/>
          </p:nvSpPr>
          <p:spPr>
            <a:xfrm>
              <a:off x="5298631" y="2544503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SUPERVISOR, GC - BRAND MARKETING - BJ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Gu Tianning Doreen</a:t>
              </a:r>
            </a:p>
          </p:txBody>
        </p:sp>
        <p:sp>
          <p:nvSpPr>
            <p:cNvPr id="300" name="Shape"/>
            <p:cNvSpPr/>
            <p:nvPr/>
          </p:nvSpPr>
          <p:spPr>
            <a:xfrm>
              <a:off x="5259671" y="2891250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1" name="Band (CLT Group)"/>
            <p:cNvSpPr/>
            <p:nvPr/>
          </p:nvSpPr>
          <p:spPr>
            <a:xfrm>
              <a:off x="5310319" y="2910730"/>
              <a:ext cx="607782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2" name="L"/>
            <p:cNvSpPr/>
            <p:nvPr/>
          </p:nvSpPr>
          <p:spPr>
            <a:xfrm>
              <a:off x="5918101" y="2910730"/>
              <a:ext cx="38961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03" name="Group"/>
          <p:cNvGrpSpPr/>
          <p:nvPr/>
        </p:nvGrpSpPr>
        <p:grpSpPr>
          <a:xfrm>
            <a:off x="5247983" y="3054884"/>
            <a:ext cx="771416" cy="494797"/>
            <a:chOff x="5247983" y="3054884"/>
            <a:chExt cx="771416" cy="494797"/>
          </a:xfrm>
        </p:grpSpPr>
        <p:sp>
          <p:nvSpPr>
            <p:cNvPr id="154" name="Shape"/>
            <p:cNvSpPr/>
            <p:nvPr/>
          </p:nvSpPr>
          <p:spPr>
            <a:xfrm>
              <a:off x="5247983" y="3054884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9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4" name="SR MGR, GC -, ,BRAND MARKETING, ,- BJ Ji XueChan"/>
            <p:cNvSpPr/>
            <p:nvPr/>
          </p:nvSpPr>
          <p:spPr>
            <a:xfrm>
              <a:off x="5298631" y="3086052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SR MGR, GC - BRAND MARKETING - BJ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Ji XueChan</a:t>
              </a:r>
            </a:p>
          </p:txBody>
        </p:sp>
        <p:sp>
          <p:nvSpPr>
            <p:cNvPr id="305" name="Shape"/>
            <p:cNvSpPr/>
            <p:nvPr/>
          </p:nvSpPr>
          <p:spPr>
            <a:xfrm>
              <a:off x="5259671" y="3432799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6" name="Band (CLT Group)"/>
            <p:cNvSpPr/>
            <p:nvPr/>
          </p:nvSpPr>
          <p:spPr>
            <a:xfrm>
              <a:off x="5310319" y="3452279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7" name="U"/>
            <p:cNvSpPr/>
            <p:nvPr/>
          </p:nvSpPr>
          <p:spPr>
            <a:xfrm>
              <a:off x="5914205" y="3452279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8" name="Group"/>
          <p:cNvGrpSpPr/>
          <p:nvPr/>
        </p:nvGrpSpPr>
        <p:grpSpPr>
          <a:xfrm>
            <a:off x="5247983" y="3596433"/>
            <a:ext cx="771416" cy="494797"/>
            <a:chOff x="5247983" y="3596433"/>
            <a:chExt cx="771416" cy="494797"/>
          </a:xfrm>
        </p:grpSpPr>
        <p:sp>
          <p:nvSpPr>
            <p:cNvPr id="156" name="Shape"/>
            <p:cNvSpPr/>
            <p:nvPr/>
          </p:nvSpPr>
          <p:spPr>
            <a:xfrm>
              <a:off x="5247983" y="3596433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9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9" name="SR MGR, GC -, ,BRAND MARKETING, ,- BJ Open Position"/>
            <p:cNvSpPr/>
            <p:nvPr/>
          </p:nvSpPr>
          <p:spPr>
            <a:xfrm>
              <a:off x="5298631" y="3627601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SR MGR, GC - BRAND MARKETING - BJ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10" name="Shape"/>
            <p:cNvSpPr/>
            <p:nvPr/>
          </p:nvSpPr>
          <p:spPr>
            <a:xfrm>
              <a:off x="5259671" y="3974348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1" name="Band (CLT Group)"/>
            <p:cNvSpPr/>
            <p:nvPr/>
          </p:nvSpPr>
          <p:spPr>
            <a:xfrm>
              <a:off x="5310319" y="3993829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2" name="U"/>
            <p:cNvSpPr/>
            <p:nvPr/>
          </p:nvSpPr>
          <p:spPr>
            <a:xfrm>
              <a:off x="5914205" y="3993829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3" name="Group"/>
          <p:cNvGrpSpPr/>
          <p:nvPr/>
        </p:nvGrpSpPr>
        <p:grpSpPr>
          <a:xfrm>
            <a:off x="6105111" y="1060112"/>
            <a:ext cx="771416" cy="494797"/>
            <a:chOff x="6105111" y="1060112"/>
            <a:chExt cx="771416" cy="494797"/>
          </a:xfrm>
        </p:grpSpPr>
        <p:sp>
          <p:nvSpPr>
            <p:cNvPr id="158" name="Shape"/>
            <p:cNvSpPr/>
            <p:nvPr/>
          </p:nvSpPr>
          <p:spPr>
            <a:xfrm>
              <a:off x="6105111" y="1060112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79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4" name="SR DIR, GC -, ,CATALYST BRAND, ,MGMT Tu Vivian"/>
            <p:cNvSpPr/>
            <p:nvPr/>
          </p:nvSpPr>
          <p:spPr>
            <a:xfrm>
              <a:off x="6155759" y="1091280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SR DIR, GC - CATALYST BRAND MGMT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Tu Vivian</a:t>
              </a:r>
            </a:p>
          </p:txBody>
        </p:sp>
        <p:sp>
          <p:nvSpPr>
            <p:cNvPr id="315" name="Shape"/>
            <p:cNvSpPr/>
            <p:nvPr/>
          </p:nvSpPr>
          <p:spPr>
            <a:xfrm>
              <a:off x="6116799" y="1438028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6" name="Band (CLT Group)"/>
            <p:cNvSpPr/>
            <p:nvPr/>
          </p:nvSpPr>
          <p:spPr>
            <a:xfrm>
              <a:off x="6167448" y="1457508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7" name="S"/>
            <p:cNvSpPr/>
            <p:nvPr/>
          </p:nvSpPr>
          <p:spPr>
            <a:xfrm>
              <a:off x="6771333" y="1457508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18" name="Group"/>
          <p:cNvGrpSpPr/>
          <p:nvPr/>
        </p:nvGrpSpPr>
        <p:grpSpPr>
          <a:xfrm>
            <a:off x="6229784" y="1601661"/>
            <a:ext cx="771416" cy="494797"/>
            <a:chOff x="6229784" y="1601661"/>
            <a:chExt cx="771416" cy="494797"/>
          </a:xfrm>
        </p:grpSpPr>
        <p:sp>
          <p:nvSpPr>
            <p:cNvPr id="160" name="Shape"/>
            <p:cNvSpPr/>
            <p:nvPr/>
          </p:nvSpPr>
          <p:spPr>
            <a:xfrm>
              <a:off x="6229784" y="1601661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9" name="DIR, GC-CATALYST, ,RELATIONSHIP, ,MANAGEMENT Mak Wing Ho Mark"/>
            <p:cNvSpPr/>
            <p:nvPr/>
          </p:nvSpPr>
          <p:spPr>
            <a:xfrm>
              <a:off x="6280433" y="1632830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DIR, GC-CATALYST RELATIONSHIP MANAGEMENT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Mak Wing Ho Mark</a:t>
              </a:r>
            </a:p>
          </p:txBody>
        </p:sp>
        <p:sp>
          <p:nvSpPr>
            <p:cNvPr id="320" name="Shape"/>
            <p:cNvSpPr/>
            <p:nvPr/>
          </p:nvSpPr>
          <p:spPr>
            <a:xfrm>
              <a:off x="6241472" y="1979577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1" name="Band (CLT Group)"/>
            <p:cNvSpPr/>
            <p:nvPr/>
          </p:nvSpPr>
          <p:spPr>
            <a:xfrm>
              <a:off x="6292121" y="1999057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2" name="E"/>
            <p:cNvSpPr/>
            <p:nvPr/>
          </p:nvSpPr>
          <p:spPr>
            <a:xfrm>
              <a:off x="6896007" y="1999057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23" name="Group"/>
          <p:cNvGrpSpPr/>
          <p:nvPr/>
        </p:nvGrpSpPr>
        <p:grpSpPr>
          <a:xfrm>
            <a:off x="6229784" y="2143211"/>
            <a:ext cx="771416" cy="494797"/>
            <a:chOff x="6229784" y="2143211"/>
            <a:chExt cx="771416" cy="494797"/>
          </a:xfrm>
        </p:grpSpPr>
        <p:sp>
          <p:nvSpPr>
            <p:cNvPr id="162" name="Shape"/>
            <p:cNvSpPr/>
            <p:nvPr/>
          </p:nvSpPr>
          <p:spPr>
            <a:xfrm>
              <a:off x="6229784" y="2143211"/>
              <a:ext cx="771416" cy="49479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4" name="DIR, GC-CATALYST, ,RELATIONSHIP, ,MANAGEMENT Kwan Yee Lin"/>
            <p:cNvSpPr/>
            <p:nvPr/>
          </p:nvSpPr>
          <p:spPr>
            <a:xfrm>
              <a:off x="6280433" y="2174379"/>
              <a:ext cx="670119" cy="32726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DIR, GC-CATALYST RELATIONSHIP MANAGEMENT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Kwan Yee Lin</a:t>
              </a:r>
            </a:p>
          </p:txBody>
        </p:sp>
        <p:sp>
          <p:nvSpPr>
            <p:cNvPr id="325" name="Shape"/>
            <p:cNvSpPr/>
            <p:nvPr/>
          </p:nvSpPr>
          <p:spPr>
            <a:xfrm>
              <a:off x="6241472" y="2521126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6" name="Band (CLT Group)"/>
            <p:cNvSpPr/>
            <p:nvPr/>
          </p:nvSpPr>
          <p:spPr>
            <a:xfrm>
              <a:off x="6292121" y="2540607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7" name="E"/>
            <p:cNvSpPr/>
            <p:nvPr/>
          </p:nvSpPr>
          <p:spPr>
            <a:xfrm>
              <a:off x="6896007" y="2540607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28" name="Group"/>
          <p:cNvGrpSpPr/>
          <p:nvPr/>
        </p:nvGrpSpPr>
        <p:grpSpPr>
          <a:xfrm>
            <a:off x="6229784" y="2684760"/>
            <a:ext cx="771416" cy="409084"/>
            <a:chOff x="6229784" y="2684760"/>
            <a:chExt cx="771416" cy="409084"/>
          </a:xfrm>
        </p:grpSpPr>
        <p:sp>
          <p:nvSpPr>
            <p:cNvPr id="164" name="Shape"/>
            <p:cNvSpPr/>
            <p:nvPr/>
          </p:nvSpPr>
          <p:spPr>
            <a:xfrm>
              <a:off x="6229784" y="2684760"/>
              <a:ext cx="771416" cy="40908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9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9" name="DIR, GC - CATALYST, ,MARKETING Li Peng Kevin"/>
            <p:cNvSpPr/>
            <p:nvPr/>
          </p:nvSpPr>
          <p:spPr>
            <a:xfrm>
              <a:off x="6280433" y="2715928"/>
              <a:ext cx="670119" cy="2415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DIR, GC - CATALYST MARKETING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Li Peng Kevin</a:t>
              </a:r>
            </a:p>
          </p:txBody>
        </p:sp>
        <p:sp>
          <p:nvSpPr>
            <p:cNvPr id="330" name="Shape"/>
            <p:cNvSpPr/>
            <p:nvPr/>
          </p:nvSpPr>
          <p:spPr>
            <a:xfrm>
              <a:off x="6241472" y="2976963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1" name="Band (CLT Group)"/>
            <p:cNvSpPr/>
            <p:nvPr/>
          </p:nvSpPr>
          <p:spPr>
            <a:xfrm>
              <a:off x="6292121" y="2996443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2" name="E"/>
            <p:cNvSpPr/>
            <p:nvPr/>
          </p:nvSpPr>
          <p:spPr>
            <a:xfrm>
              <a:off x="6896007" y="2996443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33" name="Group"/>
          <p:cNvGrpSpPr/>
          <p:nvPr/>
        </p:nvGrpSpPr>
        <p:grpSpPr>
          <a:xfrm>
            <a:off x="6229784" y="3140596"/>
            <a:ext cx="771416" cy="409084"/>
            <a:chOff x="6229784" y="3140596"/>
            <a:chExt cx="771416" cy="409084"/>
          </a:xfrm>
        </p:grpSpPr>
        <p:sp>
          <p:nvSpPr>
            <p:cNvPr id="166" name="Shape"/>
            <p:cNvSpPr/>
            <p:nvPr/>
          </p:nvSpPr>
          <p:spPr>
            <a:xfrm>
              <a:off x="6229784" y="3140596"/>
              <a:ext cx="771416" cy="40908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33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9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4" name="SR MANAGER,, ,CATALYST OPS Yu ChunYan"/>
            <p:cNvSpPr/>
            <p:nvPr/>
          </p:nvSpPr>
          <p:spPr>
            <a:xfrm>
              <a:off x="6280433" y="3171765"/>
              <a:ext cx="670119" cy="2415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SR MANAGER, CATALYST OPS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Yu ChunYan</a:t>
              </a:r>
            </a:p>
          </p:txBody>
        </p:sp>
        <p:sp>
          <p:nvSpPr>
            <p:cNvPr id="335" name="Shape"/>
            <p:cNvSpPr/>
            <p:nvPr/>
          </p:nvSpPr>
          <p:spPr>
            <a:xfrm>
              <a:off x="6241472" y="3432799"/>
              <a:ext cx="748040" cy="10519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6" name="Band (CLT Group)"/>
            <p:cNvSpPr/>
            <p:nvPr/>
          </p:nvSpPr>
          <p:spPr>
            <a:xfrm>
              <a:off x="6292121" y="3452279"/>
              <a:ext cx="603886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7" name="U"/>
            <p:cNvSpPr/>
            <p:nvPr/>
          </p:nvSpPr>
          <p:spPr>
            <a:xfrm>
              <a:off x="6896007" y="3452279"/>
              <a:ext cx="42857" cy="662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Insights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VP/GM, GC,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VP, GC INSIGHTS &amp; ANALYTICS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548640"/>
            <a:ext cx="1371600" cy="924560"/>
            <a:chOff x="7680960" y="54864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8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3255658" y="32417"/>
            <a:ext cx="91633" cy="189678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3"/>
            <a:endCxn id="104" idx="0"/>
          </p:cNvCxnSpPr>
          <p:nvPr/>
        </p:nvCxnSpPr>
        <p:spPr>
          <a:xfrm rot="5400000">
            <a:off x="1754418" y="913612"/>
            <a:ext cx="91633" cy="11056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901476" y="1995635"/>
            <a:ext cx="227554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4" idx="4"/>
            <a:endCxn id="108" idx="5"/>
          </p:cNvCxnSpPr>
          <p:nvPr/>
        </p:nvCxnSpPr>
        <p:spPr>
          <a:xfrm rot="16200000" flipH="1">
            <a:off x="689195" y="2207916"/>
            <a:ext cx="652116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2" idx="3"/>
            <a:endCxn id="110" idx="0"/>
          </p:cNvCxnSpPr>
          <p:nvPr/>
        </p:nvCxnSpPr>
        <p:spPr>
          <a:xfrm rot="5400000">
            <a:off x="2114838" y="1274032"/>
            <a:ext cx="91633" cy="38485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4"/>
            <a:endCxn id="112" idx="5"/>
          </p:cNvCxnSpPr>
          <p:nvPr/>
        </p:nvCxnSpPr>
        <p:spPr>
          <a:xfrm rot="16200000" flipH="1">
            <a:off x="1639115" y="1978836"/>
            <a:ext cx="193955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0" idx="4"/>
            <a:endCxn id="114" idx="5"/>
          </p:cNvCxnSpPr>
          <p:nvPr/>
        </p:nvCxnSpPr>
        <p:spPr>
          <a:xfrm rot="16200000" flipH="1">
            <a:off x="1460432" y="2157518"/>
            <a:ext cx="551321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0" idx="4"/>
            <a:endCxn id="116" idx="5"/>
          </p:cNvCxnSpPr>
          <p:nvPr/>
        </p:nvCxnSpPr>
        <p:spPr>
          <a:xfrm rot="16200000" flipH="1">
            <a:off x="1264950" y="2353000"/>
            <a:ext cx="942284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0" idx="4"/>
            <a:endCxn id="118" idx="5"/>
          </p:cNvCxnSpPr>
          <p:nvPr/>
        </p:nvCxnSpPr>
        <p:spPr>
          <a:xfrm rot="16200000" flipH="1">
            <a:off x="1069468" y="2548482"/>
            <a:ext cx="1333248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2" idx="3"/>
            <a:endCxn id="120" idx="0"/>
          </p:cNvCxnSpPr>
          <p:nvPr/>
        </p:nvCxnSpPr>
        <p:spPr>
          <a:xfrm rot="16200000" flipH="1">
            <a:off x="2475258" y="1298467"/>
            <a:ext cx="91633" cy="33598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20" idx="4"/>
            <a:endCxn id="122" idx="5"/>
          </p:cNvCxnSpPr>
          <p:nvPr/>
        </p:nvCxnSpPr>
        <p:spPr>
          <a:xfrm rot="16200000" flipH="1">
            <a:off x="2343155" y="1928438"/>
            <a:ext cx="227554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20" idx="4"/>
            <a:endCxn id="124" idx="5"/>
          </p:cNvCxnSpPr>
          <p:nvPr/>
        </p:nvCxnSpPr>
        <p:spPr>
          <a:xfrm rot="16200000" flipH="1">
            <a:off x="2164472" y="2107121"/>
            <a:ext cx="584919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02" idx="3"/>
            <a:endCxn id="126" idx="0"/>
          </p:cNvCxnSpPr>
          <p:nvPr/>
        </p:nvCxnSpPr>
        <p:spPr>
          <a:xfrm rot="16200000" flipH="1">
            <a:off x="2860113" y="913612"/>
            <a:ext cx="91633" cy="11056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6" idx="4"/>
            <a:endCxn id="128" idx="5"/>
          </p:cNvCxnSpPr>
          <p:nvPr/>
        </p:nvCxnSpPr>
        <p:spPr>
          <a:xfrm rot="16200000" flipH="1">
            <a:off x="3096065" y="2012434"/>
            <a:ext cx="261152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6" idx="4"/>
            <a:endCxn id="130" idx="5"/>
          </p:cNvCxnSpPr>
          <p:nvPr/>
        </p:nvCxnSpPr>
        <p:spPr>
          <a:xfrm rot="16200000" flipH="1">
            <a:off x="2866985" y="2241515"/>
            <a:ext cx="719313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26" idx="4"/>
            <a:endCxn id="132" idx="5"/>
          </p:cNvCxnSpPr>
          <p:nvPr/>
        </p:nvCxnSpPr>
        <p:spPr>
          <a:xfrm rot="16200000" flipH="1">
            <a:off x="2654704" y="2453796"/>
            <a:ext cx="1143875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26" idx="4"/>
            <a:endCxn id="134" idx="5"/>
          </p:cNvCxnSpPr>
          <p:nvPr/>
        </p:nvCxnSpPr>
        <p:spPr>
          <a:xfrm rot="16200000" flipH="1">
            <a:off x="2459222" y="2649278"/>
            <a:ext cx="1534839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26" idx="4"/>
            <a:endCxn id="136" idx="5"/>
          </p:cNvCxnSpPr>
          <p:nvPr/>
        </p:nvCxnSpPr>
        <p:spPr>
          <a:xfrm rot="16200000" flipH="1">
            <a:off x="2263740" y="2844759"/>
            <a:ext cx="1925803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26" idx="4"/>
            <a:endCxn id="138" idx="5"/>
          </p:cNvCxnSpPr>
          <p:nvPr/>
        </p:nvCxnSpPr>
        <p:spPr>
          <a:xfrm rot="16200000" flipH="1">
            <a:off x="2051459" y="3057041"/>
            <a:ext cx="2350365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26" idx="4"/>
            <a:endCxn id="140" idx="5"/>
          </p:cNvCxnSpPr>
          <p:nvPr/>
        </p:nvCxnSpPr>
        <p:spPr>
          <a:xfrm rot="16200000" flipH="1">
            <a:off x="1839178" y="3269322"/>
            <a:ext cx="2774927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01" idx="3"/>
            <a:endCxn id="142" idx="0"/>
          </p:cNvCxnSpPr>
          <p:nvPr/>
        </p:nvCxnSpPr>
        <p:spPr>
          <a:xfrm rot="5400000">
            <a:off x="4120055" y="896813"/>
            <a:ext cx="91633" cy="16799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2" idx="4"/>
            <a:endCxn id="144" idx="5"/>
          </p:cNvCxnSpPr>
          <p:nvPr/>
        </p:nvCxnSpPr>
        <p:spPr>
          <a:xfrm rot="16200000" flipH="1">
            <a:off x="3735963" y="1442788"/>
            <a:ext cx="227554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4" idx="4"/>
            <a:endCxn id="146" idx="5"/>
          </p:cNvCxnSpPr>
          <p:nvPr/>
        </p:nvCxnSpPr>
        <p:spPr>
          <a:xfrm rot="16200000" flipH="1">
            <a:off x="3833704" y="1867350"/>
            <a:ext cx="227554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01" idx="3"/>
            <a:endCxn id="148" idx="0"/>
          </p:cNvCxnSpPr>
          <p:nvPr/>
        </p:nvCxnSpPr>
        <p:spPr>
          <a:xfrm rot="16200000" flipH="1">
            <a:off x="4480474" y="704385"/>
            <a:ext cx="91633" cy="55284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8" idx="4"/>
            <a:endCxn id="150" idx="5"/>
          </p:cNvCxnSpPr>
          <p:nvPr/>
        </p:nvCxnSpPr>
        <p:spPr>
          <a:xfrm rot="16200000" flipH="1">
            <a:off x="4473602" y="1425989"/>
            <a:ext cx="193955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01" idx="3"/>
            <a:endCxn id="152" idx="0"/>
          </p:cNvCxnSpPr>
          <p:nvPr/>
        </p:nvCxnSpPr>
        <p:spPr>
          <a:xfrm rot="16200000" flipH="1">
            <a:off x="4816459" y="368401"/>
            <a:ext cx="91633" cy="12248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01" idx="3"/>
            <a:endCxn id="154" idx="0"/>
          </p:cNvCxnSpPr>
          <p:nvPr/>
        </p:nvCxnSpPr>
        <p:spPr>
          <a:xfrm rot="16200000" flipH="1">
            <a:off x="5152443" y="32417"/>
            <a:ext cx="91633" cy="189678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4" idx="4"/>
            <a:endCxn id="156" idx="5"/>
          </p:cNvCxnSpPr>
          <p:nvPr/>
        </p:nvCxnSpPr>
        <p:spPr>
          <a:xfrm rot="16200000" flipH="1">
            <a:off x="5800741" y="1442788"/>
            <a:ext cx="227554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4" idx="4"/>
            <a:endCxn id="158" idx="5"/>
          </p:cNvCxnSpPr>
          <p:nvPr/>
        </p:nvCxnSpPr>
        <p:spPr>
          <a:xfrm rot="16200000" flipH="1">
            <a:off x="5605259" y="1638270"/>
            <a:ext cx="618517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8" idx="4"/>
            <a:endCxn id="160" idx="5"/>
          </p:cNvCxnSpPr>
          <p:nvPr/>
        </p:nvCxnSpPr>
        <p:spPr>
          <a:xfrm rot="16200000" flipH="1">
            <a:off x="5915281" y="2207916"/>
            <a:ext cx="193955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54" idx="4"/>
            <a:endCxn id="162" idx="5"/>
          </p:cNvCxnSpPr>
          <p:nvPr/>
        </p:nvCxnSpPr>
        <p:spPr>
          <a:xfrm rot="16200000" flipH="1">
            <a:off x="5214295" y="2029233"/>
            <a:ext cx="1400445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54" idx="4"/>
            <a:endCxn id="164" idx="5"/>
          </p:cNvCxnSpPr>
          <p:nvPr/>
        </p:nvCxnSpPr>
        <p:spPr>
          <a:xfrm rot="16200000" flipH="1">
            <a:off x="4985215" y="2258314"/>
            <a:ext cx="1858606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54" idx="4"/>
            <a:endCxn id="166" idx="5"/>
          </p:cNvCxnSpPr>
          <p:nvPr/>
        </p:nvCxnSpPr>
        <p:spPr>
          <a:xfrm rot="16200000" flipH="1">
            <a:off x="4789733" y="2453796"/>
            <a:ext cx="2249569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54" idx="4"/>
            <a:endCxn id="168" idx="5"/>
          </p:cNvCxnSpPr>
          <p:nvPr/>
        </p:nvCxnSpPr>
        <p:spPr>
          <a:xfrm rot="16200000" flipH="1">
            <a:off x="4594251" y="2649278"/>
            <a:ext cx="2640533" cy="4887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70" name="Group"/>
          <p:cNvGrpSpPr/>
          <p:nvPr/>
        </p:nvGrpSpPr>
        <p:grpSpPr>
          <a:xfrm>
            <a:off x="3947481" y="611226"/>
            <a:ext cx="604773" cy="320713"/>
            <a:chOff x="3947481" y="611226"/>
            <a:chExt cx="604773" cy="320713"/>
          </a:xfrm>
        </p:grpSpPr>
        <p:sp>
          <p:nvSpPr>
            <p:cNvPr id="101" name="Shape"/>
            <p:cNvSpPr/>
            <p:nvPr/>
          </p:nvSpPr>
          <p:spPr>
            <a:xfrm>
              <a:off x="3947481" y="611226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6109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1" name="VP, GC INSIGHTS &amp;amp;, ,ANALYTICS Open Position"/>
            <p:cNvSpPr/>
            <p:nvPr/>
          </p:nvSpPr>
          <p:spPr>
            <a:xfrm>
              <a:off x="3987188" y="635661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VP, GC INSIGHTS &amp; ANALYTICS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72" name="Shape"/>
            <p:cNvSpPr/>
            <p:nvPr/>
          </p:nvSpPr>
          <p:spPr>
            <a:xfrm>
              <a:off x="3956644" y="840306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3" name="Band (CLT Group)"/>
            <p:cNvSpPr/>
            <p:nvPr/>
          </p:nvSpPr>
          <p:spPr>
            <a:xfrm>
              <a:off x="3996351" y="855579"/>
              <a:ext cx="427617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4" name="CLT"/>
            <p:cNvSpPr/>
            <p:nvPr/>
          </p:nvSpPr>
          <p:spPr>
            <a:xfrm>
              <a:off x="4423968" y="855579"/>
              <a:ext cx="79415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75" name="Group"/>
          <p:cNvGrpSpPr/>
          <p:nvPr/>
        </p:nvGrpSpPr>
        <p:grpSpPr>
          <a:xfrm>
            <a:off x="2050696" y="1029680"/>
            <a:ext cx="604773" cy="387910"/>
            <a:chOff x="2050696" y="1029680"/>
            <a:chExt cx="604773" cy="387910"/>
          </a:xfrm>
        </p:grpSpPr>
        <p:sp>
          <p:nvSpPr>
            <p:cNvPr id="102" name="Shape"/>
            <p:cNvSpPr/>
            <p:nvPr/>
          </p:nvSpPr>
          <p:spPr>
            <a:xfrm>
              <a:off x="2050696" y="1029680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610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6" name="SR DIR, GC, ,COMMERCIAL, ,ANALYTICS Chien Shan-Tai"/>
            <p:cNvSpPr/>
            <p:nvPr/>
          </p:nvSpPr>
          <p:spPr>
            <a:xfrm>
              <a:off x="2090403" y="1054115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SR DIR, GC COMMERCIAL ANALYTICS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Chien Shan-Tai</a:t>
              </a:r>
            </a:p>
          </p:txBody>
        </p:sp>
        <p:sp>
          <p:nvSpPr>
            <p:cNvPr id="177" name="Shape"/>
            <p:cNvSpPr/>
            <p:nvPr/>
          </p:nvSpPr>
          <p:spPr>
            <a:xfrm>
              <a:off x="2059859" y="1325957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8" name="Band (CLT Group)"/>
            <p:cNvSpPr/>
            <p:nvPr/>
          </p:nvSpPr>
          <p:spPr>
            <a:xfrm>
              <a:off x="2099566" y="1341229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9" name="S"/>
            <p:cNvSpPr/>
            <p:nvPr/>
          </p:nvSpPr>
          <p:spPr>
            <a:xfrm>
              <a:off x="2572999" y="1341229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80" name="Group"/>
          <p:cNvGrpSpPr/>
          <p:nvPr/>
        </p:nvGrpSpPr>
        <p:grpSpPr>
          <a:xfrm>
            <a:off x="945001" y="1515330"/>
            <a:ext cx="604773" cy="387910"/>
            <a:chOff x="945001" y="1515330"/>
            <a:chExt cx="604773" cy="387910"/>
          </a:xfrm>
        </p:grpSpPr>
        <p:sp>
          <p:nvSpPr>
            <p:cNvPr id="104" name="Shape"/>
            <p:cNvSpPr/>
            <p:nvPr/>
          </p:nvSpPr>
          <p:spPr>
            <a:xfrm>
              <a:off x="945001" y="1515330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10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1" name="DIR, GC, ,MARKETPLACE, ,ANALYTICS Zhao XingYu"/>
            <p:cNvSpPr/>
            <p:nvPr/>
          </p:nvSpPr>
          <p:spPr>
            <a:xfrm>
              <a:off x="984708" y="1539765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DIR, GC MARKETPLACE ANALYTICS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Zhao XingYu</a:t>
              </a:r>
            </a:p>
          </p:txBody>
        </p:sp>
        <p:sp>
          <p:nvSpPr>
            <p:cNvPr id="182" name="Shape"/>
            <p:cNvSpPr/>
            <p:nvPr/>
          </p:nvSpPr>
          <p:spPr>
            <a:xfrm>
              <a:off x="954164" y="1811607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3" name="Band (CLT Group)"/>
            <p:cNvSpPr/>
            <p:nvPr/>
          </p:nvSpPr>
          <p:spPr>
            <a:xfrm>
              <a:off x="993872" y="1826879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4" name="E"/>
            <p:cNvSpPr/>
            <p:nvPr/>
          </p:nvSpPr>
          <p:spPr>
            <a:xfrm>
              <a:off x="1467304" y="1826879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85" name="Group"/>
          <p:cNvGrpSpPr/>
          <p:nvPr/>
        </p:nvGrpSpPr>
        <p:grpSpPr>
          <a:xfrm>
            <a:off x="1042742" y="1939892"/>
            <a:ext cx="604773" cy="387910"/>
            <a:chOff x="1042742" y="1939892"/>
            <a:chExt cx="604773" cy="387910"/>
          </a:xfrm>
        </p:grpSpPr>
        <p:sp>
          <p:nvSpPr>
            <p:cNvPr id="106" name="Shape"/>
            <p:cNvSpPr/>
            <p:nvPr/>
          </p:nvSpPr>
          <p:spPr>
            <a:xfrm>
              <a:off x="1042742" y="1939892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6" name="MARKETPLACE, ,PARTNER INSIGHTS, ,MANAGER II Shen RuoFei"/>
            <p:cNvSpPr/>
            <p:nvPr/>
          </p:nvSpPr>
          <p:spPr>
            <a:xfrm>
              <a:off x="1082449" y="1964327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MARKETPLACE PARTNER INSIGHTS MANAGER II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Shen RuoFei</a:t>
              </a:r>
            </a:p>
          </p:txBody>
        </p:sp>
        <p:sp>
          <p:nvSpPr>
            <p:cNvPr id="187" name="Shape"/>
            <p:cNvSpPr/>
            <p:nvPr/>
          </p:nvSpPr>
          <p:spPr>
            <a:xfrm>
              <a:off x="1051905" y="2236169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8" name="Band (CLT Group)"/>
            <p:cNvSpPr/>
            <p:nvPr/>
          </p:nvSpPr>
          <p:spPr>
            <a:xfrm>
              <a:off x="1091613" y="2251441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9" name="U"/>
            <p:cNvSpPr/>
            <p:nvPr/>
          </p:nvSpPr>
          <p:spPr>
            <a:xfrm>
              <a:off x="1565045" y="2251441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90" name="Group"/>
          <p:cNvGrpSpPr/>
          <p:nvPr/>
        </p:nvGrpSpPr>
        <p:grpSpPr>
          <a:xfrm>
            <a:off x="1042742" y="2364454"/>
            <a:ext cx="604773" cy="387910"/>
            <a:chOff x="1042742" y="2364454"/>
            <a:chExt cx="604773" cy="387910"/>
          </a:xfrm>
        </p:grpSpPr>
        <p:sp>
          <p:nvSpPr>
            <p:cNvPr id="108" name="Shape"/>
            <p:cNvSpPr/>
            <p:nvPr/>
          </p:nvSpPr>
          <p:spPr>
            <a:xfrm>
              <a:off x="1042742" y="2364454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1" name="LOCATION, ,INSIGHTS, ,MANAGER I Chen Hong Abby"/>
            <p:cNvSpPr/>
            <p:nvPr/>
          </p:nvSpPr>
          <p:spPr>
            <a:xfrm>
              <a:off x="1082449" y="2388890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LOCATION INSIGHTS MANAGER 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Chen Hong Abby</a:t>
              </a:r>
            </a:p>
          </p:txBody>
        </p:sp>
        <p:sp>
          <p:nvSpPr>
            <p:cNvPr id="192" name="Shape"/>
            <p:cNvSpPr/>
            <p:nvPr/>
          </p:nvSpPr>
          <p:spPr>
            <a:xfrm>
              <a:off x="1051905" y="2660732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3" name="Band (CLT Group)"/>
            <p:cNvSpPr/>
            <p:nvPr/>
          </p:nvSpPr>
          <p:spPr>
            <a:xfrm>
              <a:off x="1091613" y="2676004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4" name="U"/>
            <p:cNvSpPr/>
            <p:nvPr/>
          </p:nvSpPr>
          <p:spPr>
            <a:xfrm>
              <a:off x="1565045" y="2676004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95" name="Group"/>
          <p:cNvGrpSpPr/>
          <p:nvPr/>
        </p:nvGrpSpPr>
        <p:grpSpPr>
          <a:xfrm>
            <a:off x="1665841" y="1515330"/>
            <a:ext cx="604773" cy="387910"/>
            <a:chOff x="1665841" y="1515330"/>
            <a:chExt cx="604773" cy="387910"/>
          </a:xfrm>
        </p:grpSpPr>
        <p:sp>
          <p:nvSpPr>
            <p:cNvPr id="110" name="Shape"/>
            <p:cNvSpPr/>
            <p:nvPr/>
          </p:nvSpPr>
          <p:spPr>
            <a:xfrm>
              <a:off x="1665841" y="1515330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10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6" name="DIR, GC REPORTING, ,&amp;amp; DATA, ,ENABLEMENT Fu Annie"/>
            <p:cNvSpPr/>
            <p:nvPr/>
          </p:nvSpPr>
          <p:spPr>
            <a:xfrm>
              <a:off x="1705548" y="1539765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DIR, GC REPORTING &amp; DATA ENABLEMENT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Fu Annie</a:t>
              </a:r>
            </a:p>
          </p:txBody>
        </p:sp>
        <p:sp>
          <p:nvSpPr>
            <p:cNvPr id="197" name="Shape"/>
            <p:cNvSpPr/>
            <p:nvPr/>
          </p:nvSpPr>
          <p:spPr>
            <a:xfrm>
              <a:off x="1675004" y="1811607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8" name="Band (CLT Group)"/>
            <p:cNvSpPr/>
            <p:nvPr/>
          </p:nvSpPr>
          <p:spPr>
            <a:xfrm>
              <a:off x="1714711" y="1826879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9" name="E"/>
            <p:cNvSpPr/>
            <p:nvPr/>
          </p:nvSpPr>
          <p:spPr>
            <a:xfrm>
              <a:off x="2188144" y="1826879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1763582" y="1939892"/>
            <a:ext cx="604773" cy="320713"/>
            <a:chOff x="1763582" y="1939892"/>
            <a:chExt cx="604773" cy="320713"/>
          </a:xfrm>
        </p:grpSpPr>
        <p:sp>
          <p:nvSpPr>
            <p:cNvPr id="112" name="Shape"/>
            <p:cNvSpPr/>
            <p:nvPr/>
          </p:nvSpPr>
          <p:spPr>
            <a:xfrm>
              <a:off x="1763582" y="1939892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1" name="PRODUCT, ,MANAGER Pan XiaoMin"/>
            <p:cNvSpPr/>
            <p:nvPr/>
          </p:nvSpPr>
          <p:spPr>
            <a:xfrm>
              <a:off x="1803289" y="1964327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PRODUCT MANAGER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Pan XiaoMin</a:t>
              </a:r>
            </a:p>
          </p:txBody>
        </p:sp>
        <p:sp>
          <p:nvSpPr>
            <p:cNvPr id="202" name="Shape"/>
            <p:cNvSpPr/>
            <p:nvPr/>
          </p:nvSpPr>
          <p:spPr>
            <a:xfrm>
              <a:off x="1772745" y="2168972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3" name="Band (CLT Group)"/>
            <p:cNvSpPr/>
            <p:nvPr/>
          </p:nvSpPr>
          <p:spPr>
            <a:xfrm>
              <a:off x="1812452" y="2184244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4" name="U"/>
            <p:cNvSpPr/>
            <p:nvPr/>
          </p:nvSpPr>
          <p:spPr>
            <a:xfrm>
              <a:off x="2285885" y="2184244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5" name="Group"/>
          <p:cNvGrpSpPr/>
          <p:nvPr/>
        </p:nvGrpSpPr>
        <p:grpSpPr>
          <a:xfrm>
            <a:off x="1763582" y="2297257"/>
            <a:ext cx="604773" cy="320713"/>
            <a:chOff x="1763582" y="2297257"/>
            <a:chExt cx="604773" cy="320713"/>
          </a:xfrm>
        </p:grpSpPr>
        <p:sp>
          <p:nvSpPr>
            <p:cNvPr id="114" name="Shape"/>
            <p:cNvSpPr/>
            <p:nvPr/>
          </p:nvSpPr>
          <p:spPr>
            <a:xfrm>
              <a:off x="1763582" y="2297257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6" name="PRODUCT, ,MANAGER Sun Will"/>
            <p:cNvSpPr/>
            <p:nvPr/>
          </p:nvSpPr>
          <p:spPr>
            <a:xfrm>
              <a:off x="1803289" y="2321693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PRODUCT MANAGER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Sun Will</a:t>
              </a:r>
            </a:p>
          </p:txBody>
        </p:sp>
        <p:sp>
          <p:nvSpPr>
            <p:cNvPr id="207" name="Shape"/>
            <p:cNvSpPr/>
            <p:nvPr/>
          </p:nvSpPr>
          <p:spPr>
            <a:xfrm>
              <a:off x="1772745" y="2526338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8" name="Band (CLT Group)"/>
            <p:cNvSpPr/>
            <p:nvPr/>
          </p:nvSpPr>
          <p:spPr>
            <a:xfrm>
              <a:off x="1812452" y="2541610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9" name="U"/>
            <p:cNvSpPr/>
            <p:nvPr/>
          </p:nvSpPr>
          <p:spPr>
            <a:xfrm>
              <a:off x="2285885" y="2541610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0" name="Group"/>
          <p:cNvGrpSpPr/>
          <p:nvPr/>
        </p:nvGrpSpPr>
        <p:grpSpPr>
          <a:xfrm>
            <a:off x="1763582" y="2654623"/>
            <a:ext cx="604773" cy="387910"/>
            <a:chOff x="1763582" y="2654623"/>
            <a:chExt cx="604773" cy="387910"/>
          </a:xfrm>
        </p:grpSpPr>
        <p:sp>
          <p:nvSpPr>
            <p:cNvPr id="116" name="Shape"/>
            <p:cNvSpPr/>
            <p:nvPr/>
          </p:nvSpPr>
          <p:spPr>
            <a:xfrm>
              <a:off x="1763582" y="2654623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1" name="SR REPORTING, ,PRODUCT, ,MANAGER Yang XiuLi"/>
            <p:cNvSpPr/>
            <p:nvPr/>
          </p:nvSpPr>
          <p:spPr>
            <a:xfrm>
              <a:off x="1803289" y="2679058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SR REPORTING PRODUCT MANAGER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Yang XiuLi</a:t>
              </a:r>
            </a:p>
          </p:txBody>
        </p:sp>
        <p:sp>
          <p:nvSpPr>
            <p:cNvPr id="212" name="Shape"/>
            <p:cNvSpPr/>
            <p:nvPr/>
          </p:nvSpPr>
          <p:spPr>
            <a:xfrm>
              <a:off x="1772745" y="2950900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3" name="Band (CLT Group)"/>
            <p:cNvSpPr/>
            <p:nvPr/>
          </p:nvSpPr>
          <p:spPr>
            <a:xfrm>
              <a:off x="1812452" y="2966172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4" name="U"/>
            <p:cNvSpPr/>
            <p:nvPr/>
          </p:nvSpPr>
          <p:spPr>
            <a:xfrm>
              <a:off x="2285885" y="2966172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5" name="Group"/>
          <p:cNvGrpSpPr/>
          <p:nvPr/>
        </p:nvGrpSpPr>
        <p:grpSpPr>
          <a:xfrm>
            <a:off x="1763582" y="3079185"/>
            <a:ext cx="604773" cy="320713"/>
            <a:chOff x="1763582" y="3079185"/>
            <a:chExt cx="604773" cy="320713"/>
          </a:xfrm>
        </p:grpSpPr>
        <p:sp>
          <p:nvSpPr>
            <p:cNvPr id="118" name="Shape"/>
            <p:cNvSpPr/>
            <p:nvPr/>
          </p:nvSpPr>
          <p:spPr>
            <a:xfrm>
              <a:off x="1763582" y="3079185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6" name="LEAD PRODUCT, ,MANAGER Leung Wai Lun"/>
            <p:cNvSpPr/>
            <p:nvPr/>
          </p:nvSpPr>
          <p:spPr>
            <a:xfrm>
              <a:off x="1803289" y="3103620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LEAD PRODUCT MANAGER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Leung Wai Lun</a:t>
              </a:r>
            </a:p>
          </p:txBody>
        </p:sp>
        <p:sp>
          <p:nvSpPr>
            <p:cNvPr id="217" name="Shape"/>
            <p:cNvSpPr/>
            <p:nvPr/>
          </p:nvSpPr>
          <p:spPr>
            <a:xfrm>
              <a:off x="1772745" y="3308265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8" name="Band (CLT Group)"/>
            <p:cNvSpPr/>
            <p:nvPr/>
          </p:nvSpPr>
          <p:spPr>
            <a:xfrm>
              <a:off x="1812452" y="3323537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9" name="U"/>
            <p:cNvSpPr/>
            <p:nvPr/>
          </p:nvSpPr>
          <p:spPr>
            <a:xfrm>
              <a:off x="2285885" y="3323537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0" name="Group"/>
          <p:cNvGrpSpPr/>
          <p:nvPr/>
        </p:nvGrpSpPr>
        <p:grpSpPr>
          <a:xfrm>
            <a:off x="2386680" y="1515330"/>
            <a:ext cx="604773" cy="320713"/>
            <a:chOff x="2386680" y="1515330"/>
            <a:chExt cx="604773" cy="320713"/>
          </a:xfrm>
        </p:grpSpPr>
        <p:sp>
          <p:nvSpPr>
            <p:cNvPr id="120" name="Shape"/>
            <p:cNvSpPr/>
            <p:nvPr/>
          </p:nvSpPr>
          <p:spPr>
            <a:xfrm>
              <a:off x="2386680" y="1515330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10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1" name="DIR - ADVANCED, ,ANALYTICS Open Position"/>
            <p:cNvSpPr/>
            <p:nvPr/>
          </p:nvSpPr>
          <p:spPr>
            <a:xfrm>
              <a:off x="2426387" y="1539765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DIR - ADVANCED ANALYTICS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22" name="Shape"/>
            <p:cNvSpPr/>
            <p:nvPr/>
          </p:nvSpPr>
          <p:spPr>
            <a:xfrm>
              <a:off x="2395843" y="1744410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3" name="Band (CLT Group)"/>
            <p:cNvSpPr/>
            <p:nvPr/>
          </p:nvSpPr>
          <p:spPr>
            <a:xfrm>
              <a:off x="2435550" y="1759682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4" name="E"/>
            <p:cNvSpPr/>
            <p:nvPr/>
          </p:nvSpPr>
          <p:spPr>
            <a:xfrm>
              <a:off x="2908983" y="1759682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5" name="Group"/>
          <p:cNvGrpSpPr/>
          <p:nvPr/>
        </p:nvGrpSpPr>
        <p:grpSpPr>
          <a:xfrm>
            <a:off x="2484421" y="1872695"/>
            <a:ext cx="604773" cy="387910"/>
            <a:chOff x="2484421" y="1872695"/>
            <a:chExt cx="604773" cy="387910"/>
          </a:xfrm>
        </p:grpSpPr>
        <p:sp>
          <p:nvSpPr>
            <p:cNvPr id="122" name="Shape"/>
            <p:cNvSpPr/>
            <p:nvPr/>
          </p:nvSpPr>
          <p:spPr>
            <a:xfrm>
              <a:off x="2484421" y="1872695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6" name="COMMERCIAL, ,ANALYTICS SENIOR, ,MANAGER Huang JunYan"/>
            <p:cNvSpPr/>
            <p:nvPr/>
          </p:nvSpPr>
          <p:spPr>
            <a:xfrm>
              <a:off x="2524128" y="1897130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COMMERCIAL ANALYTICS SENIOR MANAGER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Huang JunYan</a:t>
              </a:r>
            </a:p>
          </p:txBody>
        </p:sp>
        <p:sp>
          <p:nvSpPr>
            <p:cNvPr id="227" name="Shape"/>
            <p:cNvSpPr/>
            <p:nvPr/>
          </p:nvSpPr>
          <p:spPr>
            <a:xfrm>
              <a:off x="2493584" y="2168972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8" name="Band (CLT Group)"/>
            <p:cNvSpPr/>
            <p:nvPr/>
          </p:nvSpPr>
          <p:spPr>
            <a:xfrm>
              <a:off x="2533291" y="2184244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9" name="U"/>
            <p:cNvSpPr/>
            <p:nvPr/>
          </p:nvSpPr>
          <p:spPr>
            <a:xfrm>
              <a:off x="3006724" y="2184244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0" name="Group"/>
          <p:cNvGrpSpPr/>
          <p:nvPr/>
        </p:nvGrpSpPr>
        <p:grpSpPr>
          <a:xfrm>
            <a:off x="2484421" y="2297257"/>
            <a:ext cx="604773" cy="253516"/>
            <a:chOff x="2484421" y="2297257"/>
            <a:chExt cx="604773" cy="253516"/>
          </a:xfrm>
        </p:grpSpPr>
        <p:sp>
          <p:nvSpPr>
            <p:cNvPr id="124" name="Shape"/>
            <p:cNvSpPr/>
            <p:nvPr/>
          </p:nvSpPr>
          <p:spPr>
            <a:xfrm>
              <a:off x="2484421" y="2297257"/>
              <a:ext cx="604773" cy="25351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1" name="DATA SCIENTIST Shi YunTing"/>
            <p:cNvSpPr/>
            <p:nvPr/>
          </p:nvSpPr>
          <p:spPr>
            <a:xfrm>
              <a:off x="2524128" y="2321693"/>
              <a:ext cx="525358" cy="1221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DATA SCIENTIST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Shi YunTing</a:t>
              </a:r>
            </a:p>
          </p:txBody>
        </p:sp>
        <p:sp>
          <p:nvSpPr>
            <p:cNvPr id="232" name="Shape"/>
            <p:cNvSpPr/>
            <p:nvPr/>
          </p:nvSpPr>
          <p:spPr>
            <a:xfrm>
              <a:off x="2493584" y="2459141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3" name="Band (CLT Group)"/>
            <p:cNvSpPr/>
            <p:nvPr/>
          </p:nvSpPr>
          <p:spPr>
            <a:xfrm>
              <a:off x="2533291" y="2474413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4" name="U"/>
            <p:cNvSpPr/>
            <p:nvPr/>
          </p:nvSpPr>
          <p:spPr>
            <a:xfrm>
              <a:off x="3006724" y="2474413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5" name="Group"/>
          <p:cNvGrpSpPr/>
          <p:nvPr/>
        </p:nvGrpSpPr>
        <p:grpSpPr>
          <a:xfrm>
            <a:off x="3156390" y="1515330"/>
            <a:ext cx="604773" cy="387910"/>
            <a:chOff x="3156390" y="1515330"/>
            <a:chExt cx="604773" cy="387910"/>
          </a:xfrm>
        </p:grpSpPr>
        <p:sp>
          <p:nvSpPr>
            <p:cNvPr id="126" name="Shape"/>
            <p:cNvSpPr/>
            <p:nvPr/>
          </p:nvSpPr>
          <p:spPr>
            <a:xfrm>
              <a:off x="3156390" y="1515330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10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6" name="DIR, GC PRODUCT, ,MERCH &amp;amp; DSM, ,ANALYTICS Luo Yang"/>
            <p:cNvSpPr/>
            <p:nvPr/>
          </p:nvSpPr>
          <p:spPr>
            <a:xfrm>
              <a:off x="3196097" y="1539765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DIR, GC PRODUCT MERCH &amp; DSM ANALYTICS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Luo Yang</a:t>
              </a:r>
            </a:p>
          </p:txBody>
        </p:sp>
        <p:sp>
          <p:nvSpPr>
            <p:cNvPr id="237" name="Shape"/>
            <p:cNvSpPr/>
            <p:nvPr/>
          </p:nvSpPr>
          <p:spPr>
            <a:xfrm>
              <a:off x="3165553" y="1811607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8" name="Band (CLT Group)"/>
            <p:cNvSpPr/>
            <p:nvPr/>
          </p:nvSpPr>
          <p:spPr>
            <a:xfrm>
              <a:off x="3205260" y="1826879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9" name="E"/>
            <p:cNvSpPr/>
            <p:nvPr/>
          </p:nvSpPr>
          <p:spPr>
            <a:xfrm>
              <a:off x="3678693" y="1826879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0" name="Group"/>
          <p:cNvGrpSpPr/>
          <p:nvPr/>
        </p:nvGrpSpPr>
        <p:grpSpPr>
          <a:xfrm>
            <a:off x="3254131" y="1939892"/>
            <a:ext cx="604773" cy="455107"/>
            <a:chOff x="3254131" y="1939892"/>
            <a:chExt cx="604773" cy="455107"/>
          </a:xfrm>
        </p:grpSpPr>
        <p:sp>
          <p:nvSpPr>
            <p:cNvPr id="128" name="Shape"/>
            <p:cNvSpPr/>
            <p:nvPr/>
          </p:nvSpPr>
          <p:spPr>
            <a:xfrm>
              <a:off x="3254131" y="1939892"/>
              <a:ext cx="604773" cy="455107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1" name="SUPPLY &amp;amp;, ,INVENTORY, ,INSIGHTS, ,MANAGER II Hua XiaoCheng"/>
            <p:cNvSpPr/>
            <p:nvPr/>
          </p:nvSpPr>
          <p:spPr>
            <a:xfrm>
              <a:off x="3293838" y="1964327"/>
              <a:ext cx="525358" cy="3237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SUPPLY &amp; INVENTORY INSIGHTS MANAGER II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Hua XiaoCheng</a:t>
              </a:r>
            </a:p>
          </p:txBody>
        </p:sp>
        <p:sp>
          <p:nvSpPr>
            <p:cNvPr id="242" name="Shape"/>
            <p:cNvSpPr/>
            <p:nvPr/>
          </p:nvSpPr>
          <p:spPr>
            <a:xfrm>
              <a:off x="3263294" y="2303366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3" name="Band (CLT Group)"/>
            <p:cNvSpPr/>
            <p:nvPr/>
          </p:nvSpPr>
          <p:spPr>
            <a:xfrm>
              <a:off x="3303001" y="2318638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4" name="U"/>
            <p:cNvSpPr/>
            <p:nvPr/>
          </p:nvSpPr>
          <p:spPr>
            <a:xfrm>
              <a:off x="3776434" y="2318638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5" name="Group"/>
          <p:cNvGrpSpPr/>
          <p:nvPr/>
        </p:nvGrpSpPr>
        <p:grpSpPr>
          <a:xfrm>
            <a:off x="3254131" y="2431651"/>
            <a:ext cx="604773" cy="387910"/>
            <a:chOff x="3254131" y="2431651"/>
            <a:chExt cx="604773" cy="387910"/>
          </a:xfrm>
        </p:grpSpPr>
        <p:sp>
          <p:nvSpPr>
            <p:cNvPr id="130" name="Shape"/>
            <p:cNvSpPr/>
            <p:nvPr/>
          </p:nvSpPr>
          <p:spPr>
            <a:xfrm>
              <a:off x="3254131" y="2431651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10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6" name="IN-SEASON, ,OPTIMIZATION, ,INSIGHTS ANALYST Tang Toby"/>
            <p:cNvSpPr/>
            <p:nvPr/>
          </p:nvSpPr>
          <p:spPr>
            <a:xfrm>
              <a:off x="3293838" y="2456086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IN-SEASON OPTIMIZATION INSIGHTS ANALYST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Tang Toby</a:t>
              </a:r>
            </a:p>
          </p:txBody>
        </p:sp>
        <p:sp>
          <p:nvSpPr>
            <p:cNvPr id="247" name="Shape"/>
            <p:cNvSpPr/>
            <p:nvPr/>
          </p:nvSpPr>
          <p:spPr>
            <a:xfrm>
              <a:off x="3263294" y="2727928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8" name="Band (CLT Group)"/>
            <p:cNvSpPr/>
            <p:nvPr/>
          </p:nvSpPr>
          <p:spPr>
            <a:xfrm>
              <a:off x="3303001" y="2743200"/>
              <a:ext cx="476488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9" name="L"/>
            <p:cNvSpPr/>
            <p:nvPr/>
          </p:nvSpPr>
          <p:spPr>
            <a:xfrm>
              <a:off x="3779488" y="2743200"/>
              <a:ext cx="30545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3254131" y="2856213"/>
            <a:ext cx="604773" cy="387910"/>
            <a:chOff x="3254131" y="2856213"/>
            <a:chExt cx="604773" cy="387910"/>
          </a:xfrm>
        </p:grpSpPr>
        <p:sp>
          <p:nvSpPr>
            <p:cNvPr id="132" name="Shape"/>
            <p:cNvSpPr/>
            <p:nvPr/>
          </p:nvSpPr>
          <p:spPr>
            <a:xfrm>
              <a:off x="3254131" y="2856213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10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1" name="ASSOCIATE IMP, ,KIDS INSIGHTS, ,ANALYST Zhang SiSi"/>
            <p:cNvSpPr/>
            <p:nvPr/>
          </p:nvSpPr>
          <p:spPr>
            <a:xfrm>
              <a:off x="3293838" y="2880649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ASSOCIATE IMP KIDS INSIGHTS ANALYST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Zhang SiSi</a:t>
              </a:r>
            </a:p>
          </p:txBody>
        </p:sp>
        <p:sp>
          <p:nvSpPr>
            <p:cNvPr id="252" name="Shape"/>
            <p:cNvSpPr/>
            <p:nvPr/>
          </p:nvSpPr>
          <p:spPr>
            <a:xfrm>
              <a:off x="3263294" y="3152491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3" name="Band (CLT Group)"/>
            <p:cNvSpPr/>
            <p:nvPr/>
          </p:nvSpPr>
          <p:spPr>
            <a:xfrm>
              <a:off x="3303001" y="3167763"/>
              <a:ext cx="476488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4" name="L"/>
            <p:cNvSpPr/>
            <p:nvPr/>
          </p:nvSpPr>
          <p:spPr>
            <a:xfrm>
              <a:off x="3779488" y="3167763"/>
              <a:ext cx="30545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55" name="Group"/>
          <p:cNvGrpSpPr/>
          <p:nvPr/>
        </p:nvGrpSpPr>
        <p:grpSpPr>
          <a:xfrm>
            <a:off x="3254131" y="3280776"/>
            <a:ext cx="604773" cy="320713"/>
            <a:chOff x="3254131" y="3280776"/>
            <a:chExt cx="604773" cy="320713"/>
          </a:xfrm>
        </p:grpSpPr>
        <p:sp>
          <p:nvSpPr>
            <p:cNvPr id="134" name="Shape"/>
            <p:cNvSpPr/>
            <p:nvPr/>
          </p:nvSpPr>
          <p:spPr>
            <a:xfrm>
              <a:off x="3254131" y="3280776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6" name="IMP MENS INSIGHTS, ,MANAGER II Lin Alex"/>
            <p:cNvSpPr/>
            <p:nvPr/>
          </p:nvSpPr>
          <p:spPr>
            <a:xfrm>
              <a:off x="3293838" y="3305211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IMP MENS INSIGHTS MANAGER II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Lin Alex</a:t>
              </a:r>
            </a:p>
          </p:txBody>
        </p:sp>
        <p:sp>
          <p:nvSpPr>
            <p:cNvPr id="257" name="Shape"/>
            <p:cNvSpPr/>
            <p:nvPr/>
          </p:nvSpPr>
          <p:spPr>
            <a:xfrm>
              <a:off x="3263294" y="3509856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8" name="Band (CLT Group)"/>
            <p:cNvSpPr/>
            <p:nvPr/>
          </p:nvSpPr>
          <p:spPr>
            <a:xfrm>
              <a:off x="3303001" y="3525128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9" name="U"/>
            <p:cNvSpPr/>
            <p:nvPr/>
          </p:nvSpPr>
          <p:spPr>
            <a:xfrm>
              <a:off x="3776434" y="3525128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0" name="Group"/>
          <p:cNvGrpSpPr/>
          <p:nvPr/>
        </p:nvGrpSpPr>
        <p:grpSpPr>
          <a:xfrm>
            <a:off x="3254131" y="3638141"/>
            <a:ext cx="604773" cy="387910"/>
            <a:chOff x="3254131" y="3638141"/>
            <a:chExt cx="604773" cy="387910"/>
          </a:xfrm>
        </p:grpSpPr>
        <p:sp>
          <p:nvSpPr>
            <p:cNvPr id="136" name="Shape"/>
            <p:cNvSpPr/>
            <p:nvPr/>
          </p:nvSpPr>
          <p:spPr>
            <a:xfrm>
              <a:off x="3254131" y="3638141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IMP WOMENS, ,INSIGHTS, ,MANAGER I Yang Grace"/>
            <p:cNvSpPr/>
            <p:nvPr/>
          </p:nvSpPr>
          <p:spPr>
            <a:xfrm>
              <a:off x="3293838" y="3662576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IMP WOMENS INSIGHTS MANAGER 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Yang Grace</a:t>
              </a:r>
            </a:p>
          </p:txBody>
        </p:sp>
        <p:sp>
          <p:nvSpPr>
            <p:cNvPr id="262" name="Shape"/>
            <p:cNvSpPr/>
            <p:nvPr/>
          </p:nvSpPr>
          <p:spPr>
            <a:xfrm>
              <a:off x="3263294" y="3934418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3" name="Band (CLT Group)"/>
            <p:cNvSpPr/>
            <p:nvPr/>
          </p:nvSpPr>
          <p:spPr>
            <a:xfrm>
              <a:off x="3303001" y="3949690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4" name="U"/>
            <p:cNvSpPr/>
            <p:nvPr/>
          </p:nvSpPr>
          <p:spPr>
            <a:xfrm>
              <a:off x="3776434" y="3949690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5" name="Group"/>
          <p:cNvGrpSpPr/>
          <p:nvPr/>
        </p:nvGrpSpPr>
        <p:grpSpPr>
          <a:xfrm>
            <a:off x="3254131" y="4062703"/>
            <a:ext cx="604773" cy="387910"/>
            <a:chOff x="3254131" y="4062703"/>
            <a:chExt cx="604773" cy="387910"/>
          </a:xfrm>
        </p:grpSpPr>
        <p:sp>
          <p:nvSpPr>
            <p:cNvPr id="138" name="Shape"/>
            <p:cNvSpPr/>
            <p:nvPr/>
          </p:nvSpPr>
          <p:spPr>
            <a:xfrm>
              <a:off x="3254131" y="4062703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10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ASSOCIATE IN-,SEASON OPT, ,INSIGHTS ANALYST Jiang Shun"/>
            <p:cNvSpPr/>
            <p:nvPr/>
          </p:nvSpPr>
          <p:spPr>
            <a:xfrm>
              <a:off x="3293838" y="4087138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ASSOCIATE IN-SEASON OPT INSIGHTS ANALYST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Jiang Shun</a:t>
              </a:r>
            </a:p>
          </p:txBody>
        </p:sp>
        <p:sp>
          <p:nvSpPr>
            <p:cNvPr id="267" name="Shape"/>
            <p:cNvSpPr/>
            <p:nvPr/>
          </p:nvSpPr>
          <p:spPr>
            <a:xfrm>
              <a:off x="3263294" y="4358980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8" name="Band (CLT Group)"/>
            <p:cNvSpPr/>
            <p:nvPr/>
          </p:nvSpPr>
          <p:spPr>
            <a:xfrm>
              <a:off x="3303001" y="4374253"/>
              <a:ext cx="476488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9" name="L"/>
            <p:cNvSpPr/>
            <p:nvPr/>
          </p:nvSpPr>
          <p:spPr>
            <a:xfrm>
              <a:off x="3779488" y="4374253"/>
              <a:ext cx="30545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70" name="Group"/>
          <p:cNvGrpSpPr/>
          <p:nvPr/>
        </p:nvGrpSpPr>
        <p:grpSpPr>
          <a:xfrm>
            <a:off x="3254131" y="4487265"/>
            <a:ext cx="604773" cy="387910"/>
            <a:chOff x="3254131" y="4487265"/>
            <a:chExt cx="604773" cy="387910"/>
          </a:xfrm>
        </p:grpSpPr>
        <p:sp>
          <p:nvSpPr>
            <p:cNvPr id="140" name="Shape"/>
            <p:cNvSpPr/>
            <p:nvPr/>
          </p:nvSpPr>
          <p:spPr>
            <a:xfrm>
              <a:off x="3254131" y="4487265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1" name="INTEGRATED, ,DEMAND INSIGHTS, ,MANAGER I Wang Ada"/>
            <p:cNvSpPr/>
            <p:nvPr/>
          </p:nvSpPr>
          <p:spPr>
            <a:xfrm>
              <a:off x="3293838" y="4511701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INTEGRATED DEMAND INSIGHTS MANAGER 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Wang Ada</a:t>
              </a:r>
            </a:p>
          </p:txBody>
        </p:sp>
        <p:sp>
          <p:nvSpPr>
            <p:cNvPr id="272" name="Shape"/>
            <p:cNvSpPr/>
            <p:nvPr/>
          </p:nvSpPr>
          <p:spPr>
            <a:xfrm>
              <a:off x="3263294" y="4783543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3" name="Band (CLT Group)"/>
            <p:cNvSpPr/>
            <p:nvPr/>
          </p:nvSpPr>
          <p:spPr>
            <a:xfrm>
              <a:off x="3303001" y="4798815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4" name="U"/>
            <p:cNvSpPr/>
            <p:nvPr/>
          </p:nvSpPr>
          <p:spPr>
            <a:xfrm>
              <a:off x="3776434" y="4798815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5" name="Group"/>
          <p:cNvGrpSpPr/>
          <p:nvPr/>
        </p:nvGrpSpPr>
        <p:grpSpPr>
          <a:xfrm>
            <a:off x="3779488" y="1029680"/>
            <a:ext cx="604773" cy="320713"/>
            <a:chOff x="3779488" y="1029680"/>
            <a:chExt cx="604773" cy="320713"/>
          </a:xfrm>
        </p:grpSpPr>
        <p:sp>
          <p:nvSpPr>
            <p:cNvPr id="142" name="Shape"/>
            <p:cNvSpPr/>
            <p:nvPr/>
          </p:nvSpPr>
          <p:spPr>
            <a:xfrm>
              <a:off x="3779488" y="1029680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10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6" name="DIR, GC VOICE OF, ,THE CONSUMER Yin Ying"/>
            <p:cNvSpPr/>
            <p:nvPr/>
          </p:nvSpPr>
          <p:spPr>
            <a:xfrm>
              <a:off x="3819196" y="1054115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DIR, GC VOICE OF THE CONSUMER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Yin Ying</a:t>
              </a:r>
            </a:p>
          </p:txBody>
        </p:sp>
        <p:sp>
          <p:nvSpPr>
            <p:cNvPr id="277" name="Shape"/>
            <p:cNvSpPr/>
            <p:nvPr/>
          </p:nvSpPr>
          <p:spPr>
            <a:xfrm>
              <a:off x="3788652" y="1258760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8" name="Band (CLT Group)"/>
            <p:cNvSpPr/>
            <p:nvPr/>
          </p:nvSpPr>
          <p:spPr>
            <a:xfrm>
              <a:off x="3828359" y="1274032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9" name="E"/>
            <p:cNvSpPr/>
            <p:nvPr/>
          </p:nvSpPr>
          <p:spPr>
            <a:xfrm>
              <a:off x="4301792" y="1274032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80" name="Group"/>
          <p:cNvGrpSpPr/>
          <p:nvPr/>
        </p:nvGrpSpPr>
        <p:grpSpPr>
          <a:xfrm>
            <a:off x="3877229" y="1387045"/>
            <a:ext cx="604773" cy="387910"/>
            <a:chOff x="3877229" y="1387045"/>
            <a:chExt cx="604773" cy="387910"/>
          </a:xfrm>
        </p:grpSpPr>
        <p:sp>
          <p:nvSpPr>
            <p:cNvPr id="144" name="Shape"/>
            <p:cNvSpPr/>
            <p:nvPr/>
          </p:nvSpPr>
          <p:spPr>
            <a:xfrm>
              <a:off x="3877229" y="1387045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1" name="CONSUMER, ,RESEARCH, ,MANAGER I Ru Jia"/>
            <p:cNvSpPr/>
            <p:nvPr/>
          </p:nvSpPr>
          <p:spPr>
            <a:xfrm>
              <a:off x="3916937" y="1411480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CONSUMER RESEARCH MANAGER 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Ru Jia</a:t>
              </a:r>
            </a:p>
          </p:txBody>
        </p:sp>
        <p:sp>
          <p:nvSpPr>
            <p:cNvPr id="282" name="Shape"/>
            <p:cNvSpPr/>
            <p:nvPr/>
          </p:nvSpPr>
          <p:spPr>
            <a:xfrm>
              <a:off x="3886393" y="1683322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3" name="Band (CLT Group)"/>
            <p:cNvSpPr/>
            <p:nvPr/>
          </p:nvSpPr>
          <p:spPr>
            <a:xfrm>
              <a:off x="3926100" y="1698594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4" name="U"/>
            <p:cNvSpPr/>
            <p:nvPr/>
          </p:nvSpPr>
          <p:spPr>
            <a:xfrm>
              <a:off x="4399533" y="1698594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5" name="Group"/>
          <p:cNvGrpSpPr/>
          <p:nvPr/>
        </p:nvGrpSpPr>
        <p:grpSpPr>
          <a:xfrm>
            <a:off x="3974970" y="1811607"/>
            <a:ext cx="604773" cy="387910"/>
            <a:chOff x="3974970" y="1811607"/>
            <a:chExt cx="604773" cy="387910"/>
          </a:xfrm>
        </p:grpSpPr>
        <p:sp>
          <p:nvSpPr>
            <p:cNvPr id="146" name="Shape"/>
            <p:cNvSpPr/>
            <p:nvPr/>
          </p:nvSpPr>
          <p:spPr>
            <a:xfrm>
              <a:off x="3974970" y="1811607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10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6" name="CONSUMER, ,SERVICE INSIGHTS, ,ANALYST Liu YuRui"/>
            <p:cNvSpPr/>
            <p:nvPr/>
          </p:nvSpPr>
          <p:spPr>
            <a:xfrm>
              <a:off x="4014678" y="1836042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CONSUMER SERVICE INSIGHTS ANALYST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Liu YuRui</a:t>
              </a:r>
            </a:p>
          </p:txBody>
        </p:sp>
        <p:sp>
          <p:nvSpPr>
            <p:cNvPr id="287" name="Shape"/>
            <p:cNvSpPr/>
            <p:nvPr/>
          </p:nvSpPr>
          <p:spPr>
            <a:xfrm>
              <a:off x="3984134" y="2107884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8" name="Band (CLT Group)"/>
            <p:cNvSpPr/>
            <p:nvPr/>
          </p:nvSpPr>
          <p:spPr>
            <a:xfrm>
              <a:off x="4023841" y="2123156"/>
              <a:ext cx="476488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9" name="L"/>
            <p:cNvSpPr/>
            <p:nvPr/>
          </p:nvSpPr>
          <p:spPr>
            <a:xfrm>
              <a:off x="4500328" y="2123156"/>
              <a:ext cx="30545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4500328" y="1029680"/>
            <a:ext cx="604773" cy="320713"/>
            <a:chOff x="4500328" y="1029680"/>
            <a:chExt cx="604773" cy="320713"/>
          </a:xfrm>
        </p:grpSpPr>
        <p:sp>
          <p:nvSpPr>
            <p:cNvPr id="148" name="Shape"/>
            <p:cNvSpPr/>
            <p:nvPr/>
          </p:nvSpPr>
          <p:spPr>
            <a:xfrm>
              <a:off x="4500328" y="1029680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10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1" name="DIR, GC SCALED, ,ANALYTICS Liu YuQiao"/>
            <p:cNvSpPr/>
            <p:nvPr/>
          </p:nvSpPr>
          <p:spPr>
            <a:xfrm>
              <a:off x="4540035" y="1054115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DIR, GC SCALED ANALYTICS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Liu YuQiao</a:t>
              </a:r>
            </a:p>
          </p:txBody>
        </p:sp>
        <p:sp>
          <p:nvSpPr>
            <p:cNvPr id="292" name="Shape"/>
            <p:cNvSpPr/>
            <p:nvPr/>
          </p:nvSpPr>
          <p:spPr>
            <a:xfrm>
              <a:off x="4509491" y="1258760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3" name="Band (CLT Group)"/>
            <p:cNvSpPr/>
            <p:nvPr/>
          </p:nvSpPr>
          <p:spPr>
            <a:xfrm>
              <a:off x="4549198" y="1274032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4" name="E"/>
            <p:cNvSpPr/>
            <p:nvPr/>
          </p:nvSpPr>
          <p:spPr>
            <a:xfrm>
              <a:off x="5022631" y="1274032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95" name="Group"/>
          <p:cNvGrpSpPr/>
          <p:nvPr/>
        </p:nvGrpSpPr>
        <p:grpSpPr>
          <a:xfrm>
            <a:off x="4598069" y="1387045"/>
            <a:ext cx="604773" cy="320713"/>
            <a:chOff x="4598069" y="1387045"/>
            <a:chExt cx="604773" cy="320713"/>
          </a:xfrm>
        </p:grpSpPr>
        <p:sp>
          <p:nvSpPr>
            <p:cNvPr id="150" name="Shape"/>
            <p:cNvSpPr/>
            <p:nvPr/>
          </p:nvSpPr>
          <p:spPr>
            <a:xfrm>
              <a:off x="4598069" y="1387045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6" name="LEAD PORTFOLIO, ,MANAGER Open Position"/>
            <p:cNvSpPr/>
            <p:nvPr/>
          </p:nvSpPr>
          <p:spPr>
            <a:xfrm>
              <a:off x="4637776" y="1411480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LEAD PORTFOLIO MANAGER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97" name="Shape"/>
            <p:cNvSpPr/>
            <p:nvPr/>
          </p:nvSpPr>
          <p:spPr>
            <a:xfrm>
              <a:off x="4607232" y="1616125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8" name="Band (CLT Group)"/>
            <p:cNvSpPr/>
            <p:nvPr/>
          </p:nvSpPr>
          <p:spPr>
            <a:xfrm>
              <a:off x="4646939" y="1631397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9" name="U"/>
            <p:cNvSpPr/>
            <p:nvPr/>
          </p:nvSpPr>
          <p:spPr>
            <a:xfrm>
              <a:off x="5120372" y="1631397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0" name="Group"/>
          <p:cNvGrpSpPr/>
          <p:nvPr/>
        </p:nvGrpSpPr>
        <p:grpSpPr>
          <a:xfrm>
            <a:off x="5172297" y="1029680"/>
            <a:ext cx="604773" cy="320713"/>
            <a:chOff x="5172297" y="1029680"/>
            <a:chExt cx="604773" cy="320713"/>
          </a:xfrm>
        </p:grpSpPr>
        <p:sp>
          <p:nvSpPr>
            <p:cNvPr id="152" name="Shape"/>
            <p:cNvSpPr/>
            <p:nvPr/>
          </p:nvSpPr>
          <p:spPr>
            <a:xfrm>
              <a:off x="5172297" y="1029680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6109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1" name="SR ADMINISTRATIVE, ,ASSISTANT Wang MengYue"/>
            <p:cNvSpPr/>
            <p:nvPr/>
          </p:nvSpPr>
          <p:spPr>
            <a:xfrm>
              <a:off x="5212004" y="1054115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SR ADMINISTRATIVE ASSISTANT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Wang MengYue</a:t>
              </a:r>
            </a:p>
          </p:txBody>
        </p:sp>
        <p:sp>
          <p:nvSpPr>
            <p:cNvPr id="302" name="Shape"/>
            <p:cNvSpPr/>
            <p:nvPr/>
          </p:nvSpPr>
          <p:spPr>
            <a:xfrm>
              <a:off x="5181460" y="1258760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3" name="Band (CLT Group)"/>
            <p:cNvSpPr/>
            <p:nvPr/>
          </p:nvSpPr>
          <p:spPr>
            <a:xfrm>
              <a:off x="5221167" y="1274032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4" name="A"/>
            <p:cNvSpPr/>
            <p:nvPr/>
          </p:nvSpPr>
          <p:spPr>
            <a:xfrm>
              <a:off x="5694600" y="1274032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305" name="Group"/>
          <p:cNvGrpSpPr/>
          <p:nvPr/>
        </p:nvGrpSpPr>
        <p:grpSpPr>
          <a:xfrm>
            <a:off x="5844266" y="1029680"/>
            <a:ext cx="604773" cy="320713"/>
            <a:chOff x="5844266" y="1029680"/>
            <a:chExt cx="604773" cy="320713"/>
          </a:xfrm>
        </p:grpSpPr>
        <p:sp>
          <p:nvSpPr>
            <p:cNvPr id="154" name="Shape"/>
            <p:cNvSpPr/>
            <p:nvPr/>
          </p:nvSpPr>
          <p:spPr>
            <a:xfrm>
              <a:off x="5844266" y="1029680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10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6" name="DIR, GC MARKETING, ,SCIENCE Maier Georg Christopher"/>
            <p:cNvSpPr/>
            <p:nvPr/>
          </p:nvSpPr>
          <p:spPr>
            <a:xfrm>
              <a:off x="5883973" y="1054115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DIR, GC MARKETING SCIENCE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Maier Georg Christopher</a:t>
              </a:r>
            </a:p>
          </p:txBody>
        </p:sp>
        <p:sp>
          <p:nvSpPr>
            <p:cNvPr id="307" name="Shape"/>
            <p:cNvSpPr/>
            <p:nvPr/>
          </p:nvSpPr>
          <p:spPr>
            <a:xfrm>
              <a:off x="5853429" y="1258760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8" name="Band (CLT Group)"/>
            <p:cNvSpPr/>
            <p:nvPr/>
          </p:nvSpPr>
          <p:spPr>
            <a:xfrm>
              <a:off x="5893136" y="1274032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9" name="E"/>
            <p:cNvSpPr/>
            <p:nvPr/>
          </p:nvSpPr>
          <p:spPr>
            <a:xfrm>
              <a:off x="6366569" y="1274032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10" name="Group"/>
          <p:cNvGrpSpPr/>
          <p:nvPr/>
        </p:nvGrpSpPr>
        <p:grpSpPr>
          <a:xfrm>
            <a:off x="5942007" y="1387045"/>
            <a:ext cx="604773" cy="387910"/>
            <a:chOff x="5942007" y="1387045"/>
            <a:chExt cx="604773" cy="387910"/>
          </a:xfrm>
        </p:grpSpPr>
        <p:sp>
          <p:nvSpPr>
            <p:cNvPr id="156" name="Shape"/>
            <p:cNvSpPr/>
            <p:nvPr/>
          </p:nvSpPr>
          <p:spPr>
            <a:xfrm>
              <a:off x="5942007" y="1387045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1" name="IMM SCIENCE, ,INSIGHTS, ,MANAGER I Yuan Wayne"/>
            <p:cNvSpPr/>
            <p:nvPr/>
          </p:nvSpPr>
          <p:spPr>
            <a:xfrm>
              <a:off x="5981714" y="1411480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IMM SCIENCE INSIGHTS MANAGER 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Yuan Wayne</a:t>
              </a:r>
            </a:p>
          </p:txBody>
        </p:sp>
        <p:sp>
          <p:nvSpPr>
            <p:cNvPr id="312" name="Shape"/>
            <p:cNvSpPr/>
            <p:nvPr/>
          </p:nvSpPr>
          <p:spPr>
            <a:xfrm>
              <a:off x="5951170" y="1683322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3" name="Band (CLT Group)"/>
            <p:cNvSpPr/>
            <p:nvPr/>
          </p:nvSpPr>
          <p:spPr>
            <a:xfrm>
              <a:off x="5990877" y="1698594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4" name="U"/>
            <p:cNvSpPr/>
            <p:nvPr/>
          </p:nvSpPr>
          <p:spPr>
            <a:xfrm>
              <a:off x="6464310" y="1698594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5" name="Group"/>
          <p:cNvGrpSpPr/>
          <p:nvPr/>
        </p:nvGrpSpPr>
        <p:grpSpPr>
          <a:xfrm>
            <a:off x="5942007" y="1811607"/>
            <a:ext cx="604773" cy="320713"/>
            <a:chOff x="5942007" y="1811607"/>
            <a:chExt cx="604773" cy="320713"/>
          </a:xfrm>
        </p:grpSpPr>
        <p:sp>
          <p:nvSpPr>
            <p:cNvPr id="158" name="Shape"/>
            <p:cNvSpPr/>
            <p:nvPr/>
          </p:nvSpPr>
          <p:spPr>
            <a:xfrm>
              <a:off x="5942007" y="1811607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6" name="365 LTCC INSIGHTS, ,MANAGER II Hu Miao"/>
            <p:cNvSpPr/>
            <p:nvPr/>
          </p:nvSpPr>
          <p:spPr>
            <a:xfrm>
              <a:off x="5981714" y="1836042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365 LTCC INSIGHTS MANAGER II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Hu Miao</a:t>
              </a:r>
            </a:p>
          </p:txBody>
        </p:sp>
        <p:sp>
          <p:nvSpPr>
            <p:cNvPr id="317" name="Shape"/>
            <p:cNvSpPr/>
            <p:nvPr/>
          </p:nvSpPr>
          <p:spPr>
            <a:xfrm>
              <a:off x="5951170" y="2040687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8" name="Band (CLT Group)"/>
            <p:cNvSpPr/>
            <p:nvPr/>
          </p:nvSpPr>
          <p:spPr>
            <a:xfrm>
              <a:off x="5990877" y="2055959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9" name="U"/>
            <p:cNvSpPr/>
            <p:nvPr/>
          </p:nvSpPr>
          <p:spPr>
            <a:xfrm>
              <a:off x="6464310" y="2055959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20" name="Group"/>
          <p:cNvGrpSpPr/>
          <p:nvPr/>
        </p:nvGrpSpPr>
        <p:grpSpPr>
          <a:xfrm>
            <a:off x="6039748" y="2168972"/>
            <a:ext cx="604773" cy="320713"/>
            <a:chOff x="6039748" y="2168972"/>
            <a:chExt cx="604773" cy="320713"/>
          </a:xfrm>
        </p:grpSpPr>
        <p:sp>
          <p:nvSpPr>
            <p:cNvPr id="160" name="Shape"/>
            <p:cNvSpPr/>
            <p:nvPr/>
          </p:nvSpPr>
          <p:spPr>
            <a:xfrm>
              <a:off x="6039748" y="2168972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1" name="365 LTCC INSIGHTS, ,MANAGER I Huang YiHe"/>
            <p:cNvSpPr/>
            <p:nvPr/>
          </p:nvSpPr>
          <p:spPr>
            <a:xfrm>
              <a:off x="6079455" y="2193408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365 LTCC INSIGHTS MANAGER 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Huang YiHe</a:t>
              </a:r>
            </a:p>
          </p:txBody>
        </p:sp>
        <p:sp>
          <p:nvSpPr>
            <p:cNvPr id="322" name="Shape"/>
            <p:cNvSpPr/>
            <p:nvPr/>
          </p:nvSpPr>
          <p:spPr>
            <a:xfrm>
              <a:off x="6048911" y="2398053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3" name="Band (CLT Group)"/>
            <p:cNvSpPr/>
            <p:nvPr/>
          </p:nvSpPr>
          <p:spPr>
            <a:xfrm>
              <a:off x="6088618" y="2413325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4" name="U"/>
            <p:cNvSpPr/>
            <p:nvPr/>
          </p:nvSpPr>
          <p:spPr>
            <a:xfrm>
              <a:off x="6562051" y="2413325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25" name="Group"/>
          <p:cNvGrpSpPr/>
          <p:nvPr/>
        </p:nvGrpSpPr>
        <p:grpSpPr>
          <a:xfrm>
            <a:off x="5942007" y="2526338"/>
            <a:ext cx="604773" cy="455107"/>
            <a:chOff x="5942007" y="2526338"/>
            <a:chExt cx="604773" cy="455107"/>
          </a:xfrm>
        </p:grpSpPr>
        <p:sp>
          <p:nvSpPr>
            <p:cNvPr id="162" name="Shape"/>
            <p:cNvSpPr/>
            <p:nvPr/>
          </p:nvSpPr>
          <p:spPr>
            <a:xfrm>
              <a:off x="5942007" y="2526338"/>
              <a:ext cx="604773" cy="455107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6" name="AUDIENCE, ,SELECTION, ,INSIGHTS, ,MANAGER I Chang Jiang"/>
            <p:cNvSpPr/>
            <p:nvPr/>
          </p:nvSpPr>
          <p:spPr>
            <a:xfrm>
              <a:off x="5981714" y="2550773"/>
              <a:ext cx="525358" cy="3237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AUDIENCE SELECTION INSIGHTS MANAGER 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Chang Jiang</a:t>
              </a:r>
            </a:p>
          </p:txBody>
        </p:sp>
        <p:sp>
          <p:nvSpPr>
            <p:cNvPr id="327" name="Shape"/>
            <p:cNvSpPr/>
            <p:nvPr/>
          </p:nvSpPr>
          <p:spPr>
            <a:xfrm>
              <a:off x="5951170" y="2889812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8" name="Band (CLT Group)"/>
            <p:cNvSpPr/>
            <p:nvPr/>
          </p:nvSpPr>
          <p:spPr>
            <a:xfrm>
              <a:off x="5990877" y="2905084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9" name="U"/>
            <p:cNvSpPr/>
            <p:nvPr/>
          </p:nvSpPr>
          <p:spPr>
            <a:xfrm>
              <a:off x="6464310" y="2905084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30" name="Group"/>
          <p:cNvGrpSpPr/>
          <p:nvPr/>
        </p:nvGrpSpPr>
        <p:grpSpPr>
          <a:xfrm>
            <a:off x="5942007" y="3018097"/>
            <a:ext cx="604773" cy="387910"/>
            <a:chOff x="5942007" y="3018097"/>
            <a:chExt cx="604773" cy="387910"/>
          </a:xfrm>
        </p:grpSpPr>
        <p:sp>
          <p:nvSpPr>
            <p:cNvPr id="164" name="Shape"/>
            <p:cNvSpPr/>
            <p:nvPr/>
          </p:nvSpPr>
          <p:spPr>
            <a:xfrm>
              <a:off x="5942007" y="3018097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1" name="EDITORIAL, ,CONTENT INSIGHTS, ,MANAGER I Chen Lu"/>
            <p:cNvSpPr/>
            <p:nvPr/>
          </p:nvSpPr>
          <p:spPr>
            <a:xfrm>
              <a:off x="5981714" y="3042532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EDITORIAL CONTENT INSIGHTS MANAGER 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Chen Lu</a:t>
              </a:r>
            </a:p>
          </p:txBody>
        </p:sp>
        <p:sp>
          <p:nvSpPr>
            <p:cNvPr id="332" name="Shape"/>
            <p:cNvSpPr/>
            <p:nvPr/>
          </p:nvSpPr>
          <p:spPr>
            <a:xfrm>
              <a:off x="5951170" y="3314374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3" name="Band (CLT Group)"/>
            <p:cNvSpPr/>
            <p:nvPr/>
          </p:nvSpPr>
          <p:spPr>
            <a:xfrm>
              <a:off x="5990877" y="3329646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4" name="U"/>
            <p:cNvSpPr/>
            <p:nvPr/>
          </p:nvSpPr>
          <p:spPr>
            <a:xfrm>
              <a:off x="6464310" y="3329646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35" name="Group"/>
          <p:cNvGrpSpPr/>
          <p:nvPr/>
        </p:nvGrpSpPr>
        <p:grpSpPr>
          <a:xfrm>
            <a:off x="5942007" y="3442659"/>
            <a:ext cx="604773" cy="320713"/>
            <a:chOff x="5942007" y="3442659"/>
            <a:chExt cx="604773" cy="320713"/>
          </a:xfrm>
        </p:grpSpPr>
        <p:sp>
          <p:nvSpPr>
            <p:cNvPr id="166" name="Shape"/>
            <p:cNvSpPr/>
            <p:nvPr/>
          </p:nvSpPr>
          <p:spPr>
            <a:xfrm>
              <a:off x="5942007" y="3442659"/>
              <a:ext cx="604773" cy="3207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10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6" name="KEY CITY INSIGHTS, ,MANAGER II Ma Echo"/>
            <p:cNvSpPr/>
            <p:nvPr/>
          </p:nvSpPr>
          <p:spPr>
            <a:xfrm>
              <a:off x="5981714" y="3467094"/>
              <a:ext cx="525358" cy="1893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KEY CITY INSIGHTS MANAGER II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Ma Echo</a:t>
              </a:r>
            </a:p>
          </p:txBody>
        </p:sp>
        <p:sp>
          <p:nvSpPr>
            <p:cNvPr id="337" name="Shape"/>
            <p:cNvSpPr/>
            <p:nvPr/>
          </p:nvSpPr>
          <p:spPr>
            <a:xfrm>
              <a:off x="5951170" y="3671739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8" name="Band (CLT Group)"/>
            <p:cNvSpPr/>
            <p:nvPr/>
          </p:nvSpPr>
          <p:spPr>
            <a:xfrm>
              <a:off x="5990877" y="3687011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9" name="U"/>
            <p:cNvSpPr/>
            <p:nvPr/>
          </p:nvSpPr>
          <p:spPr>
            <a:xfrm>
              <a:off x="6464310" y="3687011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40" name="Group"/>
          <p:cNvGrpSpPr/>
          <p:nvPr/>
        </p:nvGrpSpPr>
        <p:grpSpPr>
          <a:xfrm>
            <a:off x="5942007" y="3800024"/>
            <a:ext cx="604773" cy="387910"/>
            <a:chOff x="5942007" y="3800024"/>
            <a:chExt cx="604773" cy="387910"/>
          </a:xfrm>
        </p:grpSpPr>
        <p:sp>
          <p:nvSpPr>
            <p:cNvPr id="168" name="Shape"/>
            <p:cNvSpPr/>
            <p:nvPr/>
          </p:nvSpPr>
          <p:spPr>
            <a:xfrm>
              <a:off x="5942007" y="3800024"/>
              <a:ext cx="604773" cy="38791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87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10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1" name="MEDIA MEASURE &amp;amp;, ,OPT INSIGHTS, ,DIRECTOR Wang Luo"/>
            <p:cNvSpPr/>
            <p:nvPr/>
          </p:nvSpPr>
          <p:spPr>
            <a:xfrm>
              <a:off x="5981714" y="3824460"/>
              <a:ext cx="525358" cy="25657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MEDIA MEASURE &amp; OPT INSIGHTS DIRECTOR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Wang Luo</a:t>
              </a:r>
            </a:p>
          </p:txBody>
        </p:sp>
        <p:sp>
          <p:nvSpPr>
            <p:cNvPr id="342" name="Shape"/>
            <p:cNvSpPr/>
            <p:nvPr/>
          </p:nvSpPr>
          <p:spPr>
            <a:xfrm>
              <a:off x="5951170" y="4096302"/>
              <a:ext cx="586446" cy="824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3" name="Band (CLT Group)"/>
            <p:cNvSpPr/>
            <p:nvPr/>
          </p:nvSpPr>
          <p:spPr>
            <a:xfrm>
              <a:off x="5990877" y="4111574"/>
              <a:ext cx="473433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4" name="E"/>
            <p:cNvSpPr/>
            <p:nvPr/>
          </p:nvSpPr>
          <p:spPr>
            <a:xfrm>
              <a:off x="6464310" y="4111574"/>
              <a:ext cx="33599" cy="519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GC ORG OVERVIEW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GLOBAL SPORTS MARKETING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685800"/>
            <a:ext cx="1371600" cy="787400"/>
            <a:chOff x="7680960" y="68580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6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7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095630" y="-165078"/>
            <a:ext cx="135210" cy="311882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93406" y="2175170"/>
            <a:ext cx="335770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2" idx="4"/>
            <a:endCxn id="106" idx="5"/>
          </p:cNvCxnSpPr>
          <p:nvPr/>
        </p:nvCxnSpPr>
        <p:spPr>
          <a:xfrm rot="16200000" flipH="1">
            <a:off x="-244617" y="2513193"/>
            <a:ext cx="1011817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2" idx="4"/>
            <a:endCxn id="108" idx="5"/>
          </p:cNvCxnSpPr>
          <p:nvPr/>
        </p:nvCxnSpPr>
        <p:spPr>
          <a:xfrm rot="16200000" flipH="1">
            <a:off x="-582640" y="2851217"/>
            <a:ext cx="1687863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2" idx="4"/>
            <a:endCxn id="110" idx="5"/>
          </p:cNvCxnSpPr>
          <p:nvPr/>
        </p:nvCxnSpPr>
        <p:spPr>
          <a:xfrm rot="16200000" flipH="1">
            <a:off x="-895875" y="3164451"/>
            <a:ext cx="2314333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1" idx="3"/>
            <a:endCxn id="112" idx="0"/>
          </p:cNvCxnSpPr>
          <p:nvPr/>
        </p:nvCxnSpPr>
        <p:spPr>
          <a:xfrm rot="5400000">
            <a:off x="2627454" y="366746"/>
            <a:ext cx="135210" cy="205518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2" idx="4"/>
            <a:endCxn id="114" idx="5"/>
          </p:cNvCxnSpPr>
          <p:nvPr/>
        </p:nvCxnSpPr>
        <p:spPr>
          <a:xfrm rot="16200000" flipH="1">
            <a:off x="1157052" y="2175170"/>
            <a:ext cx="335770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2" idx="4"/>
            <a:endCxn id="116" idx="5"/>
          </p:cNvCxnSpPr>
          <p:nvPr/>
        </p:nvCxnSpPr>
        <p:spPr>
          <a:xfrm rot="16200000" flipH="1">
            <a:off x="819029" y="2513193"/>
            <a:ext cx="1011817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2" idx="4"/>
            <a:endCxn id="118" idx="5"/>
          </p:cNvCxnSpPr>
          <p:nvPr/>
        </p:nvCxnSpPr>
        <p:spPr>
          <a:xfrm rot="16200000" flipH="1">
            <a:off x="505794" y="2826428"/>
            <a:ext cx="1638286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2" idx="4"/>
            <a:endCxn id="120" idx="5"/>
          </p:cNvCxnSpPr>
          <p:nvPr/>
        </p:nvCxnSpPr>
        <p:spPr>
          <a:xfrm rot="16200000" flipH="1">
            <a:off x="217348" y="3114875"/>
            <a:ext cx="2215179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1" idx="3"/>
            <a:endCxn id="122" idx="0"/>
          </p:cNvCxnSpPr>
          <p:nvPr/>
        </p:nvCxnSpPr>
        <p:spPr>
          <a:xfrm rot="5400000">
            <a:off x="3159277" y="898569"/>
            <a:ext cx="135210" cy="99153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22" idx="4"/>
            <a:endCxn id="124" idx="5"/>
          </p:cNvCxnSpPr>
          <p:nvPr/>
        </p:nvCxnSpPr>
        <p:spPr>
          <a:xfrm rot="16200000" flipH="1">
            <a:off x="2270276" y="2026440"/>
            <a:ext cx="236617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2" idx="4"/>
            <a:endCxn id="126" idx="5"/>
          </p:cNvCxnSpPr>
          <p:nvPr/>
        </p:nvCxnSpPr>
        <p:spPr>
          <a:xfrm rot="16200000" flipH="1">
            <a:off x="1981829" y="2314886"/>
            <a:ext cx="813510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2" idx="4"/>
            <a:endCxn id="128" idx="5"/>
          </p:cNvCxnSpPr>
          <p:nvPr/>
        </p:nvCxnSpPr>
        <p:spPr>
          <a:xfrm rot="16200000" flipH="1">
            <a:off x="1693383" y="2603333"/>
            <a:ext cx="1390403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01" idx="3"/>
            <a:endCxn id="130" idx="0"/>
          </p:cNvCxnSpPr>
          <p:nvPr/>
        </p:nvCxnSpPr>
        <p:spPr>
          <a:xfrm rot="16200000" flipH="1">
            <a:off x="3691100" y="1358281"/>
            <a:ext cx="135210" cy="7211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3309134" y="2051228"/>
            <a:ext cx="286194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0" idx="4"/>
            <a:endCxn id="134" idx="5"/>
          </p:cNvCxnSpPr>
          <p:nvPr/>
        </p:nvCxnSpPr>
        <p:spPr>
          <a:xfrm rot="16200000" flipH="1">
            <a:off x="2995899" y="2364463"/>
            <a:ext cx="912663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0" idx="4"/>
            <a:endCxn id="136" idx="5"/>
          </p:cNvCxnSpPr>
          <p:nvPr/>
        </p:nvCxnSpPr>
        <p:spPr>
          <a:xfrm rot="16200000" flipH="1">
            <a:off x="2657876" y="2702486"/>
            <a:ext cx="1588710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0" idx="4"/>
            <a:endCxn id="138" idx="5"/>
          </p:cNvCxnSpPr>
          <p:nvPr/>
        </p:nvCxnSpPr>
        <p:spPr>
          <a:xfrm rot="16200000" flipH="1">
            <a:off x="2344641" y="3015721"/>
            <a:ext cx="2215179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01" idx="3"/>
            <a:endCxn id="140" idx="0"/>
          </p:cNvCxnSpPr>
          <p:nvPr/>
        </p:nvCxnSpPr>
        <p:spPr>
          <a:xfrm rot="16200000" flipH="1">
            <a:off x="4186867" y="862513"/>
            <a:ext cx="135210" cy="106364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01" idx="3"/>
            <a:endCxn id="142" idx="0"/>
          </p:cNvCxnSpPr>
          <p:nvPr/>
        </p:nvCxnSpPr>
        <p:spPr>
          <a:xfrm rot="16200000" flipH="1">
            <a:off x="4682635" y="366746"/>
            <a:ext cx="135210" cy="205518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2" idx="4"/>
            <a:endCxn id="144" idx="5"/>
          </p:cNvCxnSpPr>
          <p:nvPr/>
        </p:nvCxnSpPr>
        <p:spPr>
          <a:xfrm rot="16200000" flipH="1">
            <a:off x="5267415" y="2076017"/>
            <a:ext cx="335770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2" idx="4"/>
            <a:endCxn id="146" idx="5"/>
          </p:cNvCxnSpPr>
          <p:nvPr/>
        </p:nvCxnSpPr>
        <p:spPr>
          <a:xfrm rot="16200000" flipH="1">
            <a:off x="4954180" y="2389251"/>
            <a:ext cx="962240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2" idx="4"/>
            <a:endCxn id="148" idx="5"/>
          </p:cNvCxnSpPr>
          <p:nvPr/>
        </p:nvCxnSpPr>
        <p:spPr>
          <a:xfrm rot="16200000" flipH="1">
            <a:off x="4640945" y="2702486"/>
            <a:ext cx="1588710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2" idx="4"/>
            <a:endCxn id="150" idx="5"/>
          </p:cNvCxnSpPr>
          <p:nvPr/>
        </p:nvCxnSpPr>
        <p:spPr>
          <a:xfrm rot="16200000" flipH="1">
            <a:off x="4352499" y="2990933"/>
            <a:ext cx="2165603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42" idx="4"/>
            <a:endCxn id="152" idx="5"/>
          </p:cNvCxnSpPr>
          <p:nvPr/>
        </p:nvCxnSpPr>
        <p:spPr>
          <a:xfrm rot="16200000" flipH="1">
            <a:off x="4088841" y="3254591"/>
            <a:ext cx="2692919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01" idx="3"/>
            <a:endCxn id="154" idx="0"/>
          </p:cNvCxnSpPr>
          <p:nvPr/>
        </p:nvCxnSpPr>
        <p:spPr>
          <a:xfrm rot="16200000" flipH="1">
            <a:off x="5214458" y="-165078"/>
            <a:ext cx="135210" cy="311882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4" idx="4"/>
            <a:endCxn id="156" idx="5"/>
          </p:cNvCxnSpPr>
          <p:nvPr/>
        </p:nvCxnSpPr>
        <p:spPr>
          <a:xfrm rot="16200000" flipH="1">
            <a:off x="6355850" y="2051228"/>
            <a:ext cx="286194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4" idx="4"/>
            <a:endCxn id="158" idx="5"/>
          </p:cNvCxnSpPr>
          <p:nvPr/>
        </p:nvCxnSpPr>
        <p:spPr>
          <a:xfrm rot="16200000" flipH="1">
            <a:off x="6092192" y="2314886"/>
            <a:ext cx="813510" cy="7211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60" name="Group"/>
          <p:cNvGrpSpPr/>
          <p:nvPr/>
        </p:nvGrpSpPr>
        <p:grpSpPr>
          <a:xfrm>
            <a:off x="3276458" y="749839"/>
            <a:ext cx="892382" cy="572387"/>
            <a:chOff x="3276458" y="749839"/>
            <a:chExt cx="892382" cy="572387"/>
          </a:xfrm>
        </p:grpSpPr>
        <p:sp>
          <p:nvSpPr>
            <p:cNvPr id="101" name="Shape"/>
            <p:cNvSpPr/>
            <p:nvPr/>
          </p:nvSpPr>
          <p:spPr>
            <a:xfrm>
              <a:off x="3276458" y="749839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9014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1" name="VP GREATER CHINA, ,SPORTS, ,MARKETING Hu Bing"/>
            <p:cNvSpPr/>
            <p:nvPr/>
          </p:nvSpPr>
          <p:spPr>
            <a:xfrm>
              <a:off x="3335049" y="785895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VP GREATER CHINA SPORTS MARKETING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Hu Bing</a:t>
              </a:r>
            </a:p>
          </p:txBody>
        </p:sp>
        <p:sp>
          <p:nvSpPr>
            <p:cNvPr id="162" name="Shape"/>
            <p:cNvSpPr/>
            <p:nvPr/>
          </p:nvSpPr>
          <p:spPr>
            <a:xfrm>
              <a:off x="3289979" y="1187015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3" name="Band (CLT Group)"/>
            <p:cNvSpPr/>
            <p:nvPr/>
          </p:nvSpPr>
          <p:spPr>
            <a:xfrm>
              <a:off x="3348570" y="1209550"/>
              <a:ext cx="6309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4" name="CLT"/>
            <p:cNvSpPr/>
            <p:nvPr/>
          </p:nvSpPr>
          <p:spPr>
            <a:xfrm>
              <a:off x="3979547" y="1209550"/>
              <a:ext cx="1171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65" name="Group"/>
          <p:cNvGrpSpPr/>
          <p:nvPr/>
        </p:nvGrpSpPr>
        <p:grpSpPr>
          <a:xfrm>
            <a:off x="157630" y="1466448"/>
            <a:ext cx="892382" cy="572387"/>
            <a:chOff x="157630" y="1466448"/>
            <a:chExt cx="892382" cy="572387"/>
          </a:xfrm>
        </p:grpSpPr>
        <p:sp>
          <p:nvSpPr>
            <p:cNvPr id="102" name="Shape"/>
            <p:cNvSpPr/>
            <p:nvPr/>
          </p:nvSpPr>
          <p:spPr>
            <a:xfrm>
              <a:off x="157630" y="1466448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14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6" name="DIRECTOR,, ,BASKETBALL &amp;amp;, ,JORDAN SM Zhang Fred"/>
            <p:cNvSpPr/>
            <p:nvPr/>
          </p:nvSpPr>
          <p:spPr>
            <a:xfrm>
              <a:off x="216221" y="1502504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DIRECTOR, BASKETBALL &amp; JORDAN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Zhang Fred</a:t>
              </a:r>
            </a:p>
          </p:txBody>
        </p:sp>
        <p:sp>
          <p:nvSpPr>
            <p:cNvPr id="167" name="Shape"/>
            <p:cNvSpPr/>
            <p:nvPr/>
          </p:nvSpPr>
          <p:spPr>
            <a:xfrm>
              <a:off x="171151" y="1903625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8" name="Band (CLT Group)"/>
            <p:cNvSpPr/>
            <p:nvPr/>
          </p:nvSpPr>
          <p:spPr>
            <a:xfrm>
              <a:off x="229742" y="1926160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9" name="E"/>
            <p:cNvSpPr/>
            <p:nvPr/>
          </p:nvSpPr>
          <p:spPr>
            <a:xfrm>
              <a:off x="928323" y="1926160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70" name="Group"/>
          <p:cNvGrpSpPr/>
          <p:nvPr/>
        </p:nvGrpSpPr>
        <p:grpSpPr>
          <a:xfrm>
            <a:off x="301854" y="2092918"/>
            <a:ext cx="892382" cy="572387"/>
            <a:chOff x="301854" y="2092918"/>
            <a:chExt cx="892382" cy="572387"/>
          </a:xfrm>
        </p:grpSpPr>
        <p:sp>
          <p:nvSpPr>
            <p:cNvPr id="104" name="Shape"/>
            <p:cNvSpPr/>
            <p:nvPr/>
          </p:nvSpPr>
          <p:spPr>
            <a:xfrm>
              <a:off x="301854" y="2092918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1" name="TAIWAN, ,BASKETBALL &amp;amp; HBL, ,SR MANAGER Ho Jerry"/>
            <p:cNvSpPr/>
            <p:nvPr/>
          </p:nvSpPr>
          <p:spPr>
            <a:xfrm>
              <a:off x="360444" y="2128974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TAIWAN BASKETBALL &amp; HBL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Ho Jerry</a:t>
              </a:r>
            </a:p>
          </p:txBody>
        </p:sp>
        <p:sp>
          <p:nvSpPr>
            <p:cNvPr id="172" name="Shape"/>
            <p:cNvSpPr/>
            <p:nvPr/>
          </p:nvSpPr>
          <p:spPr>
            <a:xfrm>
              <a:off x="315375" y="2530094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3" name="Band (CLT Group)"/>
            <p:cNvSpPr/>
            <p:nvPr/>
          </p:nvSpPr>
          <p:spPr>
            <a:xfrm>
              <a:off x="373965" y="2552629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4" name="U"/>
            <p:cNvSpPr/>
            <p:nvPr/>
          </p:nvSpPr>
          <p:spPr>
            <a:xfrm>
              <a:off x="1072547" y="2552629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75" name="Group"/>
          <p:cNvGrpSpPr/>
          <p:nvPr/>
        </p:nvGrpSpPr>
        <p:grpSpPr>
          <a:xfrm>
            <a:off x="301854" y="2719387"/>
            <a:ext cx="892382" cy="671540"/>
            <a:chOff x="301854" y="2719387"/>
            <a:chExt cx="892382" cy="671540"/>
          </a:xfrm>
        </p:grpSpPr>
        <p:sp>
          <p:nvSpPr>
            <p:cNvPr id="106" name="Shape"/>
            <p:cNvSpPr/>
            <p:nvPr/>
          </p:nvSpPr>
          <p:spPr>
            <a:xfrm>
              <a:off x="301854" y="2719387"/>
              <a:ext cx="892382" cy="671540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6" name="BASKETBALL, ,INDIVIDUAL, ,PLAYERS SR, ,MANAGER Feng Andy"/>
            <p:cNvSpPr/>
            <p:nvPr/>
          </p:nvSpPr>
          <p:spPr>
            <a:xfrm>
              <a:off x="360444" y="2755443"/>
              <a:ext cx="775200" cy="4777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BASKETBALL INDIVIDUAL PLAYERS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Feng Andy</a:t>
              </a:r>
            </a:p>
          </p:txBody>
        </p:sp>
        <p:sp>
          <p:nvSpPr>
            <p:cNvPr id="177" name="Shape"/>
            <p:cNvSpPr/>
            <p:nvPr/>
          </p:nvSpPr>
          <p:spPr>
            <a:xfrm>
              <a:off x="315375" y="3255718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8" name="Band (CLT Group)"/>
            <p:cNvSpPr/>
            <p:nvPr/>
          </p:nvSpPr>
          <p:spPr>
            <a:xfrm>
              <a:off x="373965" y="3278253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9" name="U"/>
            <p:cNvSpPr/>
            <p:nvPr/>
          </p:nvSpPr>
          <p:spPr>
            <a:xfrm>
              <a:off x="1072547" y="3278253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80" name="Group"/>
          <p:cNvGrpSpPr/>
          <p:nvPr/>
        </p:nvGrpSpPr>
        <p:grpSpPr>
          <a:xfrm>
            <a:off x="301854" y="3445011"/>
            <a:ext cx="892382" cy="572387"/>
            <a:chOff x="301854" y="3445011"/>
            <a:chExt cx="892382" cy="572387"/>
          </a:xfrm>
        </p:grpSpPr>
        <p:sp>
          <p:nvSpPr>
            <p:cNvPr id="108" name="Shape"/>
            <p:cNvSpPr/>
            <p:nvPr/>
          </p:nvSpPr>
          <p:spPr>
            <a:xfrm>
              <a:off x="301854" y="3445011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1" name="CBA &amp;amp; NATIONAL, ,TEAM MENS SR, ,MANAGER Wang David"/>
            <p:cNvSpPr/>
            <p:nvPr/>
          </p:nvSpPr>
          <p:spPr>
            <a:xfrm>
              <a:off x="360444" y="3481067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CBA &amp; NATIONAL TEAM MENS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Wang David</a:t>
              </a:r>
            </a:p>
          </p:txBody>
        </p:sp>
        <p:sp>
          <p:nvSpPr>
            <p:cNvPr id="182" name="Shape"/>
            <p:cNvSpPr/>
            <p:nvPr/>
          </p:nvSpPr>
          <p:spPr>
            <a:xfrm>
              <a:off x="315375" y="3882187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3" name="Band (CLT Group)"/>
            <p:cNvSpPr/>
            <p:nvPr/>
          </p:nvSpPr>
          <p:spPr>
            <a:xfrm>
              <a:off x="373965" y="3904722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4" name="U"/>
            <p:cNvSpPr/>
            <p:nvPr/>
          </p:nvSpPr>
          <p:spPr>
            <a:xfrm>
              <a:off x="1072547" y="3904722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85" name="Group"/>
          <p:cNvGrpSpPr/>
          <p:nvPr/>
        </p:nvGrpSpPr>
        <p:grpSpPr>
          <a:xfrm>
            <a:off x="301854" y="4071480"/>
            <a:ext cx="892382" cy="572387"/>
            <a:chOff x="301854" y="4071480"/>
            <a:chExt cx="892382" cy="572387"/>
          </a:xfrm>
        </p:grpSpPr>
        <p:sp>
          <p:nvSpPr>
            <p:cNvPr id="110" name="Shape"/>
            <p:cNvSpPr/>
            <p:nvPr/>
          </p:nvSpPr>
          <p:spPr>
            <a:xfrm>
              <a:off x="301854" y="4071480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9014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6" name="SPORTS, ,MARKETING, ,SUPERVISOR Wong Chun Kit"/>
            <p:cNvSpPr/>
            <p:nvPr/>
          </p:nvSpPr>
          <p:spPr>
            <a:xfrm>
              <a:off x="360444" y="4107536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EEEEEE"/>
                  </a:solidFill>
                </a:rPr>
                <a:t>SPORTS MARKETING SUPERVISOR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Wong Chun Kit</a:t>
              </a:r>
            </a:p>
          </p:txBody>
        </p:sp>
        <p:sp>
          <p:nvSpPr>
            <p:cNvPr id="187" name="Shape"/>
            <p:cNvSpPr/>
            <p:nvPr/>
          </p:nvSpPr>
          <p:spPr>
            <a:xfrm>
              <a:off x="315375" y="4508657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8" name="Band (CLT Group)"/>
            <p:cNvSpPr/>
            <p:nvPr/>
          </p:nvSpPr>
          <p:spPr>
            <a:xfrm>
              <a:off x="373965" y="4531192"/>
              <a:ext cx="703089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9" name="L"/>
            <p:cNvSpPr/>
            <p:nvPr/>
          </p:nvSpPr>
          <p:spPr>
            <a:xfrm>
              <a:off x="1077054" y="4531192"/>
              <a:ext cx="45070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90" name="Group"/>
          <p:cNvGrpSpPr/>
          <p:nvPr/>
        </p:nvGrpSpPr>
        <p:grpSpPr>
          <a:xfrm>
            <a:off x="1221277" y="1466448"/>
            <a:ext cx="892382" cy="572387"/>
            <a:chOff x="1221277" y="1466448"/>
            <a:chExt cx="892382" cy="572387"/>
          </a:xfrm>
        </p:grpSpPr>
        <p:sp>
          <p:nvSpPr>
            <p:cNvPr id="112" name="Shape"/>
            <p:cNvSpPr/>
            <p:nvPr/>
          </p:nvSpPr>
          <p:spPr>
            <a:xfrm>
              <a:off x="1221277" y="1466448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14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1" name="DIRECTOR,, ,RUNNING &amp;amp; SPORT, ,PERF SM Wang Natalie"/>
            <p:cNvSpPr/>
            <p:nvPr/>
          </p:nvSpPr>
          <p:spPr>
            <a:xfrm>
              <a:off x="1279868" y="1502504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DIRECTOR, RUNNING &amp; SPORT PERF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Wang Natalie</a:t>
              </a:r>
            </a:p>
          </p:txBody>
        </p:sp>
        <p:sp>
          <p:nvSpPr>
            <p:cNvPr id="192" name="Shape"/>
            <p:cNvSpPr/>
            <p:nvPr/>
          </p:nvSpPr>
          <p:spPr>
            <a:xfrm>
              <a:off x="1234798" y="1903625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3" name="Band (CLT Group)"/>
            <p:cNvSpPr/>
            <p:nvPr/>
          </p:nvSpPr>
          <p:spPr>
            <a:xfrm>
              <a:off x="1293389" y="1926160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4" name="E"/>
            <p:cNvSpPr/>
            <p:nvPr/>
          </p:nvSpPr>
          <p:spPr>
            <a:xfrm>
              <a:off x="1991970" y="1926160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95" name="Group"/>
          <p:cNvGrpSpPr/>
          <p:nvPr/>
        </p:nvGrpSpPr>
        <p:grpSpPr>
          <a:xfrm>
            <a:off x="1365500" y="2092918"/>
            <a:ext cx="892382" cy="572387"/>
            <a:chOff x="1365500" y="2092918"/>
            <a:chExt cx="892382" cy="572387"/>
          </a:xfrm>
        </p:grpSpPr>
        <p:sp>
          <p:nvSpPr>
            <p:cNvPr id="114" name="Shape"/>
            <p:cNvSpPr/>
            <p:nvPr/>
          </p:nvSpPr>
          <p:spPr>
            <a:xfrm>
              <a:off x="1365500" y="2092918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6" name="UNIVERSITY, SKATE, ,&amp;amp; WOMENS, ,MANAGER Open Position"/>
            <p:cNvSpPr/>
            <p:nvPr/>
          </p:nvSpPr>
          <p:spPr>
            <a:xfrm>
              <a:off x="1424091" y="2128974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UNIVERSITY, SKATE &amp; WOMENS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97" name="Shape"/>
            <p:cNvSpPr/>
            <p:nvPr/>
          </p:nvSpPr>
          <p:spPr>
            <a:xfrm>
              <a:off x="1379021" y="2530094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8" name="Band (CLT Group)"/>
            <p:cNvSpPr/>
            <p:nvPr/>
          </p:nvSpPr>
          <p:spPr>
            <a:xfrm>
              <a:off x="1437612" y="2552629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9" name="U"/>
            <p:cNvSpPr/>
            <p:nvPr/>
          </p:nvSpPr>
          <p:spPr>
            <a:xfrm>
              <a:off x="2136193" y="2552629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1365500" y="2719387"/>
            <a:ext cx="892382" cy="671540"/>
            <a:chOff x="1365500" y="2719387"/>
            <a:chExt cx="892382" cy="671540"/>
          </a:xfrm>
        </p:grpSpPr>
        <p:sp>
          <p:nvSpPr>
            <p:cNvPr id="116" name="Shape"/>
            <p:cNvSpPr/>
            <p:nvPr/>
          </p:nvSpPr>
          <p:spPr>
            <a:xfrm>
              <a:off x="1365500" y="2719387"/>
              <a:ext cx="892382" cy="671540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1" name="CLUB &amp;amp; YOUTH, ,ATHLETES, ,DEVELOPMENT SR, ,MGR Zhang Ji Nuan Chris"/>
            <p:cNvSpPr/>
            <p:nvPr/>
          </p:nvSpPr>
          <p:spPr>
            <a:xfrm>
              <a:off x="1424091" y="2755443"/>
              <a:ext cx="775200" cy="4777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CLUB &amp; YOUTH ATHLETES DEVELOPMENT SR MGR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Zhang Ji Nuan Chris</a:t>
              </a:r>
            </a:p>
          </p:txBody>
        </p:sp>
        <p:sp>
          <p:nvSpPr>
            <p:cNvPr id="202" name="Shape"/>
            <p:cNvSpPr/>
            <p:nvPr/>
          </p:nvSpPr>
          <p:spPr>
            <a:xfrm>
              <a:off x="1379021" y="3255718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3" name="Band (CLT Group)"/>
            <p:cNvSpPr/>
            <p:nvPr/>
          </p:nvSpPr>
          <p:spPr>
            <a:xfrm>
              <a:off x="1437612" y="3278253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4" name="U"/>
            <p:cNvSpPr/>
            <p:nvPr/>
          </p:nvSpPr>
          <p:spPr>
            <a:xfrm>
              <a:off x="2136193" y="3278253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5" name="Group"/>
          <p:cNvGrpSpPr/>
          <p:nvPr/>
        </p:nvGrpSpPr>
        <p:grpSpPr>
          <a:xfrm>
            <a:off x="1365500" y="3445011"/>
            <a:ext cx="892382" cy="473233"/>
            <a:chOff x="1365500" y="3445011"/>
            <a:chExt cx="892382" cy="473233"/>
          </a:xfrm>
        </p:grpSpPr>
        <p:sp>
          <p:nvSpPr>
            <p:cNvPr id="118" name="Shape"/>
            <p:cNvSpPr/>
            <p:nvPr/>
          </p:nvSpPr>
          <p:spPr>
            <a:xfrm>
              <a:off x="1365500" y="3445011"/>
              <a:ext cx="892382" cy="4732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6" name="TENNIS &amp;amp; NJT, ,MANAGER Zhou Feng"/>
            <p:cNvSpPr/>
            <p:nvPr/>
          </p:nvSpPr>
          <p:spPr>
            <a:xfrm>
              <a:off x="1424091" y="3481067"/>
              <a:ext cx="775200" cy="279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TENNIS &amp; NJT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Zhou Feng</a:t>
              </a:r>
            </a:p>
          </p:txBody>
        </p:sp>
        <p:sp>
          <p:nvSpPr>
            <p:cNvPr id="207" name="Shape"/>
            <p:cNvSpPr/>
            <p:nvPr/>
          </p:nvSpPr>
          <p:spPr>
            <a:xfrm>
              <a:off x="1379021" y="3783034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8" name="Band (CLT Group)"/>
            <p:cNvSpPr/>
            <p:nvPr/>
          </p:nvSpPr>
          <p:spPr>
            <a:xfrm>
              <a:off x="1437612" y="3805569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9" name="U"/>
            <p:cNvSpPr/>
            <p:nvPr/>
          </p:nvSpPr>
          <p:spPr>
            <a:xfrm>
              <a:off x="2136193" y="3805569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0" name="Group"/>
          <p:cNvGrpSpPr/>
          <p:nvPr/>
        </p:nvGrpSpPr>
        <p:grpSpPr>
          <a:xfrm>
            <a:off x="1365500" y="3972327"/>
            <a:ext cx="892382" cy="572387"/>
            <a:chOff x="1365500" y="3972327"/>
            <a:chExt cx="892382" cy="572387"/>
          </a:xfrm>
        </p:grpSpPr>
        <p:sp>
          <p:nvSpPr>
            <p:cNvPr id="120" name="Shape"/>
            <p:cNvSpPr/>
            <p:nvPr/>
          </p:nvSpPr>
          <p:spPr>
            <a:xfrm>
              <a:off x="1365500" y="3972327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1" name="NATIONAL TEAM &amp;amp;, ,INDIVIDUALS SR, ,MANAGER Li Milo"/>
            <p:cNvSpPr/>
            <p:nvPr/>
          </p:nvSpPr>
          <p:spPr>
            <a:xfrm>
              <a:off x="1424091" y="4008383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NATIONAL TEAM &amp; INDIVIDUALS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Li Milo</a:t>
              </a:r>
            </a:p>
          </p:txBody>
        </p:sp>
        <p:sp>
          <p:nvSpPr>
            <p:cNvPr id="212" name="Shape"/>
            <p:cNvSpPr/>
            <p:nvPr/>
          </p:nvSpPr>
          <p:spPr>
            <a:xfrm>
              <a:off x="1379021" y="4409504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3" name="Band (CLT Group)"/>
            <p:cNvSpPr/>
            <p:nvPr/>
          </p:nvSpPr>
          <p:spPr>
            <a:xfrm>
              <a:off x="1437612" y="4432039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4" name="U"/>
            <p:cNvSpPr/>
            <p:nvPr/>
          </p:nvSpPr>
          <p:spPr>
            <a:xfrm>
              <a:off x="2136193" y="4432039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5" name="Group"/>
          <p:cNvGrpSpPr/>
          <p:nvPr/>
        </p:nvGrpSpPr>
        <p:grpSpPr>
          <a:xfrm>
            <a:off x="2284923" y="1466448"/>
            <a:ext cx="892382" cy="473233"/>
            <a:chOff x="2284923" y="1466448"/>
            <a:chExt cx="892382" cy="473233"/>
          </a:xfrm>
        </p:grpSpPr>
        <p:sp>
          <p:nvSpPr>
            <p:cNvPr id="122" name="Shape"/>
            <p:cNvSpPr/>
            <p:nvPr/>
          </p:nvSpPr>
          <p:spPr>
            <a:xfrm>
              <a:off x="2284923" y="1466448"/>
              <a:ext cx="892382" cy="4732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14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6" name="DIRECTOR,, ,FOOTBALL SM Zhang Eric"/>
            <p:cNvSpPr/>
            <p:nvPr/>
          </p:nvSpPr>
          <p:spPr>
            <a:xfrm>
              <a:off x="2343514" y="1502504"/>
              <a:ext cx="775200" cy="279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DIRECTOR, FOOTBALL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Zhang Eric</a:t>
              </a:r>
            </a:p>
          </p:txBody>
        </p:sp>
        <p:sp>
          <p:nvSpPr>
            <p:cNvPr id="217" name="Shape"/>
            <p:cNvSpPr/>
            <p:nvPr/>
          </p:nvSpPr>
          <p:spPr>
            <a:xfrm>
              <a:off x="2298444" y="1804471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8" name="Band (CLT Group)"/>
            <p:cNvSpPr/>
            <p:nvPr/>
          </p:nvSpPr>
          <p:spPr>
            <a:xfrm>
              <a:off x="2357035" y="1827006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9" name="E"/>
            <p:cNvSpPr/>
            <p:nvPr/>
          </p:nvSpPr>
          <p:spPr>
            <a:xfrm>
              <a:off x="3055616" y="1827006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0" name="Group"/>
          <p:cNvGrpSpPr/>
          <p:nvPr/>
        </p:nvGrpSpPr>
        <p:grpSpPr>
          <a:xfrm>
            <a:off x="2429147" y="1993764"/>
            <a:ext cx="892382" cy="374080"/>
            <a:chOff x="2429147" y="1993764"/>
            <a:chExt cx="892382" cy="374080"/>
          </a:xfrm>
        </p:grpSpPr>
        <p:sp>
          <p:nvSpPr>
            <p:cNvPr id="124" name="Shape"/>
            <p:cNvSpPr/>
            <p:nvPr/>
          </p:nvSpPr>
          <p:spPr>
            <a:xfrm>
              <a:off x="2429147" y="1993764"/>
              <a:ext cx="892382" cy="37408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14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1" name="CFA DIRECTOR Cao Patrick"/>
            <p:cNvSpPr/>
            <p:nvPr/>
          </p:nvSpPr>
          <p:spPr>
            <a:xfrm>
              <a:off x="2487737" y="2029820"/>
              <a:ext cx="775200" cy="1802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CFA DIRECTOR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Cao Patrick</a:t>
              </a:r>
            </a:p>
          </p:txBody>
        </p:sp>
        <p:sp>
          <p:nvSpPr>
            <p:cNvPr id="222" name="Shape"/>
            <p:cNvSpPr/>
            <p:nvPr/>
          </p:nvSpPr>
          <p:spPr>
            <a:xfrm>
              <a:off x="2442668" y="2232634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3" name="Band (CLT Group)"/>
            <p:cNvSpPr/>
            <p:nvPr/>
          </p:nvSpPr>
          <p:spPr>
            <a:xfrm>
              <a:off x="2501258" y="2255169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4" name="E"/>
            <p:cNvSpPr/>
            <p:nvPr/>
          </p:nvSpPr>
          <p:spPr>
            <a:xfrm>
              <a:off x="3199840" y="2255169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5" name="Group"/>
          <p:cNvGrpSpPr/>
          <p:nvPr/>
        </p:nvGrpSpPr>
        <p:grpSpPr>
          <a:xfrm>
            <a:off x="2429147" y="2421927"/>
            <a:ext cx="892382" cy="671540"/>
            <a:chOff x="2429147" y="2421927"/>
            <a:chExt cx="892382" cy="671540"/>
          </a:xfrm>
        </p:grpSpPr>
        <p:sp>
          <p:nvSpPr>
            <p:cNvPr id="126" name="Shape"/>
            <p:cNvSpPr/>
            <p:nvPr/>
          </p:nvSpPr>
          <p:spPr>
            <a:xfrm>
              <a:off x="2429147" y="2421927"/>
              <a:ext cx="892382" cy="671540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9014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6" name="FOOTBALL, ,PLAYERS, ,ASSISTANT, ,MANAGER Guo MingKang"/>
            <p:cNvSpPr/>
            <p:nvPr/>
          </p:nvSpPr>
          <p:spPr>
            <a:xfrm>
              <a:off x="2487737" y="2457983"/>
              <a:ext cx="775200" cy="4777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EEEEEE"/>
                  </a:solidFill>
                </a:rPr>
                <a:t>FOOTBALL PLAYERS ASSISTANT MANAGER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Guo MingKang</a:t>
              </a:r>
            </a:p>
          </p:txBody>
        </p:sp>
        <p:sp>
          <p:nvSpPr>
            <p:cNvPr id="227" name="Shape"/>
            <p:cNvSpPr/>
            <p:nvPr/>
          </p:nvSpPr>
          <p:spPr>
            <a:xfrm>
              <a:off x="2442668" y="2958257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8" name="Band (CLT Group)"/>
            <p:cNvSpPr/>
            <p:nvPr/>
          </p:nvSpPr>
          <p:spPr>
            <a:xfrm>
              <a:off x="2501258" y="2980792"/>
              <a:ext cx="703089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9" name="L"/>
            <p:cNvSpPr/>
            <p:nvPr/>
          </p:nvSpPr>
          <p:spPr>
            <a:xfrm>
              <a:off x="3204347" y="2980792"/>
              <a:ext cx="45070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30" name="Group"/>
          <p:cNvGrpSpPr/>
          <p:nvPr/>
        </p:nvGrpSpPr>
        <p:grpSpPr>
          <a:xfrm>
            <a:off x="2429147" y="3147550"/>
            <a:ext cx="892382" cy="374080"/>
            <a:chOff x="2429147" y="3147550"/>
            <a:chExt cx="892382" cy="374080"/>
          </a:xfrm>
        </p:grpSpPr>
        <p:sp>
          <p:nvSpPr>
            <p:cNvPr id="128" name="Shape"/>
            <p:cNvSpPr/>
            <p:nvPr/>
          </p:nvSpPr>
          <p:spPr>
            <a:xfrm>
              <a:off x="2429147" y="3147550"/>
              <a:ext cx="892382" cy="37408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14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1" name="CSL DIRECTOR Qiu Xiaojie"/>
            <p:cNvSpPr/>
            <p:nvPr/>
          </p:nvSpPr>
          <p:spPr>
            <a:xfrm>
              <a:off x="2487737" y="3183606"/>
              <a:ext cx="775200" cy="18028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CSL DIRECTOR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Qiu Xiaojie</a:t>
              </a:r>
            </a:p>
          </p:txBody>
        </p:sp>
        <p:sp>
          <p:nvSpPr>
            <p:cNvPr id="232" name="Shape"/>
            <p:cNvSpPr/>
            <p:nvPr/>
          </p:nvSpPr>
          <p:spPr>
            <a:xfrm>
              <a:off x="2442668" y="3386420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3" name="Band (CLT Group)"/>
            <p:cNvSpPr/>
            <p:nvPr/>
          </p:nvSpPr>
          <p:spPr>
            <a:xfrm>
              <a:off x="2501258" y="3408955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4" name="E"/>
            <p:cNvSpPr/>
            <p:nvPr/>
          </p:nvSpPr>
          <p:spPr>
            <a:xfrm>
              <a:off x="3199840" y="3408955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35" name="Group"/>
          <p:cNvGrpSpPr/>
          <p:nvPr/>
        </p:nvGrpSpPr>
        <p:grpSpPr>
          <a:xfrm>
            <a:off x="3348570" y="1466448"/>
            <a:ext cx="892382" cy="473233"/>
            <a:chOff x="3348570" y="1466448"/>
            <a:chExt cx="892382" cy="473233"/>
          </a:xfrm>
        </p:grpSpPr>
        <p:sp>
          <p:nvSpPr>
            <p:cNvPr id="130" name="Shape"/>
            <p:cNvSpPr/>
            <p:nvPr/>
          </p:nvSpPr>
          <p:spPr>
            <a:xfrm>
              <a:off x="3348570" y="1466448"/>
              <a:ext cx="892382" cy="4732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14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6" name="DIR TRAINING &amp;amp;, ,FITNESS SM Duan Brian"/>
            <p:cNvSpPr/>
            <p:nvPr/>
          </p:nvSpPr>
          <p:spPr>
            <a:xfrm>
              <a:off x="3407161" y="1502504"/>
              <a:ext cx="775200" cy="279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 TRAINING &amp; FITNESS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Duan Brian</a:t>
              </a:r>
            </a:p>
          </p:txBody>
        </p:sp>
        <p:sp>
          <p:nvSpPr>
            <p:cNvPr id="237" name="Shape"/>
            <p:cNvSpPr/>
            <p:nvPr/>
          </p:nvSpPr>
          <p:spPr>
            <a:xfrm>
              <a:off x="3362091" y="1804471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8" name="Band (CLT Group)"/>
            <p:cNvSpPr/>
            <p:nvPr/>
          </p:nvSpPr>
          <p:spPr>
            <a:xfrm>
              <a:off x="3420681" y="1827006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9" name="E"/>
            <p:cNvSpPr/>
            <p:nvPr/>
          </p:nvSpPr>
          <p:spPr>
            <a:xfrm>
              <a:off x="4119263" y="1827006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0" name="Group"/>
          <p:cNvGrpSpPr/>
          <p:nvPr/>
        </p:nvGrpSpPr>
        <p:grpSpPr>
          <a:xfrm>
            <a:off x="3492793" y="1993764"/>
            <a:ext cx="892382" cy="473233"/>
            <a:chOff x="3492793" y="1993764"/>
            <a:chExt cx="892382" cy="473233"/>
          </a:xfrm>
        </p:grpSpPr>
        <p:sp>
          <p:nvSpPr>
            <p:cNvPr id="132" name="Shape"/>
            <p:cNvSpPr/>
            <p:nvPr/>
          </p:nvSpPr>
          <p:spPr>
            <a:xfrm>
              <a:off x="3492793" y="1993764"/>
              <a:ext cx="892382" cy="4732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1" name="FITNESS &amp;amp; NTC, ,MANAGER Wang Vanessa"/>
            <p:cNvSpPr/>
            <p:nvPr/>
          </p:nvSpPr>
          <p:spPr>
            <a:xfrm>
              <a:off x="3551384" y="2029820"/>
              <a:ext cx="775200" cy="279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FITNESS &amp; NTC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Wang Vanessa</a:t>
              </a:r>
            </a:p>
          </p:txBody>
        </p:sp>
        <p:sp>
          <p:nvSpPr>
            <p:cNvPr id="242" name="Shape"/>
            <p:cNvSpPr/>
            <p:nvPr/>
          </p:nvSpPr>
          <p:spPr>
            <a:xfrm>
              <a:off x="3506314" y="2331787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3" name="Band (CLT Group)"/>
            <p:cNvSpPr/>
            <p:nvPr/>
          </p:nvSpPr>
          <p:spPr>
            <a:xfrm>
              <a:off x="3564905" y="2354322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4" name="U"/>
            <p:cNvSpPr/>
            <p:nvPr/>
          </p:nvSpPr>
          <p:spPr>
            <a:xfrm>
              <a:off x="4263486" y="2354322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5" name="Group"/>
          <p:cNvGrpSpPr/>
          <p:nvPr/>
        </p:nvGrpSpPr>
        <p:grpSpPr>
          <a:xfrm>
            <a:off x="3492793" y="2521081"/>
            <a:ext cx="892382" cy="671540"/>
            <a:chOff x="3492793" y="2521081"/>
            <a:chExt cx="892382" cy="671540"/>
          </a:xfrm>
        </p:grpSpPr>
        <p:sp>
          <p:nvSpPr>
            <p:cNvPr id="134" name="Shape"/>
            <p:cNvSpPr/>
            <p:nvPr/>
          </p:nvSpPr>
          <p:spPr>
            <a:xfrm>
              <a:off x="3492793" y="2521081"/>
              <a:ext cx="892382" cy="671540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9014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6" name="BASEBALL,, ,TRAINING &amp;amp;, ,RUNNING ASST, ,MGR Shih Mars"/>
            <p:cNvSpPr/>
            <p:nvPr/>
          </p:nvSpPr>
          <p:spPr>
            <a:xfrm>
              <a:off x="3551384" y="2557136"/>
              <a:ext cx="775200" cy="47774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EEEEEE"/>
                  </a:solidFill>
                </a:rPr>
                <a:t>BASEBALL, TRAINING &amp; RUNNING ASST MGR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Shih Mars</a:t>
              </a:r>
            </a:p>
          </p:txBody>
        </p:sp>
        <p:sp>
          <p:nvSpPr>
            <p:cNvPr id="247" name="Shape"/>
            <p:cNvSpPr/>
            <p:nvPr/>
          </p:nvSpPr>
          <p:spPr>
            <a:xfrm>
              <a:off x="3506314" y="3057411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8" name="Band (CLT Group)"/>
            <p:cNvSpPr/>
            <p:nvPr/>
          </p:nvSpPr>
          <p:spPr>
            <a:xfrm>
              <a:off x="3564905" y="3079946"/>
              <a:ext cx="703089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9" name="L"/>
            <p:cNvSpPr/>
            <p:nvPr/>
          </p:nvSpPr>
          <p:spPr>
            <a:xfrm>
              <a:off x="4267993" y="3079946"/>
              <a:ext cx="45070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3492793" y="3246704"/>
            <a:ext cx="892382" cy="572387"/>
            <a:chOff x="3492793" y="3246704"/>
            <a:chExt cx="892382" cy="572387"/>
          </a:xfrm>
        </p:grpSpPr>
        <p:sp>
          <p:nvSpPr>
            <p:cNvPr id="136" name="Shape"/>
            <p:cNvSpPr/>
            <p:nvPr/>
          </p:nvSpPr>
          <p:spPr>
            <a:xfrm>
              <a:off x="3492793" y="3246704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1" name="PERFORMANCE &amp;amp;, ,LIFESTYLE SR, ,MANAGER Chen Tim"/>
            <p:cNvSpPr/>
            <p:nvPr/>
          </p:nvSpPr>
          <p:spPr>
            <a:xfrm>
              <a:off x="3551384" y="3282760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PERFORMANCE &amp; LIFESTYLE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Chen Tim</a:t>
              </a:r>
            </a:p>
          </p:txBody>
        </p:sp>
        <p:sp>
          <p:nvSpPr>
            <p:cNvPr id="252" name="Shape"/>
            <p:cNvSpPr/>
            <p:nvPr/>
          </p:nvSpPr>
          <p:spPr>
            <a:xfrm>
              <a:off x="3506314" y="3683880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3" name="Band (CLT Group)"/>
            <p:cNvSpPr/>
            <p:nvPr/>
          </p:nvSpPr>
          <p:spPr>
            <a:xfrm>
              <a:off x="3564905" y="3706415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4" name="U"/>
            <p:cNvSpPr/>
            <p:nvPr/>
          </p:nvSpPr>
          <p:spPr>
            <a:xfrm>
              <a:off x="4263486" y="3706415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5" name="Group"/>
          <p:cNvGrpSpPr/>
          <p:nvPr/>
        </p:nvGrpSpPr>
        <p:grpSpPr>
          <a:xfrm>
            <a:off x="3492793" y="3873173"/>
            <a:ext cx="892382" cy="572387"/>
            <a:chOff x="3492793" y="3873173"/>
            <a:chExt cx="892382" cy="572387"/>
          </a:xfrm>
        </p:grpSpPr>
        <p:sp>
          <p:nvSpPr>
            <p:cNvPr id="138" name="Shape"/>
            <p:cNvSpPr/>
            <p:nvPr/>
          </p:nvSpPr>
          <p:spPr>
            <a:xfrm>
              <a:off x="3492793" y="3873173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9014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6" name="YOGA &amp;amp; DANCE, ,ASSISTANT, ,MANAGER Xie Catrina"/>
            <p:cNvSpPr/>
            <p:nvPr/>
          </p:nvSpPr>
          <p:spPr>
            <a:xfrm>
              <a:off x="3551384" y="3909229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EEEEEE"/>
                  </a:solidFill>
                </a:rPr>
                <a:t>YOGA &amp; DANCE ASSISTANT MANAGER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Xie Catrina</a:t>
              </a:r>
            </a:p>
          </p:txBody>
        </p:sp>
        <p:sp>
          <p:nvSpPr>
            <p:cNvPr id="257" name="Shape"/>
            <p:cNvSpPr/>
            <p:nvPr/>
          </p:nvSpPr>
          <p:spPr>
            <a:xfrm>
              <a:off x="3506314" y="4310350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8" name="Band (CLT Group)"/>
            <p:cNvSpPr/>
            <p:nvPr/>
          </p:nvSpPr>
          <p:spPr>
            <a:xfrm>
              <a:off x="3564905" y="4332885"/>
              <a:ext cx="703089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9" name="L"/>
            <p:cNvSpPr/>
            <p:nvPr/>
          </p:nvSpPr>
          <p:spPr>
            <a:xfrm>
              <a:off x="4267993" y="4332885"/>
              <a:ext cx="45070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60" name="Group"/>
          <p:cNvGrpSpPr/>
          <p:nvPr/>
        </p:nvGrpSpPr>
        <p:grpSpPr>
          <a:xfrm>
            <a:off x="4340105" y="1466448"/>
            <a:ext cx="892382" cy="473233"/>
            <a:chOff x="4340105" y="1466448"/>
            <a:chExt cx="892382" cy="473233"/>
          </a:xfrm>
        </p:grpSpPr>
        <p:sp>
          <p:nvSpPr>
            <p:cNvPr id="140" name="Shape"/>
            <p:cNvSpPr/>
            <p:nvPr/>
          </p:nvSpPr>
          <p:spPr>
            <a:xfrm>
              <a:off x="4340105" y="1466448"/>
              <a:ext cx="892382" cy="4732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9014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EXECUTIVE, ,ASSISTANT Ge YaoHan"/>
            <p:cNvSpPr/>
            <p:nvPr/>
          </p:nvSpPr>
          <p:spPr>
            <a:xfrm>
              <a:off x="4398695" y="1502504"/>
              <a:ext cx="775200" cy="279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Ge YaoHan</a:t>
              </a:r>
            </a:p>
          </p:txBody>
        </p:sp>
        <p:sp>
          <p:nvSpPr>
            <p:cNvPr id="262" name="Shape"/>
            <p:cNvSpPr/>
            <p:nvPr/>
          </p:nvSpPr>
          <p:spPr>
            <a:xfrm>
              <a:off x="4353626" y="1804471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3" name="Band (CLT Group)"/>
            <p:cNvSpPr/>
            <p:nvPr/>
          </p:nvSpPr>
          <p:spPr>
            <a:xfrm>
              <a:off x="4412216" y="1827006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4" name="A"/>
            <p:cNvSpPr/>
            <p:nvPr/>
          </p:nvSpPr>
          <p:spPr>
            <a:xfrm>
              <a:off x="5110798" y="1827006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65" name="Group"/>
          <p:cNvGrpSpPr/>
          <p:nvPr/>
        </p:nvGrpSpPr>
        <p:grpSpPr>
          <a:xfrm>
            <a:off x="5331640" y="1466448"/>
            <a:ext cx="892382" cy="473233"/>
            <a:chOff x="5331640" y="1466448"/>
            <a:chExt cx="892382" cy="473233"/>
          </a:xfrm>
        </p:grpSpPr>
        <p:sp>
          <p:nvSpPr>
            <p:cNvPr id="142" name="Shape"/>
            <p:cNvSpPr/>
            <p:nvPr/>
          </p:nvSpPr>
          <p:spPr>
            <a:xfrm>
              <a:off x="5331640" y="1466448"/>
              <a:ext cx="892382" cy="4732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14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DIRECTOR, ,OPERATIONS GC SM Wang Frank"/>
            <p:cNvSpPr/>
            <p:nvPr/>
          </p:nvSpPr>
          <p:spPr>
            <a:xfrm>
              <a:off x="5390230" y="1502504"/>
              <a:ext cx="775200" cy="279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DIRECTOR OPERATIONS GC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Wang Frank</a:t>
              </a:r>
            </a:p>
          </p:txBody>
        </p:sp>
        <p:sp>
          <p:nvSpPr>
            <p:cNvPr id="267" name="Shape"/>
            <p:cNvSpPr/>
            <p:nvPr/>
          </p:nvSpPr>
          <p:spPr>
            <a:xfrm>
              <a:off x="5345160" y="1804471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8" name="Band (CLT Group)"/>
            <p:cNvSpPr/>
            <p:nvPr/>
          </p:nvSpPr>
          <p:spPr>
            <a:xfrm>
              <a:off x="5403751" y="1827006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9" name="E"/>
            <p:cNvSpPr/>
            <p:nvPr/>
          </p:nvSpPr>
          <p:spPr>
            <a:xfrm>
              <a:off x="6102332" y="1827006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70" name="Group"/>
          <p:cNvGrpSpPr/>
          <p:nvPr/>
        </p:nvGrpSpPr>
        <p:grpSpPr>
          <a:xfrm>
            <a:off x="5475863" y="1993764"/>
            <a:ext cx="892382" cy="572387"/>
            <a:chOff x="5475863" y="1993764"/>
            <a:chExt cx="892382" cy="572387"/>
          </a:xfrm>
        </p:grpSpPr>
        <p:sp>
          <p:nvSpPr>
            <p:cNvPr id="144" name="Shape"/>
            <p:cNvSpPr/>
            <p:nvPr/>
          </p:nvSpPr>
          <p:spPr>
            <a:xfrm>
              <a:off x="5475863" y="1993764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1" name="SENIOR MANAGER, ,CONTRACT &amp;amp;, ,COMPLIANCE Wu Cindy"/>
            <p:cNvSpPr/>
            <p:nvPr/>
          </p:nvSpPr>
          <p:spPr>
            <a:xfrm>
              <a:off x="5534453" y="2029820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SENIOR MANAGER CONTRACT &amp; COMPLIANCE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Wu Cindy</a:t>
              </a:r>
            </a:p>
          </p:txBody>
        </p:sp>
        <p:sp>
          <p:nvSpPr>
            <p:cNvPr id="272" name="Shape"/>
            <p:cNvSpPr/>
            <p:nvPr/>
          </p:nvSpPr>
          <p:spPr>
            <a:xfrm>
              <a:off x="5489384" y="2430941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3" name="Band (CLT Group)"/>
            <p:cNvSpPr/>
            <p:nvPr/>
          </p:nvSpPr>
          <p:spPr>
            <a:xfrm>
              <a:off x="5547974" y="2453476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4" name="U"/>
            <p:cNvSpPr/>
            <p:nvPr/>
          </p:nvSpPr>
          <p:spPr>
            <a:xfrm>
              <a:off x="6246556" y="2453476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5" name="Group"/>
          <p:cNvGrpSpPr/>
          <p:nvPr/>
        </p:nvGrpSpPr>
        <p:grpSpPr>
          <a:xfrm>
            <a:off x="5475863" y="2620234"/>
            <a:ext cx="892382" cy="572387"/>
            <a:chOff x="5475863" y="2620234"/>
            <a:chExt cx="892382" cy="572387"/>
          </a:xfrm>
        </p:grpSpPr>
        <p:sp>
          <p:nvSpPr>
            <p:cNvPr id="146" name="Shape"/>
            <p:cNvSpPr/>
            <p:nvPr/>
          </p:nvSpPr>
          <p:spPr>
            <a:xfrm>
              <a:off x="5475863" y="2620234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6" name="SENIOR MANAGER, ,INVENTORY, ,PLANNING Chen Cecilia"/>
            <p:cNvSpPr/>
            <p:nvPr/>
          </p:nvSpPr>
          <p:spPr>
            <a:xfrm>
              <a:off x="5534453" y="2656290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SENIOR MANAGER INVENTORY PLANNING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Chen Cecilia</a:t>
              </a:r>
            </a:p>
          </p:txBody>
        </p:sp>
        <p:sp>
          <p:nvSpPr>
            <p:cNvPr id="277" name="Shape"/>
            <p:cNvSpPr/>
            <p:nvPr/>
          </p:nvSpPr>
          <p:spPr>
            <a:xfrm>
              <a:off x="5489384" y="3057411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8" name="Band (CLT Group)"/>
            <p:cNvSpPr/>
            <p:nvPr/>
          </p:nvSpPr>
          <p:spPr>
            <a:xfrm>
              <a:off x="5547974" y="3079946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9" name="U"/>
            <p:cNvSpPr/>
            <p:nvPr/>
          </p:nvSpPr>
          <p:spPr>
            <a:xfrm>
              <a:off x="6246556" y="3079946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0" name="Group"/>
          <p:cNvGrpSpPr/>
          <p:nvPr/>
        </p:nvGrpSpPr>
        <p:grpSpPr>
          <a:xfrm>
            <a:off x="5475863" y="3246704"/>
            <a:ext cx="892382" cy="572387"/>
            <a:chOff x="5475863" y="3246704"/>
            <a:chExt cx="892382" cy="572387"/>
          </a:xfrm>
        </p:grpSpPr>
        <p:sp>
          <p:nvSpPr>
            <p:cNvPr id="148" name="Shape"/>
            <p:cNvSpPr/>
            <p:nvPr/>
          </p:nvSpPr>
          <p:spPr>
            <a:xfrm>
              <a:off x="5475863" y="3246704"/>
              <a:ext cx="892382" cy="572387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1" name="PRODUCT MGMT &amp;amp;, ,FOOTBALL SR, ,MANAGER Shi Charlene"/>
            <p:cNvSpPr/>
            <p:nvPr/>
          </p:nvSpPr>
          <p:spPr>
            <a:xfrm>
              <a:off x="5534453" y="3282760"/>
              <a:ext cx="775200" cy="37858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PRODUCT MGMT &amp; FOOTBALL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Shi Charlene</a:t>
              </a:r>
            </a:p>
          </p:txBody>
        </p:sp>
        <p:sp>
          <p:nvSpPr>
            <p:cNvPr id="282" name="Shape"/>
            <p:cNvSpPr/>
            <p:nvPr/>
          </p:nvSpPr>
          <p:spPr>
            <a:xfrm>
              <a:off x="5489384" y="3683880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3" name="Band (CLT Group)"/>
            <p:cNvSpPr/>
            <p:nvPr/>
          </p:nvSpPr>
          <p:spPr>
            <a:xfrm>
              <a:off x="5547974" y="3706415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4" name="U"/>
            <p:cNvSpPr/>
            <p:nvPr/>
          </p:nvSpPr>
          <p:spPr>
            <a:xfrm>
              <a:off x="6246556" y="3706415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5" name="Group"/>
          <p:cNvGrpSpPr/>
          <p:nvPr/>
        </p:nvGrpSpPr>
        <p:grpSpPr>
          <a:xfrm>
            <a:off x="5475863" y="3873173"/>
            <a:ext cx="892382" cy="473233"/>
            <a:chOff x="5475863" y="3873173"/>
            <a:chExt cx="892382" cy="473233"/>
          </a:xfrm>
        </p:grpSpPr>
        <p:sp>
          <p:nvSpPr>
            <p:cNvPr id="150" name="Shape"/>
            <p:cNvSpPr/>
            <p:nvPr/>
          </p:nvSpPr>
          <p:spPr>
            <a:xfrm>
              <a:off x="5475863" y="3873173"/>
              <a:ext cx="892382" cy="4732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6" name="SENIOR FINANCE, ,MANAGER Luo Jun"/>
            <p:cNvSpPr/>
            <p:nvPr/>
          </p:nvSpPr>
          <p:spPr>
            <a:xfrm>
              <a:off x="5534453" y="3909229"/>
              <a:ext cx="775200" cy="279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SENIOR FINANCE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Luo Jun</a:t>
              </a:r>
            </a:p>
          </p:txBody>
        </p:sp>
        <p:sp>
          <p:nvSpPr>
            <p:cNvPr id="287" name="Shape"/>
            <p:cNvSpPr/>
            <p:nvPr/>
          </p:nvSpPr>
          <p:spPr>
            <a:xfrm>
              <a:off x="5489384" y="4211197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8" name="Band (CLT Group)"/>
            <p:cNvSpPr/>
            <p:nvPr/>
          </p:nvSpPr>
          <p:spPr>
            <a:xfrm>
              <a:off x="5547974" y="4233732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9" name="U"/>
            <p:cNvSpPr/>
            <p:nvPr/>
          </p:nvSpPr>
          <p:spPr>
            <a:xfrm>
              <a:off x="6246556" y="4233732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5475863" y="4400490"/>
            <a:ext cx="892382" cy="473233"/>
            <a:chOff x="5475863" y="4400490"/>
            <a:chExt cx="892382" cy="473233"/>
          </a:xfrm>
        </p:grpSpPr>
        <p:sp>
          <p:nvSpPr>
            <p:cNvPr id="152" name="Shape"/>
            <p:cNvSpPr/>
            <p:nvPr/>
          </p:nvSpPr>
          <p:spPr>
            <a:xfrm>
              <a:off x="5475863" y="4400490"/>
              <a:ext cx="892382" cy="4732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1" name="BUYING SR, ,MANAGER Xiong Lucy"/>
            <p:cNvSpPr/>
            <p:nvPr/>
          </p:nvSpPr>
          <p:spPr>
            <a:xfrm>
              <a:off x="5534453" y="4436546"/>
              <a:ext cx="775200" cy="279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BUYING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Xiong Lucy</a:t>
              </a:r>
            </a:p>
          </p:txBody>
        </p:sp>
        <p:sp>
          <p:nvSpPr>
            <p:cNvPr id="292" name="Shape"/>
            <p:cNvSpPr/>
            <p:nvPr/>
          </p:nvSpPr>
          <p:spPr>
            <a:xfrm>
              <a:off x="5489384" y="4738513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3" name="Band (CLT Group)"/>
            <p:cNvSpPr/>
            <p:nvPr/>
          </p:nvSpPr>
          <p:spPr>
            <a:xfrm>
              <a:off x="5547974" y="4761048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4" name="U"/>
            <p:cNvSpPr/>
            <p:nvPr/>
          </p:nvSpPr>
          <p:spPr>
            <a:xfrm>
              <a:off x="6246556" y="4761048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5" name="Group"/>
          <p:cNvGrpSpPr/>
          <p:nvPr/>
        </p:nvGrpSpPr>
        <p:grpSpPr>
          <a:xfrm>
            <a:off x="6395286" y="1466448"/>
            <a:ext cx="892382" cy="473233"/>
            <a:chOff x="6395286" y="1466448"/>
            <a:chExt cx="892382" cy="473233"/>
          </a:xfrm>
        </p:grpSpPr>
        <p:sp>
          <p:nvSpPr>
            <p:cNvPr id="154" name="Shape"/>
            <p:cNvSpPr/>
            <p:nvPr/>
          </p:nvSpPr>
          <p:spPr>
            <a:xfrm>
              <a:off x="6395286" y="1466448"/>
              <a:ext cx="892382" cy="4732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14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6" name="DIRECTOR, BRAND, ,EXPERIENCE SM Ho Shau-Yuan"/>
            <p:cNvSpPr/>
            <p:nvPr/>
          </p:nvSpPr>
          <p:spPr>
            <a:xfrm>
              <a:off x="6453877" y="1502504"/>
              <a:ext cx="775200" cy="279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DIRECTOR, BRAND EXPERIENCE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Ho Shau-Yuan</a:t>
              </a:r>
            </a:p>
          </p:txBody>
        </p:sp>
        <p:sp>
          <p:nvSpPr>
            <p:cNvPr id="297" name="Shape"/>
            <p:cNvSpPr/>
            <p:nvPr/>
          </p:nvSpPr>
          <p:spPr>
            <a:xfrm>
              <a:off x="6408807" y="1804471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8" name="Band (CLT Group)"/>
            <p:cNvSpPr/>
            <p:nvPr/>
          </p:nvSpPr>
          <p:spPr>
            <a:xfrm>
              <a:off x="6467398" y="1827006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9" name="E"/>
            <p:cNvSpPr/>
            <p:nvPr/>
          </p:nvSpPr>
          <p:spPr>
            <a:xfrm>
              <a:off x="7165979" y="1827006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00" name="Group"/>
          <p:cNvGrpSpPr/>
          <p:nvPr/>
        </p:nvGrpSpPr>
        <p:grpSpPr>
          <a:xfrm>
            <a:off x="6539509" y="1993764"/>
            <a:ext cx="892382" cy="473233"/>
            <a:chOff x="6539509" y="1993764"/>
            <a:chExt cx="892382" cy="473233"/>
          </a:xfrm>
        </p:grpSpPr>
        <p:sp>
          <p:nvSpPr>
            <p:cNvPr id="156" name="Shape"/>
            <p:cNvSpPr/>
            <p:nvPr/>
          </p:nvSpPr>
          <p:spPr>
            <a:xfrm>
              <a:off x="6539509" y="1993764"/>
              <a:ext cx="892382" cy="4732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1" name="BRAND EXP MENS, ,SR MANAGER Ye Joseph Vance"/>
            <p:cNvSpPr/>
            <p:nvPr/>
          </p:nvSpPr>
          <p:spPr>
            <a:xfrm>
              <a:off x="6598100" y="2029820"/>
              <a:ext cx="775200" cy="279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BRAND EXP MENS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Ye Joseph Vance</a:t>
              </a:r>
            </a:p>
          </p:txBody>
        </p:sp>
        <p:sp>
          <p:nvSpPr>
            <p:cNvPr id="302" name="Shape"/>
            <p:cNvSpPr/>
            <p:nvPr/>
          </p:nvSpPr>
          <p:spPr>
            <a:xfrm>
              <a:off x="6553030" y="2331787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3" name="Band (CLT Group)"/>
            <p:cNvSpPr/>
            <p:nvPr/>
          </p:nvSpPr>
          <p:spPr>
            <a:xfrm>
              <a:off x="6611621" y="2354322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4" name="U"/>
            <p:cNvSpPr/>
            <p:nvPr/>
          </p:nvSpPr>
          <p:spPr>
            <a:xfrm>
              <a:off x="7310202" y="2354322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5" name="Group"/>
          <p:cNvGrpSpPr/>
          <p:nvPr/>
        </p:nvGrpSpPr>
        <p:grpSpPr>
          <a:xfrm>
            <a:off x="6539509" y="2521081"/>
            <a:ext cx="892382" cy="473233"/>
            <a:chOff x="6539509" y="2521081"/>
            <a:chExt cx="892382" cy="473233"/>
          </a:xfrm>
        </p:grpSpPr>
        <p:sp>
          <p:nvSpPr>
            <p:cNvPr id="158" name="Shape"/>
            <p:cNvSpPr/>
            <p:nvPr/>
          </p:nvSpPr>
          <p:spPr>
            <a:xfrm>
              <a:off x="6539509" y="2521081"/>
              <a:ext cx="892382" cy="4732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1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14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6" name="BRAND EXP WOMEN, ,SR MANAGER Hsu Ya-Lin"/>
            <p:cNvSpPr/>
            <p:nvPr/>
          </p:nvSpPr>
          <p:spPr>
            <a:xfrm>
              <a:off x="6598100" y="2557136"/>
              <a:ext cx="775200" cy="2794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BRAND EXP WOMEN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Hsu Ya-Lin</a:t>
              </a:r>
            </a:p>
          </p:txBody>
        </p:sp>
        <p:sp>
          <p:nvSpPr>
            <p:cNvPr id="307" name="Shape"/>
            <p:cNvSpPr/>
            <p:nvPr/>
          </p:nvSpPr>
          <p:spPr>
            <a:xfrm>
              <a:off x="6553030" y="2859104"/>
              <a:ext cx="865340" cy="12168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8" name="Band (CLT Group)"/>
            <p:cNvSpPr/>
            <p:nvPr/>
          </p:nvSpPr>
          <p:spPr>
            <a:xfrm>
              <a:off x="6611621" y="2881639"/>
              <a:ext cx="698582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9" name="U"/>
            <p:cNvSpPr/>
            <p:nvPr/>
          </p:nvSpPr>
          <p:spPr>
            <a:xfrm>
              <a:off x="7310202" y="2881639"/>
              <a:ext cx="49577" cy="766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Jordan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JORDAN BRAND,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(All)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548640"/>
            <a:ext cx="1371600" cy="924560"/>
            <a:chOff x="7680960" y="54864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8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1844724" y="351359"/>
            <a:ext cx="130583" cy="157570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605276" y="2013025"/>
            <a:ext cx="372161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1" idx="3"/>
            <a:endCxn id="106" idx="0"/>
          </p:cNvCxnSpPr>
          <p:nvPr/>
        </p:nvCxnSpPr>
        <p:spPr>
          <a:xfrm rot="16200000" flipH="1">
            <a:off x="3420423" y="351359"/>
            <a:ext cx="130583" cy="157570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3"/>
            <a:endCxn id="108" idx="0"/>
          </p:cNvCxnSpPr>
          <p:nvPr/>
        </p:nvCxnSpPr>
        <p:spPr>
          <a:xfrm rot="5400000">
            <a:off x="3181021" y="708285"/>
            <a:ext cx="130583" cy="205450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6" idx="3"/>
            <a:endCxn id="110" idx="0"/>
          </p:cNvCxnSpPr>
          <p:nvPr/>
        </p:nvCxnSpPr>
        <p:spPr>
          <a:xfrm rot="5400000">
            <a:off x="3659825" y="1187089"/>
            <a:ext cx="130583" cy="109689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4"/>
            <a:endCxn id="112" idx="5"/>
          </p:cNvCxnSpPr>
          <p:nvPr/>
        </p:nvCxnSpPr>
        <p:spPr>
          <a:xfrm rot="16200000" flipH="1">
            <a:off x="2683719" y="2489652"/>
            <a:ext cx="324281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0" idx="4"/>
            <a:endCxn id="114" idx="5"/>
          </p:cNvCxnSpPr>
          <p:nvPr/>
        </p:nvCxnSpPr>
        <p:spPr>
          <a:xfrm rot="16200000" flipH="1">
            <a:off x="2381202" y="2792169"/>
            <a:ext cx="929315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0" idx="4"/>
            <a:endCxn id="116" idx="5"/>
          </p:cNvCxnSpPr>
          <p:nvPr/>
        </p:nvCxnSpPr>
        <p:spPr>
          <a:xfrm rot="16200000" flipH="1">
            <a:off x="2054745" y="3118626"/>
            <a:ext cx="1582229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0" idx="4"/>
            <a:endCxn id="118" idx="5"/>
          </p:cNvCxnSpPr>
          <p:nvPr/>
        </p:nvCxnSpPr>
        <p:spPr>
          <a:xfrm rot="16200000" flipH="1">
            <a:off x="1728288" y="3445083"/>
            <a:ext cx="2235143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6" idx="3"/>
            <a:endCxn id="120" idx="0"/>
          </p:cNvCxnSpPr>
          <p:nvPr/>
        </p:nvCxnSpPr>
        <p:spPr>
          <a:xfrm rot="5400000">
            <a:off x="4173451" y="1700714"/>
            <a:ext cx="130583" cy="696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20" idx="4"/>
            <a:endCxn id="122" idx="5"/>
          </p:cNvCxnSpPr>
          <p:nvPr/>
        </p:nvCxnSpPr>
        <p:spPr>
          <a:xfrm rot="16200000" flipH="1">
            <a:off x="3687030" y="2417832"/>
            <a:ext cx="372161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20" idx="4"/>
            <a:endCxn id="124" idx="5"/>
          </p:cNvCxnSpPr>
          <p:nvPr/>
        </p:nvCxnSpPr>
        <p:spPr>
          <a:xfrm rot="16200000" flipH="1">
            <a:off x="3360573" y="2744289"/>
            <a:ext cx="1025075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0" idx="4"/>
            <a:endCxn id="126" idx="5"/>
          </p:cNvCxnSpPr>
          <p:nvPr/>
        </p:nvCxnSpPr>
        <p:spPr>
          <a:xfrm rot="16200000" flipH="1">
            <a:off x="3058056" y="3046806"/>
            <a:ext cx="1630109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0" idx="4"/>
            <a:endCxn id="128" idx="5"/>
          </p:cNvCxnSpPr>
          <p:nvPr/>
        </p:nvCxnSpPr>
        <p:spPr>
          <a:xfrm rot="16200000" flipH="1">
            <a:off x="2779479" y="3325382"/>
            <a:ext cx="2187262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06" idx="3"/>
            <a:endCxn id="130" idx="0"/>
          </p:cNvCxnSpPr>
          <p:nvPr/>
        </p:nvCxnSpPr>
        <p:spPr>
          <a:xfrm rot="16200000" flipH="1">
            <a:off x="4721898" y="1221911"/>
            <a:ext cx="130583" cy="102725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4807865" y="2489652"/>
            <a:ext cx="324281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0" idx="4"/>
            <a:endCxn id="134" idx="5"/>
          </p:cNvCxnSpPr>
          <p:nvPr/>
        </p:nvCxnSpPr>
        <p:spPr>
          <a:xfrm rot="16200000" flipH="1">
            <a:off x="4505349" y="2792169"/>
            <a:ext cx="929315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0" idx="4"/>
            <a:endCxn id="136" idx="5"/>
          </p:cNvCxnSpPr>
          <p:nvPr/>
        </p:nvCxnSpPr>
        <p:spPr>
          <a:xfrm rot="16200000" flipH="1">
            <a:off x="4178892" y="3118626"/>
            <a:ext cx="1582229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0" idx="4"/>
            <a:endCxn id="138" idx="5"/>
          </p:cNvCxnSpPr>
          <p:nvPr/>
        </p:nvCxnSpPr>
        <p:spPr>
          <a:xfrm rot="16200000" flipH="1">
            <a:off x="3852435" y="3445083"/>
            <a:ext cx="2235143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06" idx="3"/>
            <a:endCxn id="140" idx="0"/>
          </p:cNvCxnSpPr>
          <p:nvPr/>
        </p:nvCxnSpPr>
        <p:spPr>
          <a:xfrm rot="16200000" flipH="1">
            <a:off x="5235524" y="708285"/>
            <a:ext cx="130583" cy="205450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5859057" y="2369951"/>
            <a:ext cx="276401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0" idx="4"/>
            <a:endCxn id="144" idx="5"/>
          </p:cNvCxnSpPr>
          <p:nvPr/>
        </p:nvCxnSpPr>
        <p:spPr>
          <a:xfrm rot="16200000" flipH="1">
            <a:off x="5604420" y="2624588"/>
            <a:ext cx="785674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0" idx="4"/>
            <a:endCxn id="146" idx="5"/>
          </p:cNvCxnSpPr>
          <p:nvPr/>
        </p:nvCxnSpPr>
        <p:spPr>
          <a:xfrm rot="16200000" flipH="1">
            <a:off x="5301904" y="2927105"/>
            <a:ext cx="1390707" cy="6964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48" name="Group"/>
          <p:cNvGrpSpPr/>
          <p:nvPr/>
        </p:nvGrpSpPr>
        <p:grpSpPr>
          <a:xfrm>
            <a:off x="2266942" y="612525"/>
            <a:ext cx="861847" cy="457040"/>
            <a:chOff x="2266942" y="612525"/>
            <a:chExt cx="861847" cy="457040"/>
          </a:xfrm>
        </p:grpSpPr>
        <p:sp>
          <p:nvSpPr>
            <p:cNvPr id="101" name="Shape"/>
            <p:cNvSpPr/>
            <p:nvPr/>
          </p:nvSpPr>
          <p:spPr>
            <a:xfrm>
              <a:off x="2266942" y="612525"/>
              <a:ext cx="861847" cy="45704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8706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9" name="PRESIDENT,, ,JORDAN BRAND Williams Craig Anthony"/>
            <p:cNvSpPr/>
            <p:nvPr/>
          </p:nvSpPr>
          <p:spPr>
            <a:xfrm>
              <a:off x="2323528" y="647347"/>
              <a:ext cx="748675" cy="2698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AAAAAA"/>
                  </a:solidFill>
                </a:rPr>
                <a:t>PRESIDENT, JORDAN BRAND</a:t>
              </a:r>
            </a:p>
            <a:p>
              <a:pPr algn="l"/>
              <a:r>
                <a:rPr lang="en-GB" sz="470">
                  <a:solidFill>
                    <a:srgbClr val="AAAAAA"/>
                  </a:solidFill>
                </a:rPr>
                <a:t>Williams Craig Anthony</a:t>
              </a:r>
            </a:p>
          </p:txBody>
        </p:sp>
        <p:sp>
          <p:nvSpPr>
            <p:cNvPr id="150" name="Shape"/>
            <p:cNvSpPr/>
            <p:nvPr/>
          </p:nvSpPr>
          <p:spPr>
            <a:xfrm>
              <a:off x="2280000" y="938982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1" name="Band (CLT Group)"/>
            <p:cNvSpPr/>
            <p:nvPr/>
          </p:nvSpPr>
          <p:spPr>
            <a:xfrm>
              <a:off x="2336586" y="960745"/>
              <a:ext cx="609387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52" name="CLT"/>
            <p:cNvSpPr/>
            <p:nvPr/>
          </p:nvSpPr>
          <p:spPr>
            <a:xfrm>
              <a:off x="2945972" y="960745"/>
              <a:ext cx="113172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53" name="Group"/>
          <p:cNvGrpSpPr/>
          <p:nvPr/>
        </p:nvGrpSpPr>
        <p:grpSpPr>
          <a:xfrm>
            <a:off x="691243" y="1208853"/>
            <a:ext cx="861847" cy="648562"/>
            <a:chOff x="691243" y="1208853"/>
            <a:chExt cx="861847" cy="648562"/>
          </a:xfrm>
        </p:grpSpPr>
        <p:sp>
          <p:nvSpPr>
            <p:cNvPr id="102" name="Shape"/>
            <p:cNvSpPr/>
            <p:nvPr/>
          </p:nvSpPr>
          <p:spPr>
            <a:xfrm>
              <a:off x="691243" y="1208853"/>
              <a:ext cx="861847" cy="64856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8706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4" name="C19: VP JRDN, ,CONSUMER, ,SCIENCE &amp;amp;, ,INSIGHTS Tirath Jillian"/>
            <p:cNvSpPr/>
            <p:nvPr/>
          </p:nvSpPr>
          <p:spPr>
            <a:xfrm>
              <a:off x="747829" y="1243675"/>
              <a:ext cx="748675" cy="46139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AAAAAA"/>
                  </a:solidFill>
                </a:rPr>
                <a:t>C19: VP JRDN CONSUMER SCIENCE &amp; INSIGHTS</a:t>
              </a:r>
            </a:p>
            <a:p>
              <a:pPr algn="l"/>
              <a:r>
                <a:rPr lang="en-GB" sz="470">
                  <a:solidFill>
                    <a:srgbClr val="AAAAAA"/>
                  </a:solidFill>
                </a:rPr>
                <a:t>Tirath Jillian</a:t>
              </a:r>
            </a:p>
          </p:txBody>
        </p:sp>
        <p:sp>
          <p:nvSpPr>
            <p:cNvPr id="155" name="Shape"/>
            <p:cNvSpPr/>
            <p:nvPr/>
          </p:nvSpPr>
          <p:spPr>
            <a:xfrm>
              <a:off x="704301" y="1726831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6" name="Band (CLT Group)"/>
            <p:cNvSpPr/>
            <p:nvPr/>
          </p:nvSpPr>
          <p:spPr>
            <a:xfrm>
              <a:off x="760887" y="1748595"/>
              <a:ext cx="609387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57" name="CLT"/>
            <p:cNvSpPr/>
            <p:nvPr/>
          </p:nvSpPr>
          <p:spPr>
            <a:xfrm>
              <a:off x="1370273" y="1748595"/>
              <a:ext cx="113172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58" name="Group"/>
          <p:cNvGrpSpPr/>
          <p:nvPr/>
        </p:nvGrpSpPr>
        <p:grpSpPr>
          <a:xfrm>
            <a:off x="830531" y="1909647"/>
            <a:ext cx="861847" cy="648562"/>
            <a:chOff x="830531" y="1909647"/>
            <a:chExt cx="861847" cy="648562"/>
          </a:xfrm>
        </p:grpSpPr>
        <p:sp>
          <p:nvSpPr>
            <p:cNvPr id="104" name="Shape"/>
            <p:cNvSpPr/>
            <p:nvPr/>
          </p:nvSpPr>
          <p:spPr>
            <a:xfrm>
              <a:off x="830531" y="1909647"/>
              <a:ext cx="861847" cy="64856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70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9" name="CONSUMER, ,RESEARCH, ,INSIGHTS DIR - GC, ,JRDN Ha Wenying Wendy"/>
            <p:cNvSpPr/>
            <p:nvPr/>
          </p:nvSpPr>
          <p:spPr>
            <a:xfrm>
              <a:off x="887117" y="1944469"/>
              <a:ext cx="748675" cy="46139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CONSUMER RESEARCH INSIGHTS DIR - GC JRDN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Ha Wenying Wendy</a:t>
              </a:r>
            </a:p>
          </p:txBody>
        </p:sp>
        <p:sp>
          <p:nvSpPr>
            <p:cNvPr id="160" name="Shape"/>
            <p:cNvSpPr/>
            <p:nvPr/>
          </p:nvSpPr>
          <p:spPr>
            <a:xfrm>
              <a:off x="843589" y="2427625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1" name="Band (CLT Group)"/>
            <p:cNvSpPr/>
            <p:nvPr/>
          </p:nvSpPr>
          <p:spPr>
            <a:xfrm>
              <a:off x="900175" y="2449389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2" name="E"/>
            <p:cNvSpPr/>
            <p:nvPr/>
          </p:nvSpPr>
          <p:spPr>
            <a:xfrm>
              <a:off x="1574853" y="2449389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63" name="Group"/>
          <p:cNvGrpSpPr/>
          <p:nvPr/>
        </p:nvGrpSpPr>
        <p:grpSpPr>
          <a:xfrm>
            <a:off x="3842641" y="1208853"/>
            <a:ext cx="861847" cy="457040"/>
            <a:chOff x="3842641" y="1208853"/>
            <a:chExt cx="861847" cy="457040"/>
          </a:xfrm>
        </p:grpSpPr>
        <p:sp>
          <p:nvSpPr>
            <p:cNvPr id="106" name="Shape"/>
            <p:cNvSpPr/>
            <p:nvPr/>
          </p:nvSpPr>
          <p:spPr>
            <a:xfrm>
              <a:off x="3842641" y="1208853"/>
              <a:ext cx="861847" cy="45704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8706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4" name="VP/GM, JORDAN -, ,GREATER CHINA So Eric Tan"/>
            <p:cNvSpPr/>
            <p:nvPr/>
          </p:nvSpPr>
          <p:spPr>
            <a:xfrm>
              <a:off x="3899227" y="1243675"/>
              <a:ext cx="748675" cy="2698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VP/GM, JORDAN - GREATER CHINA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So Eric Tan</a:t>
              </a:r>
            </a:p>
          </p:txBody>
        </p:sp>
        <p:sp>
          <p:nvSpPr>
            <p:cNvPr id="165" name="Shape"/>
            <p:cNvSpPr/>
            <p:nvPr/>
          </p:nvSpPr>
          <p:spPr>
            <a:xfrm>
              <a:off x="3855699" y="1535310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6" name="Band (CLT Group)"/>
            <p:cNvSpPr/>
            <p:nvPr/>
          </p:nvSpPr>
          <p:spPr>
            <a:xfrm>
              <a:off x="3912285" y="1557073"/>
              <a:ext cx="609387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7" name="CLT"/>
            <p:cNvSpPr/>
            <p:nvPr/>
          </p:nvSpPr>
          <p:spPr>
            <a:xfrm>
              <a:off x="4521671" y="1557073"/>
              <a:ext cx="113172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68" name="Group"/>
          <p:cNvGrpSpPr/>
          <p:nvPr/>
        </p:nvGrpSpPr>
        <p:grpSpPr>
          <a:xfrm>
            <a:off x="1788138" y="1805181"/>
            <a:ext cx="861847" cy="552801"/>
            <a:chOff x="1788138" y="1805181"/>
            <a:chExt cx="861847" cy="552801"/>
          </a:xfrm>
        </p:grpSpPr>
        <p:sp>
          <p:nvSpPr>
            <p:cNvPr id="108" name="Shape"/>
            <p:cNvSpPr/>
            <p:nvPr/>
          </p:nvSpPr>
          <p:spPr>
            <a:xfrm>
              <a:off x="1788138" y="1805181"/>
              <a:ext cx="861847" cy="55280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8706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9" name="EXECUTIVE, ,ASSISTANT TO, ,VP/GM, JORDAN Liu Jun"/>
            <p:cNvSpPr/>
            <p:nvPr/>
          </p:nvSpPr>
          <p:spPr>
            <a:xfrm>
              <a:off x="1844724" y="1840003"/>
              <a:ext cx="748675" cy="36563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EEEEEE"/>
                  </a:solidFill>
                </a:rPr>
                <a:t>EXECUTIVE ASSISTANT TO VP/GM, JORDAN</a:t>
              </a:r>
            </a:p>
            <a:p>
              <a:pPr algn="l"/>
              <a:r>
                <a:rPr lang="en-GB" sz="470">
                  <a:solidFill>
                    <a:srgbClr val="EEEEEE"/>
                  </a:solidFill>
                </a:rPr>
                <a:t>Liu Jun</a:t>
              </a:r>
            </a:p>
          </p:txBody>
        </p:sp>
        <p:sp>
          <p:nvSpPr>
            <p:cNvPr id="170" name="Shape"/>
            <p:cNvSpPr/>
            <p:nvPr/>
          </p:nvSpPr>
          <p:spPr>
            <a:xfrm>
              <a:off x="1801196" y="2227398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1" name="Band (CLT Group)"/>
            <p:cNvSpPr/>
            <p:nvPr/>
          </p:nvSpPr>
          <p:spPr>
            <a:xfrm>
              <a:off x="1857782" y="2249162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2" name="A"/>
            <p:cNvSpPr/>
            <p:nvPr/>
          </p:nvSpPr>
          <p:spPr>
            <a:xfrm>
              <a:off x="2532460" y="2249162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73" name="Group"/>
          <p:cNvGrpSpPr/>
          <p:nvPr/>
        </p:nvGrpSpPr>
        <p:grpSpPr>
          <a:xfrm>
            <a:off x="2745745" y="1805181"/>
            <a:ext cx="861847" cy="552801"/>
            <a:chOff x="2745745" y="1805181"/>
            <a:chExt cx="861847" cy="552801"/>
          </a:xfrm>
        </p:grpSpPr>
        <p:sp>
          <p:nvSpPr>
            <p:cNvPr id="110" name="Shape"/>
            <p:cNvSpPr/>
            <p:nvPr/>
          </p:nvSpPr>
          <p:spPr>
            <a:xfrm>
              <a:off x="2745745" y="1805181"/>
              <a:ext cx="861847" cy="55280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70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4" name="SR DIR,, ,MARKETPLACE - GC, ,JORDAN Open Position"/>
            <p:cNvSpPr/>
            <p:nvPr/>
          </p:nvSpPr>
          <p:spPr>
            <a:xfrm>
              <a:off x="2802331" y="1840003"/>
              <a:ext cx="748675" cy="36563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EEEEEE"/>
                  </a:solidFill>
                </a:rPr>
                <a:t>SR DIR, MARKETPLACE - GC JORDAN</a:t>
              </a:r>
            </a:p>
            <a:p>
              <a:pPr algn="l"/>
              <a:r>
                <a:rPr lang="en-GB" sz="47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75" name="Shape"/>
            <p:cNvSpPr/>
            <p:nvPr/>
          </p:nvSpPr>
          <p:spPr>
            <a:xfrm>
              <a:off x="2758804" y="2227398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6" name="Band (CLT Group)"/>
            <p:cNvSpPr/>
            <p:nvPr/>
          </p:nvSpPr>
          <p:spPr>
            <a:xfrm>
              <a:off x="2815390" y="2249162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7" name="S"/>
            <p:cNvSpPr/>
            <p:nvPr/>
          </p:nvSpPr>
          <p:spPr>
            <a:xfrm>
              <a:off x="3490067" y="2249162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78" name="Group"/>
          <p:cNvGrpSpPr/>
          <p:nvPr/>
        </p:nvGrpSpPr>
        <p:grpSpPr>
          <a:xfrm>
            <a:off x="2885034" y="2410214"/>
            <a:ext cx="861847" cy="552801"/>
            <a:chOff x="2885034" y="2410214"/>
            <a:chExt cx="861847" cy="552801"/>
          </a:xfrm>
        </p:grpSpPr>
        <p:sp>
          <p:nvSpPr>
            <p:cNvPr id="112" name="Shape"/>
            <p:cNvSpPr/>
            <p:nvPr/>
          </p:nvSpPr>
          <p:spPr>
            <a:xfrm>
              <a:off x="2885034" y="2410214"/>
              <a:ext cx="861847" cy="55280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70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9" name="DIR - MRKTPLC, ,STORE - GC, ,JORDAN Xu Lucy"/>
            <p:cNvSpPr/>
            <p:nvPr/>
          </p:nvSpPr>
          <p:spPr>
            <a:xfrm>
              <a:off x="2941620" y="2445036"/>
              <a:ext cx="748675" cy="36563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DIR - MRKTPLC STORE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Xu Lucy</a:t>
              </a:r>
            </a:p>
          </p:txBody>
        </p:sp>
        <p:sp>
          <p:nvSpPr>
            <p:cNvPr id="180" name="Shape"/>
            <p:cNvSpPr/>
            <p:nvPr/>
          </p:nvSpPr>
          <p:spPr>
            <a:xfrm>
              <a:off x="2898092" y="2832432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1" name="Band (CLT Group)"/>
            <p:cNvSpPr/>
            <p:nvPr/>
          </p:nvSpPr>
          <p:spPr>
            <a:xfrm>
              <a:off x="2954678" y="2854196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2" name="E"/>
            <p:cNvSpPr/>
            <p:nvPr/>
          </p:nvSpPr>
          <p:spPr>
            <a:xfrm>
              <a:off x="3629356" y="2854196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83" name="Group"/>
          <p:cNvGrpSpPr/>
          <p:nvPr/>
        </p:nvGrpSpPr>
        <p:grpSpPr>
          <a:xfrm>
            <a:off x="2885034" y="3015248"/>
            <a:ext cx="861847" cy="552801"/>
            <a:chOff x="2885034" y="3015248"/>
            <a:chExt cx="861847" cy="552801"/>
          </a:xfrm>
        </p:grpSpPr>
        <p:sp>
          <p:nvSpPr>
            <p:cNvPr id="114" name="Shape"/>
            <p:cNvSpPr/>
            <p:nvPr/>
          </p:nvSpPr>
          <p:spPr>
            <a:xfrm>
              <a:off x="2885034" y="3015248"/>
              <a:ext cx="861847" cy="55280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70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4" name="DIR - MRKTPLC, ,STORE CDM - GC, ,JORDAN Zhu Lei"/>
            <p:cNvSpPr/>
            <p:nvPr/>
          </p:nvSpPr>
          <p:spPr>
            <a:xfrm>
              <a:off x="2941620" y="3050070"/>
              <a:ext cx="748675" cy="36563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DIR - MRKTPLC STORE CDM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Zhu Lei</a:t>
              </a:r>
            </a:p>
          </p:txBody>
        </p:sp>
        <p:sp>
          <p:nvSpPr>
            <p:cNvPr id="185" name="Shape"/>
            <p:cNvSpPr/>
            <p:nvPr/>
          </p:nvSpPr>
          <p:spPr>
            <a:xfrm>
              <a:off x="2898092" y="3437466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6" name="Band (CLT Group)"/>
            <p:cNvSpPr/>
            <p:nvPr/>
          </p:nvSpPr>
          <p:spPr>
            <a:xfrm>
              <a:off x="2954678" y="3459230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7" name="E"/>
            <p:cNvSpPr/>
            <p:nvPr/>
          </p:nvSpPr>
          <p:spPr>
            <a:xfrm>
              <a:off x="3629356" y="3459230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88" name="Group"/>
          <p:cNvGrpSpPr/>
          <p:nvPr/>
        </p:nvGrpSpPr>
        <p:grpSpPr>
          <a:xfrm>
            <a:off x="2885034" y="3620282"/>
            <a:ext cx="861847" cy="648562"/>
            <a:chOff x="2885034" y="3620282"/>
            <a:chExt cx="861847" cy="648562"/>
          </a:xfrm>
        </p:grpSpPr>
        <p:sp>
          <p:nvSpPr>
            <p:cNvPr id="116" name="Shape"/>
            <p:cNvSpPr/>
            <p:nvPr/>
          </p:nvSpPr>
          <p:spPr>
            <a:xfrm>
              <a:off x="2885034" y="3620282"/>
              <a:ext cx="861847" cy="64856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70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9" name="SR DIR,, ,MARKETPLACE, ,DIRECT - GC, ,JORDAN Lai Hui San"/>
            <p:cNvSpPr/>
            <p:nvPr/>
          </p:nvSpPr>
          <p:spPr>
            <a:xfrm>
              <a:off x="2941620" y="3655104"/>
              <a:ext cx="748675" cy="46139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EEEEEE"/>
                  </a:solidFill>
                </a:rPr>
                <a:t>SR DIR, MARKETPLACE DIRECT - GC JORDAN</a:t>
              </a:r>
            </a:p>
            <a:p>
              <a:pPr algn="l"/>
              <a:r>
                <a:rPr lang="en-GB" sz="470">
                  <a:solidFill>
                    <a:srgbClr val="EEEEEE"/>
                  </a:solidFill>
                </a:rPr>
                <a:t>Lai Hui San</a:t>
              </a:r>
            </a:p>
          </p:txBody>
        </p:sp>
        <p:sp>
          <p:nvSpPr>
            <p:cNvPr id="190" name="Shape"/>
            <p:cNvSpPr/>
            <p:nvPr/>
          </p:nvSpPr>
          <p:spPr>
            <a:xfrm>
              <a:off x="2898092" y="4138260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1" name="Band (CLT Group)"/>
            <p:cNvSpPr/>
            <p:nvPr/>
          </p:nvSpPr>
          <p:spPr>
            <a:xfrm>
              <a:off x="2954678" y="4160024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2" name="S"/>
            <p:cNvSpPr/>
            <p:nvPr/>
          </p:nvSpPr>
          <p:spPr>
            <a:xfrm>
              <a:off x="3629356" y="4160024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93" name="Group"/>
          <p:cNvGrpSpPr/>
          <p:nvPr/>
        </p:nvGrpSpPr>
        <p:grpSpPr>
          <a:xfrm>
            <a:off x="2885034" y="4321076"/>
            <a:ext cx="861847" cy="552801"/>
            <a:chOff x="2885034" y="4321076"/>
            <a:chExt cx="861847" cy="552801"/>
          </a:xfrm>
        </p:grpSpPr>
        <p:sp>
          <p:nvSpPr>
            <p:cNvPr id="118" name="Shape"/>
            <p:cNvSpPr/>
            <p:nvPr/>
          </p:nvSpPr>
          <p:spPr>
            <a:xfrm>
              <a:off x="2885034" y="4321076"/>
              <a:ext cx="861847" cy="55280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70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4" name="RETAIL CONCEPTS, ,SR MGR - GC, ,JORDAN Zhu Huan"/>
            <p:cNvSpPr/>
            <p:nvPr/>
          </p:nvSpPr>
          <p:spPr>
            <a:xfrm>
              <a:off x="2941620" y="4355898"/>
              <a:ext cx="748675" cy="36563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RETAIL CONCEPTS SR MGR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Zhu Huan</a:t>
              </a:r>
            </a:p>
          </p:txBody>
        </p:sp>
        <p:sp>
          <p:nvSpPr>
            <p:cNvPr id="195" name="Shape"/>
            <p:cNvSpPr/>
            <p:nvPr/>
          </p:nvSpPr>
          <p:spPr>
            <a:xfrm>
              <a:off x="2898092" y="4743294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6" name="Band (CLT Group)"/>
            <p:cNvSpPr/>
            <p:nvPr/>
          </p:nvSpPr>
          <p:spPr>
            <a:xfrm>
              <a:off x="2954678" y="4765057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7" name="U"/>
            <p:cNvSpPr/>
            <p:nvPr/>
          </p:nvSpPr>
          <p:spPr>
            <a:xfrm>
              <a:off x="3629356" y="4765057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98" name="Group"/>
          <p:cNvGrpSpPr/>
          <p:nvPr/>
        </p:nvGrpSpPr>
        <p:grpSpPr>
          <a:xfrm>
            <a:off x="3772997" y="1805181"/>
            <a:ext cx="861847" cy="457040"/>
            <a:chOff x="3772997" y="1805181"/>
            <a:chExt cx="861847" cy="457040"/>
          </a:xfrm>
        </p:grpSpPr>
        <p:sp>
          <p:nvSpPr>
            <p:cNvPr id="120" name="Shape"/>
            <p:cNvSpPr/>
            <p:nvPr/>
          </p:nvSpPr>
          <p:spPr>
            <a:xfrm>
              <a:off x="3772997" y="1805181"/>
              <a:ext cx="861847" cy="45704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70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9" name="SR DIR- WOMENS &amp;amp;, ,KIDS - GC JORDAN Hou Joy"/>
            <p:cNvSpPr/>
            <p:nvPr/>
          </p:nvSpPr>
          <p:spPr>
            <a:xfrm>
              <a:off x="3829583" y="1840003"/>
              <a:ext cx="748675" cy="2698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EEEEEE"/>
                  </a:solidFill>
                </a:rPr>
                <a:t>SR DIR- WOMENS &amp; KIDS - GC JORDAN</a:t>
              </a:r>
            </a:p>
            <a:p>
              <a:pPr algn="l"/>
              <a:r>
                <a:rPr lang="en-GB" sz="470">
                  <a:solidFill>
                    <a:srgbClr val="EEEEEE"/>
                  </a:solidFill>
                </a:rPr>
                <a:t>Hou Joy</a:t>
              </a:r>
            </a:p>
          </p:txBody>
        </p:sp>
        <p:sp>
          <p:nvSpPr>
            <p:cNvPr id="200" name="Shape"/>
            <p:cNvSpPr/>
            <p:nvPr/>
          </p:nvSpPr>
          <p:spPr>
            <a:xfrm>
              <a:off x="3786055" y="2131638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1" name="Band (CLT Group)"/>
            <p:cNvSpPr/>
            <p:nvPr/>
          </p:nvSpPr>
          <p:spPr>
            <a:xfrm>
              <a:off x="3842641" y="2153402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2" name="S"/>
            <p:cNvSpPr/>
            <p:nvPr/>
          </p:nvSpPr>
          <p:spPr>
            <a:xfrm>
              <a:off x="4517319" y="2153402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3912285" y="2314454"/>
            <a:ext cx="861847" cy="648562"/>
            <a:chOff x="3912285" y="2314454"/>
            <a:chExt cx="861847" cy="648562"/>
          </a:xfrm>
        </p:grpSpPr>
        <p:sp>
          <p:nvSpPr>
            <p:cNvPr id="122" name="Shape"/>
            <p:cNvSpPr/>
            <p:nvPr/>
          </p:nvSpPr>
          <p:spPr>
            <a:xfrm>
              <a:off x="3912285" y="2314454"/>
              <a:ext cx="861847" cy="64856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8706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4" name="MERCH, ,SUPERVISOR -, ,WMNS FW - GC, ,JORDAN Lu TianYi"/>
            <p:cNvSpPr/>
            <p:nvPr/>
          </p:nvSpPr>
          <p:spPr>
            <a:xfrm>
              <a:off x="3968871" y="2349276"/>
              <a:ext cx="748675" cy="46139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EEEEEE"/>
                  </a:solidFill>
                </a:rPr>
                <a:t>MERCH SUPERVISOR - WMNS FW - GC JORDAN</a:t>
              </a:r>
            </a:p>
            <a:p>
              <a:pPr algn="l"/>
              <a:r>
                <a:rPr lang="en-GB" sz="470">
                  <a:solidFill>
                    <a:srgbClr val="EEEEEE"/>
                  </a:solidFill>
                </a:rPr>
                <a:t>Lu TianYi</a:t>
              </a:r>
            </a:p>
          </p:txBody>
        </p:sp>
        <p:sp>
          <p:nvSpPr>
            <p:cNvPr id="205" name="Shape"/>
            <p:cNvSpPr/>
            <p:nvPr/>
          </p:nvSpPr>
          <p:spPr>
            <a:xfrm>
              <a:off x="3925343" y="2832432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6" name="Band (CLT Group)"/>
            <p:cNvSpPr/>
            <p:nvPr/>
          </p:nvSpPr>
          <p:spPr>
            <a:xfrm>
              <a:off x="3981929" y="2854196"/>
              <a:ext cx="67903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7" name="L"/>
            <p:cNvSpPr/>
            <p:nvPr/>
          </p:nvSpPr>
          <p:spPr>
            <a:xfrm>
              <a:off x="4660960" y="2854196"/>
              <a:ext cx="4352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08" name="Group"/>
          <p:cNvGrpSpPr/>
          <p:nvPr/>
        </p:nvGrpSpPr>
        <p:grpSpPr>
          <a:xfrm>
            <a:off x="3912285" y="3015248"/>
            <a:ext cx="861847" cy="552801"/>
            <a:chOff x="3912285" y="3015248"/>
            <a:chExt cx="861847" cy="552801"/>
          </a:xfrm>
        </p:grpSpPr>
        <p:sp>
          <p:nvSpPr>
            <p:cNvPr id="124" name="Shape"/>
            <p:cNvSpPr/>
            <p:nvPr/>
          </p:nvSpPr>
          <p:spPr>
            <a:xfrm>
              <a:off x="3912285" y="3015248"/>
              <a:ext cx="861847" cy="55280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70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9" name="DIR - WMNS &amp;amp; KIDS, ,BRAND MKTG - GC, ,JORDAN Chen Shi Stella"/>
            <p:cNvSpPr/>
            <p:nvPr/>
          </p:nvSpPr>
          <p:spPr>
            <a:xfrm>
              <a:off x="3968871" y="3050070"/>
              <a:ext cx="748675" cy="36563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DIR - WMNS &amp; KIDS BRAND MKTG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Chen Shi Stella</a:t>
              </a:r>
            </a:p>
          </p:txBody>
        </p:sp>
        <p:sp>
          <p:nvSpPr>
            <p:cNvPr id="210" name="Shape"/>
            <p:cNvSpPr/>
            <p:nvPr/>
          </p:nvSpPr>
          <p:spPr>
            <a:xfrm>
              <a:off x="3925343" y="3437466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1" name="Band (CLT Group)"/>
            <p:cNvSpPr/>
            <p:nvPr/>
          </p:nvSpPr>
          <p:spPr>
            <a:xfrm>
              <a:off x="3981929" y="3459230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2" name="E"/>
            <p:cNvSpPr/>
            <p:nvPr/>
          </p:nvSpPr>
          <p:spPr>
            <a:xfrm>
              <a:off x="4656607" y="3459230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3" name="Group"/>
          <p:cNvGrpSpPr/>
          <p:nvPr/>
        </p:nvGrpSpPr>
        <p:grpSpPr>
          <a:xfrm>
            <a:off x="3912285" y="3620282"/>
            <a:ext cx="861847" cy="552801"/>
            <a:chOff x="3912285" y="3620282"/>
            <a:chExt cx="861847" cy="552801"/>
          </a:xfrm>
        </p:grpSpPr>
        <p:sp>
          <p:nvSpPr>
            <p:cNvPr id="126" name="Shape"/>
            <p:cNvSpPr/>
            <p:nvPr/>
          </p:nvSpPr>
          <p:spPr>
            <a:xfrm>
              <a:off x="3912285" y="3620282"/>
              <a:ext cx="861847" cy="55280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70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4" name="MGR - WMNS, ,MERCH AP - GC, ,JORDAN Tan Su Ann"/>
            <p:cNvSpPr/>
            <p:nvPr/>
          </p:nvSpPr>
          <p:spPr>
            <a:xfrm>
              <a:off x="3968871" y="3655104"/>
              <a:ext cx="748675" cy="36563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MGR - WMNS MERCH AP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Tan Su Ann</a:t>
              </a:r>
            </a:p>
          </p:txBody>
        </p:sp>
        <p:sp>
          <p:nvSpPr>
            <p:cNvPr id="215" name="Shape"/>
            <p:cNvSpPr/>
            <p:nvPr/>
          </p:nvSpPr>
          <p:spPr>
            <a:xfrm>
              <a:off x="3925343" y="4042499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6" name="Band (CLT Group)"/>
            <p:cNvSpPr/>
            <p:nvPr/>
          </p:nvSpPr>
          <p:spPr>
            <a:xfrm>
              <a:off x="3981929" y="4064263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7" name="U"/>
            <p:cNvSpPr/>
            <p:nvPr/>
          </p:nvSpPr>
          <p:spPr>
            <a:xfrm>
              <a:off x="4656607" y="4064263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8" name="Group"/>
          <p:cNvGrpSpPr/>
          <p:nvPr/>
        </p:nvGrpSpPr>
        <p:grpSpPr>
          <a:xfrm>
            <a:off x="3912285" y="4225315"/>
            <a:ext cx="861847" cy="457040"/>
            <a:chOff x="3912285" y="4225315"/>
            <a:chExt cx="861847" cy="457040"/>
          </a:xfrm>
        </p:grpSpPr>
        <p:sp>
          <p:nvSpPr>
            <p:cNvPr id="128" name="Shape"/>
            <p:cNvSpPr/>
            <p:nvPr/>
          </p:nvSpPr>
          <p:spPr>
            <a:xfrm>
              <a:off x="3912285" y="4225315"/>
              <a:ext cx="861847" cy="45704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70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9" name="MGR - KIDS MERCH, ,- GC JORDAN Kang Momo"/>
            <p:cNvSpPr/>
            <p:nvPr/>
          </p:nvSpPr>
          <p:spPr>
            <a:xfrm>
              <a:off x="3968871" y="4260137"/>
              <a:ext cx="748675" cy="2698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MGR - KIDS MERCH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Kang Momo</a:t>
              </a:r>
            </a:p>
          </p:txBody>
        </p:sp>
        <p:sp>
          <p:nvSpPr>
            <p:cNvPr id="220" name="Shape"/>
            <p:cNvSpPr/>
            <p:nvPr/>
          </p:nvSpPr>
          <p:spPr>
            <a:xfrm>
              <a:off x="3925343" y="4551772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1" name="Band (CLT Group)"/>
            <p:cNvSpPr/>
            <p:nvPr/>
          </p:nvSpPr>
          <p:spPr>
            <a:xfrm>
              <a:off x="3981929" y="4573536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2" name="U"/>
            <p:cNvSpPr/>
            <p:nvPr/>
          </p:nvSpPr>
          <p:spPr>
            <a:xfrm>
              <a:off x="4656607" y="4573536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3" name="Group"/>
          <p:cNvGrpSpPr/>
          <p:nvPr/>
        </p:nvGrpSpPr>
        <p:grpSpPr>
          <a:xfrm>
            <a:off x="4869892" y="1805181"/>
            <a:ext cx="861847" cy="552801"/>
            <a:chOff x="4869892" y="1805181"/>
            <a:chExt cx="861847" cy="552801"/>
          </a:xfrm>
        </p:grpSpPr>
        <p:sp>
          <p:nvSpPr>
            <p:cNvPr id="130" name="Shape"/>
            <p:cNvSpPr/>
            <p:nvPr/>
          </p:nvSpPr>
          <p:spPr>
            <a:xfrm>
              <a:off x="4869892" y="1805181"/>
              <a:ext cx="861847" cy="55280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70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4" name="INP: SR DIR,, ,MARKETING - GC, ,JORDAN Robinson Nicolas Andrew"/>
            <p:cNvSpPr/>
            <p:nvPr/>
          </p:nvSpPr>
          <p:spPr>
            <a:xfrm>
              <a:off x="4926478" y="1840003"/>
              <a:ext cx="748675" cy="36563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EEEEEE"/>
                  </a:solidFill>
                </a:rPr>
                <a:t>INP: SR DIR, MARKETING - GC JORDAN</a:t>
              </a:r>
            </a:p>
            <a:p>
              <a:pPr algn="l"/>
              <a:r>
                <a:rPr lang="en-GB" sz="470">
                  <a:solidFill>
                    <a:srgbClr val="EEEEEE"/>
                  </a:solidFill>
                </a:rPr>
                <a:t>Robinson Nicolas Andrew</a:t>
              </a:r>
            </a:p>
          </p:txBody>
        </p:sp>
        <p:sp>
          <p:nvSpPr>
            <p:cNvPr id="225" name="Shape"/>
            <p:cNvSpPr/>
            <p:nvPr/>
          </p:nvSpPr>
          <p:spPr>
            <a:xfrm>
              <a:off x="4882950" y="2227398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6" name="Band (CLT Group)"/>
            <p:cNvSpPr/>
            <p:nvPr/>
          </p:nvSpPr>
          <p:spPr>
            <a:xfrm>
              <a:off x="4939536" y="2249162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7" name="S"/>
            <p:cNvSpPr/>
            <p:nvPr/>
          </p:nvSpPr>
          <p:spPr>
            <a:xfrm>
              <a:off x="5614214" y="2249162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28" name="Group"/>
          <p:cNvGrpSpPr/>
          <p:nvPr/>
        </p:nvGrpSpPr>
        <p:grpSpPr>
          <a:xfrm>
            <a:off x="5009181" y="2410214"/>
            <a:ext cx="861847" cy="552801"/>
            <a:chOff x="5009181" y="2410214"/>
            <a:chExt cx="861847" cy="552801"/>
          </a:xfrm>
        </p:grpSpPr>
        <p:sp>
          <p:nvSpPr>
            <p:cNvPr id="132" name="Shape"/>
            <p:cNvSpPr/>
            <p:nvPr/>
          </p:nvSpPr>
          <p:spPr>
            <a:xfrm>
              <a:off x="5009181" y="2410214"/>
              <a:ext cx="861847" cy="55280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70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9" name="DIR, BRAND, ,NARRATIVE - GC, ,JORDAN Liu Andy"/>
            <p:cNvSpPr/>
            <p:nvPr/>
          </p:nvSpPr>
          <p:spPr>
            <a:xfrm>
              <a:off x="5065766" y="2445036"/>
              <a:ext cx="748675" cy="36563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DIR, BRAND NARRATIVE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Liu Andy</a:t>
              </a:r>
            </a:p>
          </p:txBody>
        </p:sp>
        <p:sp>
          <p:nvSpPr>
            <p:cNvPr id="230" name="Shape"/>
            <p:cNvSpPr/>
            <p:nvPr/>
          </p:nvSpPr>
          <p:spPr>
            <a:xfrm>
              <a:off x="5022239" y="2832432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1" name="Band (CLT Group)"/>
            <p:cNvSpPr/>
            <p:nvPr/>
          </p:nvSpPr>
          <p:spPr>
            <a:xfrm>
              <a:off x="5078825" y="2854196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2" name="E"/>
            <p:cNvSpPr/>
            <p:nvPr/>
          </p:nvSpPr>
          <p:spPr>
            <a:xfrm>
              <a:off x="5753502" y="2854196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33" name="Group"/>
          <p:cNvGrpSpPr/>
          <p:nvPr/>
        </p:nvGrpSpPr>
        <p:grpSpPr>
          <a:xfrm>
            <a:off x="5009181" y="3015248"/>
            <a:ext cx="861847" cy="552801"/>
            <a:chOff x="5009181" y="3015248"/>
            <a:chExt cx="861847" cy="552801"/>
          </a:xfrm>
        </p:grpSpPr>
        <p:sp>
          <p:nvSpPr>
            <p:cNvPr id="134" name="Shape"/>
            <p:cNvSpPr/>
            <p:nvPr/>
          </p:nvSpPr>
          <p:spPr>
            <a:xfrm>
              <a:off x="5009181" y="3015248"/>
              <a:ext cx="861847" cy="55280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70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4" name="ART DIRECTOR,, ,ART DIRECTION -, ,GC JORDAN Open Position"/>
            <p:cNvSpPr/>
            <p:nvPr/>
          </p:nvSpPr>
          <p:spPr>
            <a:xfrm>
              <a:off x="5065766" y="3050070"/>
              <a:ext cx="748675" cy="36563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ART DIRECTOR, ART DIRECTION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35" name="Shape"/>
            <p:cNvSpPr/>
            <p:nvPr/>
          </p:nvSpPr>
          <p:spPr>
            <a:xfrm>
              <a:off x="5022239" y="3437466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6" name="Band (CLT Group)"/>
            <p:cNvSpPr/>
            <p:nvPr/>
          </p:nvSpPr>
          <p:spPr>
            <a:xfrm>
              <a:off x="5078825" y="3459230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7" name="E"/>
            <p:cNvSpPr/>
            <p:nvPr/>
          </p:nvSpPr>
          <p:spPr>
            <a:xfrm>
              <a:off x="5753502" y="3459230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38" name="Group"/>
          <p:cNvGrpSpPr/>
          <p:nvPr/>
        </p:nvGrpSpPr>
        <p:grpSpPr>
          <a:xfrm>
            <a:off x="5009181" y="3620282"/>
            <a:ext cx="861847" cy="648562"/>
            <a:chOff x="5009181" y="3620282"/>
            <a:chExt cx="861847" cy="648562"/>
          </a:xfrm>
        </p:grpSpPr>
        <p:sp>
          <p:nvSpPr>
            <p:cNvPr id="136" name="Shape"/>
            <p:cNvSpPr/>
            <p:nvPr/>
          </p:nvSpPr>
          <p:spPr>
            <a:xfrm>
              <a:off x="5009181" y="3620282"/>
              <a:ext cx="861847" cy="64856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70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9" name="SR BRAND, ,PLANNING, ,MANAGER - GC, ,JORDAN Huang Po-Ju"/>
            <p:cNvSpPr/>
            <p:nvPr/>
          </p:nvSpPr>
          <p:spPr>
            <a:xfrm>
              <a:off x="5065766" y="3655104"/>
              <a:ext cx="748675" cy="46139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SR BRAND PLANNING MANAGER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Huang Po-Ju</a:t>
              </a:r>
            </a:p>
          </p:txBody>
        </p:sp>
        <p:sp>
          <p:nvSpPr>
            <p:cNvPr id="240" name="Shape"/>
            <p:cNvSpPr/>
            <p:nvPr/>
          </p:nvSpPr>
          <p:spPr>
            <a:xfrm>
              <a:off x="5022239" y="4138260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1" name="Band (CLT Group)"/>
            <p:cNvSpPr/>
            <p:nvPr/>
          </p:nvSpPr>
          <p:spPr>
            <a:xfrm>
              <a:off x="5078825" y="4160024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2" name="U"/>
            <p:cNvSpPr/>
            <p:nvPr/>
          </p:nvSpPr>
          <p:spPr>
            <a:xfrm>
              <a:off x="5753502" y="4160024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3" name="Group"/>
          <p:cNvGrpSpPr/>
          <p:nvPr/>
        </p:nvGrpSpPr>
        <p:grpSpPr>
          <a:xfrm>
            <a:off x="5009181" y="4321076"/>
            <a:ext cx="861847" cy="552801"/>
            <a:chOff x="5009181" y="4321076"/>
            <a:chExt cx="861847" cy="552801"/>
          </a:xfrm>
        </p:grpSpPr>
        <p:sp>
          <p:nvSpPr>
            <p:cNvPr id="138" name="Shape"/>
            <p:cNvSpPr/>
            <p:nvPr/>
          </p:nvSpPr>
          <p:spPr>
            <a:xfrm>
              <a:off x="5009181" y="4321076"/>
              <a:ext cx="861847" cy="55280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70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4" name="PROJECT, ,MANAGER - GC, ,JORDAN Tu WenYan"/>
            <p:cNvSpPr/>
            <p:nvPr/>
          </p:nvSpPr>
          <p:spPr>
            <a:xfrm>
              <a:off x="5065766" y="4355898"/>
              <a:ext cx="748675" cy="36563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PROJECT MANAGER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Tu WenYan</a:t>
              </a:r>
            </a:p>
          </p:txBody>
        </p:sp>
        <p:sp>
          <p:nvSpPr>
            <p:cNvPr id="245" name="Shape"/>
            <p:cNvSpPr/>
            <p:nvPr/>
          </p:nvSpPr>
          <p:spPr>
            <a:xfrm>
              <a:off x="5022239" y="4743294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6" name="Band (CLT Group)"/>
            <p:cNvSpPr/>
            <p:nvPr/>
          </p:nvSpPr>
          <p:spPr>
            <a:xfrm>
              <a:off x="5078825" y="4765057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7" name="U"/>
            <p:cNvSpPr/>
            <p:nvPr/>
          </p:nvSpPr>
          <p:spPr>
            <a:xfrm>
              <a:off x="5753502" y="4765057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8" name="Group"/>
          <p:cNvGrpSpPr/>
          <p:nvPr/>
        </p:nvGrpSpPr>
        <p:grpSpPr>
          <a:xfrm>
            <a:off x="5897144" y="1805181"/>
            <a:ext cx="861847" cy="457040"/>
            <a:chOff x="5897144" y="1805181"/>
            <a:chExt cx="861847" cy="457040"/>
          </a:xfrm>
        </p:grpSpPr>
        <p:sp>
          <p:nvSpPr>
            <p:cNvPr id="140" name="Shape"/>
            <p:cNvSpPr/>
            <p:nvPr/>
          </p:nvSpPr>
          <p:spPr>
            <a:xfrm>
              <a:off x="5897144" y="1805181"/>
              <a:ext cx="861847" cy="45704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70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9" name="SR DIR, MENS - GC, ,JORDAN Cheng Da Chi Charles"/>
            <p:cNvSpPr/>
            <p:nvPr/>
          </p:nvSpPr>
          <p:spPr>
            <a:xfrm>
              <a:off x="5953729" y="1840003"/>
              <a:ext cx="748675" cy="2698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EEEEEE"/>
                  </a:solidFill>
                </a:rPr>
                <a:t>SR DIR, MENS - GC JORDAN</a:t>
              </a:r>
            </a:p>
            <a:p>
              <a:pPr algn="l"/>
              <a:r>
                <a:rPr lang="en-GB" sz="470">
                  <a:solidFill>
                    <a:srgbClr val="EEEEEE"/>
                  </a:solidFill>
                </a:rPr>
                <a:t>Cheng Da Chi Charles</a:t>
              </a:r>
            </a:p>
          </p:txBody>
        </p:sp>
        <p:sp>
          <p:nvSpPr>
            <p:cNvPr id="250" name="Shape"/>
            <p:cNvSpPr/>
            <p:nvPr/>
          </p:nvSpPr>
          <p:spPr>
            <a:xfrm>
              <a:off x="5910202" y="2131638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1" name="Band (CLT Group)"/>
            <p:cNvSpPr/>
            <p:nvPr/>
          </p:nvSpPr>
          <p:spPr>
            <a:xfrm>
              <a:off x="5966788" y="2153402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2" name="S"/>
            <p:cNvSpPr/>
            <p:nvPr/>
          </p:nvSpPr>
          <p:spPr>
            <a:xfrm>
              <a:off x="6641466" y="2153402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53" name="Group"/>
          <p:cNvGrpSpPr/>
          <p:nvPr/>
        </p:nvGrpSpPr>
        <p:grpSpPr>
          <a:xfrm>
            <a:off x="6036432" y="2314454"/>
            <a:ext cx="861847" cy="457040"/>
            <a:chOff x="6036432" y="2314454"/>
            <a:chExt cx="861847" cy="457040"/>
          </a:xfrm>
        </p:grpSpPr>
        <p:sp>
          <p:nvSpPr>
            <p:cNvPr id="142" name="Shape"/>
            <p:cNvSpPr/>
            <p:nvPr/>
          </p:nvSpPr>
          <p:spPr>
            <a:xfrm>
              <a:off x="6036432" y="2314454"/>
              <a:ext cx="861847" cy="45704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70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4" name="DIR - MARKETING, ,MENS - GC JORDAN Liu Tindy"/>
            <p:cNvSpPr/>
            <p:nvPr/>
          </p:nvSpPr>
          <p:spPr>
            <a:xfrm>
              <a:off x="6093018" y="2349276"/>
              <a:ext cx="748675" cy="2698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DIR - MARKETING MENS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Liu Tindy</a:t>
              </a:r>
            </a:p>
          </p:txBody>
        </p:sp>
        <p:sp>
          <p:nvSpPr>
            <p:cNvPr id="255" name="Shape"/>
            <p:cNvSpPr/>
            <p:nvPr/>
          </p:nvSpPr>
          <p:spPr>
            <a:xfrm>
              <a:off x="6049490" y="2640911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6" name="Band (CLT Group)"/>
            <p:cNvSpPr/>
            <p:nvPr/>
          </p:nvSpPr>
          <p:spPr>
            <a:xfrm>
              <a:off x="6106076" y="2662674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7" name="E"/>
            <p:cNvSpPr/>
            <p:nvPr/>
          </p:nvSpPr>
          <p:spPr>
            <a:xfrm>
              <a:off x="6780754" y="2662674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8" name="Group"/>
          <p:cNvGrpSpPr/>
          <p:nvPr/>
        </p:nvGrpSpPr>
        <p:grpSpPr>
          <a:xfrm>
            <a:off x="6036432" y="2823727"/>
            <a:ext cx="861847" cy="457040"/>
            <a:chOff x="6036432" y="2823727"/>
            <a:chExt cx="861847" cy="457040"/>
          </a:xfrm>
        </p:grpSpPr>
        <p:sp>
          <p:nvSpPr>
            <p:cNvPr id="144" name="Shape"/>
            <p:cNvSpPr/>
            <p:nvPr/>
          </p:nvSpPr>
          <p:spPr>
            <a:xfrm>
              <a:off x="6036432" y="2823727"/>
              <a:ext cx="861847" cy="45704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70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9" name="DIR - MENS MERCH -, ,GC JORDAN Lu Stacy"/>
            <p:cNvSpPr/>
            <p:nvPr/>
          </p:nvSpPr>
          <p:spPr>
            <a:xfrm>
              <a:off x="6093018" y="2858549"/>
              <a:ext cx="748675" cy="2698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DIR - MENS MERCH - GC JORDAN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Lu Stacy</a:t>
              </a:r>
            </a:p>
          </p:txBody>
        </p:sp>
        <p:sp>
          <p:nvSpPr>
            <p:cNvPr id="260" name="Shape"/>
            <p:cNvSpPr/>
            <p:nvPr/>
          </p:nvSpPr>
          <p:spPr>
            <a:xfrm>
              <a:off x="6049490" y="3150184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Band (CLT Group)"/>
            <p:cNvSpPr/>
            <p:nvPr/>
          </p:nvSpPr>
          <p:spPr>
            <a:xfrm>
              <a:off x="6106076" y="3171947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2" name="E"/>
            <p:cNvSpPr/>
            <p:nvPr/>
          </p:nvSpPr>
          <p:spPr>
            <a:xfrm>
              <a:off x="6780754" y="3171947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63" name="Group"/>
          <p:cNvGrpSpPr/>
          <p:nvPr/>
        </p:nvGrpSpPr>
        <p:grpSpPr>
          <a:xfrm>
            <a:off x="6036432" y="3332999"/>
            <a:ext cx="861847" cy="648562"/>
            <a:chOff x="6036432" y="3332999"/>
            <a:chExt cx="861847" cy="648562"/>
          </a:xfrm>
        </p:grpSpPr>
        <p:sp>
          <p:nvSpPr>
            <p:cNvPr id="146" name="Shape"/>
            <p:cNvSpPr/>
            <p:nvPr/>
          </p:nvSpPr>
          <p:spPr>
            <a:xfrm>
              <a:off x="6036432" y="3332999"/>
              <a:ext cx="861847" cy="64856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964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70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4" name="JORDAN SR, ,PLANNING MGR-,ATHLETE, ,&amp;amp;CATALYST Open Position"/>
            <p:cNvSpPr/>
            <p:nvPr/>
          </p:nvSpPr>
          <p:spPr>
            <a:xfrm>
              <a:off x="6093018" y="3367822"/>
              <a:ext cx="748675" cy="46139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80" b="1">
                  <a:solidFill>
                    <a:srgbClr val="282828"/>
                  </a:solidFill>
                </a:rPr>
                <a:t>JORDAN SR PLANNING MGR-ATHLETE &amp;CATALYST</a:t>
              </a:r>
            </a:p>
            <a:p>
              <a:pPr algn="l"/>
              <a:r>
                <a:rPr lang="en-GB" sz="4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65" name="Shape"/>
            <p:cNvSpPr/>
            <p:nvPr/>
          </p:nvSpPr>
          <p:spPr>
            <a:xfrm>
              <a:off x="6049490" y="3850978"/>
              <a:ext cx="835730" cy="11752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Band (CLT Group)"/>
            <p:cNvSpPr/>
            <p:nvPr/>
          </p:nvSpPr>
          <p:spPr>
            <a:xfrm>
              <a:off x="6106076" y="3872742"/>
              <a:ext cx="674678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7" name="U"/>
            <p:cNvSpPr/>
            <p:nvPr/>
          </p:nvSpPr>
          <p:spPr>
            <a:xfrm>
              <a:off x="6780754" y="3872742"/>
              <a:ext cx="47881" cy="739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4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Digital Studio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VP, NIKE DIRECT</a:t>
            </a:r>
            <a:endParaRPr lang="en-US" sz="800" dirty="0"/>
          </a:p>
        </p:txBody>
      </p:sp>
      <p:grpSp>
        <p:nvGrpSpPr>
          <p:cNvPr id="9" name="Group"/>
          <p:cNvGrpSpPr/>
          <p:nvPr/>
        </p:nvGrpSpPr>
        <p:grpSpPr>
          <a:xfrm>
            <a:off x="7680960" y="548640"/>
            <a:ext cx="1371600" cy="513080"/>
            <a:chOff x="7680960" y="548640"/>
            <a:chExt cx="1371600" cy="513080"/>
          </a:xfrm>
        </p:grpSpPr>
        <p:sp>
          <p:nvSpPr>
            <p:cNvPr id="10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1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12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4423894" y="315043"/>
            <a:ext cx="105002" cy="128626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3"/>
            <a:endCxn id="104" idx="0"/>
          </p:cNvCxnSpPr>
          <p:nvPr/>
        </p:nvCxnSpPr>
        <p:spPr>
          <a:xfrm rot="5400000">
            <a:off x="3815761" y="1402682"/>
            <a:ext cx="35001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3"/>
            <a:endCxn id="106" idx="0"/>
          </p:cNvCxnSpPr>
          <p:nvPr/>
        </p:nvCxnSpPr>
        <p:spPr>
          <a:xfrm rot="5400000">
            <a:off x="3114001" y="1257430"/>
            <a:ext cx="105002" cy="133351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3"/>
            <a:endCxn id="108" idx="0"/>
          </p:cNvCxnSpPr>
          <p:nvPr/>
        </p:nvCxnSpPr>
        <p:spPr>
          <a:xfrm rot="5400000">
            <a:off x="2482243" y="2445696"/>
            <a:ext cx="35001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3"/>
            <a:endCxn id="110" idx="0"/>
          </p:cNvCxnSpPr>
          <p:nvPr/>
        </p:nvCxnSpPr>
        <p:spPr>
          <a:xfrm rot="5400000">
            <a:off x="1677232" y="2120192"/>
            <a:ext cx="105002" cy="154002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8" idx="3"/>
            <a:endCxn id="112" idx="0"/>
          </p:cNvCxnSpPr>
          <p:nvPr/>
        </p:nvCxnSpPr>
        <p:spPr>
          <a:xfrm rot="5400000">
            <a:off x="2062237" y="2505197"/>
            <a:ext cx="105002" cy="77001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2" idx="4"/>
            <a:endCxn id="114" idx="5"/>
          </p:cNvCxnSpPr>
          <p:nvPr/>
        </p:nvCxnSpPr>
        <p:spPr>
          <a:xfrm rot="16200000" flipH="1">
            <a:off x="1352603" y="3400334"/>
            <a:ext cx="222253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2" idx="4"/>
            <a:endCxn id="116" idx="5"/>
          </p:cNvCxnSpPr>
          <p:nvPr/>
        </p:nvCxnSpPr>
        <p:spPr>
          <a:xfrm rot="16200000" flipH="1">
            <a:off x="1147850" y="3605087"/>
            <a:ext cx="631759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2" idx="4"/>
            <a:endCxn id="118" idx="5"/>
          </p:cNvCxnSpPr>
          <p:nvPr/>
        </p:nvCxnSpPr>
        <p:spPr>
          <a:xfrm rot="16200000" flipH="1">
            <a:off x="943097" y="3809840"/>
            <a:ext cx="1041265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8" idx="3"/>
            <a:endCxn id="120" idx="0"/>
          </p:cNvCxnSpPr>
          <p:nvPr/>
        </p:nvCxnSpPr>
        <p:spPr>
          <a:xfrm rot="5400000">
            <a:off x="2447242" y="2890202"/>
            <a:ext cx="105002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8" idx="3"/>
            <a:endCxn id="122" idx="0"/>
          </p:cNvCxnSpPr>
          <p:nvPr/>
        </p:nvCxnSpPr>
        <p:spPr>
          <a:xfrm rot="16200000" flipH="1">
            <a:off x="2832248" y="2505197"/>
            <a:ext cx="105002" cy="77001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08" idx="3"/>
            <a:endCxn id="124" idx="0"/>
          </p:cNvCxnSpPr>
          <p:nvPr/>
        </p:nvCxnSpPr>
        <p:spPr>
          <a:xfrm rot="16200000" flipH="1">
            <a:off x="3217253" y="2120192"/>
            <a:ext cx="105002" cy="154002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04" idx="3"/>
            <a:endCxn id="126" idx="0"/>
          </p:cNvCxnSpPr>
          <p:nvPr/>
        </p:nvCxnSpPr>
        <p:spPr>
          <a:xfrm rot="5400000">
            <a:off x="3499007" y="1642436"/>
            <a:ext cx="105002" cy="56350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04" idx="3"/>
            <a:endCxn id="128" idx="0"/>
          </p:cNvCxnSpPr>
          <p:nvPr/>
        </p:nvCxnSpPr>
        <p:spPr>
          <a:xfrm rot="16200000" flipH="1">
            <a:off x="4447519" y="1257430"/>
            <a:ext cx="105002" cy="133351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8" idx="3"/>
            <a:endCxn id="130" idx="0"/>
          </p:cNvCxnSpPr>
          <p:nvPr/>
        </p:nvCxnSpPr>
        <p:spPr>
          <a:xfrm rot="5400000">
            <a:off x="4907775" y="2197193"/>
            <a:ext cx="105002" cy="41300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4376643" y="2913828"/>
            <a:ext cx="222253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0" idx="4"/>
            <a:endCxn id="134" idx="5"/>
          </p:cNvCxnSpPr>
          <p:nvPr/>
        </p:nvCxnSpPr>
        <p:spPr>
          <a:xfrm rot="16200000" flipH="1">
            <a:off x="4171891" y="3118581"/>
            <a:ext cx="631759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0" idx="4"/>
            <a:endCxn id="136" idx="5"/>
          </p:cNvCxnSpPr>
          <p:nvPr/>
        </p:nvCxnSpPr>
        <p:spPr>
          <a:xfrm rot="16200000" flipH="1">
            <a:off x="3967138" y="3323333"/>
            <a:ext cx="1041265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0" idx="4"/>
            <a:endCxn id="138" idx="5"/>
          </p:cNvCxnSpPr>
          <p:nvPr/>
        </p:nvCxnSpPr>
        <p:spPr>
          <a:xfrm rot="16200000" flipH="1">
            <a:off x="3762385" y="3528086"/>
            <a:ext cx="1450770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0" idx="4"/>
            <a:endCxn id="140" idx="5"/>
          </p:cNvCxnSpPr>
          <p:nvPr/>
        </p:nvCxnSpPr>
        <p:spPr>
          <a:xfrm rot="16200000" flipH="1">
            <a:off x="3557632" y="3732839"/>
            <a:ext cx="1860276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28" idx="3"/>
            <a:endCxn id="142" idx="0"/>
          </p:cNvCxnSpPr>
          <p:nvPr/>
        </p:nvCxnSpPr>
        <p:spPr>
          <a:xfrm rot="16200000" flipH="1">
            <a:off x="5320781" y="2197193"/>
            <a:ext cx="105002" cy="41300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2" idx="4"/>
            <a:endCxn id="144" idx="5"/>
          </p:cNvCxnSpPr>
          <p:nvPr/>
        </p:nvCxnSpPr>
        <p:spPr>
          <a:xfrm rot="16200000" flipH="1">
            <a:off x="5202654" y="2913828"/>
            <a:ext cx="222253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2" idx="4"/>
            <a:endCxn id="146" idx="5"/>
          </p:cNvCxnSpPr>
          <p:nvPr/>
        </p:nvCxnSpPr>
        <p:spPr>
          <a:xfrm rot="16200000" flipH="1">
            <a:off x="4997902" y="3118581"/>
            <a:ext cx="631759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2" idx="4"/>
            <a:endCxn id="148" idx="5"/>
          </p:cNvCxnSpPr>
          <p:nvPr/>
        </p:nvCxnSpPr>
        <p:spPr>
          <a:xfrm rot="16200000" flipH="1">
            <a:off x="4793149" y="3323333"/>
            <a:ext cx="1041265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01" idx="3"/>
            <a:endCxn id="150" idx="0"/>
          </p:cNvCxnSpPr>
          <p:nvPr/>
        </p:nvCxnSpPr>
        <p:spPr>
          <a:xfrm rot="16200000" flipH="1">
            <a:off x="5710161" y="315043"/>
            <a:ext cx="105002" cy="128626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50" idx="3"/>
            <a:endCxn id="152" idx="0"/>
          </p:cNvCxnSpPr>
          <p:nvPr/>
        </p:nvCxnSpPr>
        <p:spPr>
          <a:xfrm rot="5400000">
            <a:off x="6388295" y="1402682"/>
            <a:ext cx="35001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2" idx="4"/>
            <a:endCxn id="154" idx="5"/>
          </p:cNvCxnSpPr>
          <p:nvPr/>
        </p:nvCxnSpPr>
        <p:spPr>
          <a:xfrm rot="16200000" flipH="1">
            <a:off x="6047916" y="1858564"/>
            <a:ext cx="183753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2" idx="4"/>
            <a:endCxn id="156" idx="5"/>
          </p:cNvCxnSpPr>
          <p:nvPr/>
        </p:nvCxnSpPr>
        <p:spPr>
          <a:xfrm rot="16200000" flipH="1">
            <a:off x="5881664" y="2024816"/>
            <a:ext cx="516257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2" idx="4"/>
            <a:endCxn id="158" idx="5"/>
          </p:cNvCxnSpPr>
          <p:nvPr/>
        </p:nvCxnSpPr>
        <p:spPr>
          <a:xfrm rot="16200000" flipH="1">
            <a:off x="5715411" y="2191068"/>
            <a:ext cx="848762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2" idx="4"/>
            <a:endCxn id="160" idx="5"/>
          </p:cNvCxnSpPr>
          <p:nvPr/>
        </p:nvCxnSpPr>
        <p:spPr>
          <a:xfrm rot="16200000" flipH="1">
            <a:off x="5529909" y="2376571"/>
            <a:ext cx="1219767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60" idx="4"/>
            <a:endCxn id="162" idx="5"/>
          </p:cNvCxnSpPr>
          <p:nvPr/>
        </p:nvCxnSpPr>
        <p:spPr>
          <a:xfrm rot="16200000" flipH="1">
            <a:off x="6159917" y="3265583"/>
            <a:ext cx="183753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52" idx="4"/>
            <a:endCxn id="164" idx="5"/>
          </p:cNvCxnSpPr>
          <p:nvPr/>
        </p:nvCxnSpPr>
        <p:spPr>
          <a:xfrm rot="16200000" flipH="1">
            <a:off x="5178154" y="2728325"/>
            <a:ext cx="1923276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52" idx="4"/>
            <a:endCxn id="166" idx="5"/>
          </p:cNvCxnSpPr>
          <p:nvPr/>
        </p:nvCxnSpPr>
        <p:spPr>
          <a:xfrm rot="16200000" flipH="1">
            <a:off x="5011902" y="2894578"/>
            <a:ext cx="2255781" cy="5600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68" name="Group"/>
          <p:cNvGrpSpPr/>
          <p:nvPr/>
        </p:nvGrpSpPr>
        <p:grpSpPr>
          <a:xfrm>
            <a:off x="4773024" y="611672"/>
            <a:ext cx="693010" cy="290504"/>
            <a:chOff x="4773024" y="611672"/>
            <a:chExt cx="693010" cy="290504"/>
          </a:xfrm>
        </p:grpSpPr>
        <p:sp>
          <p:nvSpPr>
            <p:cNvPr id="101" name="Shape"/>
            <p:cNvSpPr/>
            <p:nvPr/>
          </p:nvSpPr>
          <p:spPr>
            <a:xfrm>
              <a:off x="4773024" y="611672"/>
              <a:ext cx="693010" cy="290504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001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9" name="VP, NIKE DIRECT Heaf Daniel John"/>
            <p:cNvSpPr/>
            <p:nvPr/>
          </p:nvSpPr>
          <p:spPr>
            <a:xfrm>
              <a:off x="4818524" y="639672"/>
              <a:ext cx="602009" cy="140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AAAAAA"/>
                  </a:solidFill>
                </a:rPr>
                <a:t>VP, NIKE DIRECT</a:t>
              </a:r>
            </a:p>
            <a:p>
              <a:pPr algn="l"/>
              <a:r>
                <a:rPr lang="en-GB" sz="380">
                  <a:solidFill>
                    <a:srgbClr val="AAAAAA"/>
                  </a:solidFill>
                </a:rPr>
                <a:t>Heaf Daniel John</a:t>
              </a:r>
            </a:p>
          </p:txBody>
        </p:sp>
        <p:sp>
          <p:nvSpPr>
            <p:cNvPr id="170" name="Shape"/>
            <p:cNvSpPr/>
            <p:nvPr/>
          </p:nvSpPr>
          <p:spPr>
            <a:xfrm>
              <a:off x="4783524" y="797174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1" name="Band (CLT Group)"/>
            <p:cNvSpPr/>
            <p:nvPr/>
          </p:nvSpPr>
          <p:spPr>
            <a:xfrm>
              <a:off x="4829024" y="814675"/>
              <a:ext cx="490007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72" name="CLT"/>
            <p:cNvSpPr/>
            <p:nvPr/>
          </p:nvSpPr>
          <p:spPr>
            <a:xfrm>
              <a:off x="5319031" y="814675"/>
              <a:ext cx="91002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73" name="Group"/>
          <p:cNvGrpSpPr/>
          <p:nvPr/>
        </p:nvGrpSpPr>
        <p:grpSpPr>
          <a:xfrm>
            <a:off x="3486756" y="1014177"/>
            <a:ext cx="693010" cy="367505"/>
            <a:chOff x="3486756" y="1014177"/>
            <a:chExt cx="693010" cy="367505"/>
          </a:xfrm>
        </p:grpSpPr>
        <p:sp>
          <p:nvSpPr>
            <p:cNvPr id="102" name="Shape"/>
            <p:cNvSpPr/>
            <p:nvPr/>
          </p:nvSpPr>
          <p:spPr>
            <a:xfrm>
              <a:off x="3486756" y="1014177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001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4" name="VP, DIGITAL, ,PRODUCT Healey III James Michael"/>
            <p:cNvSpPr/>
            <p:nvPr/>
          </p:nvSpPr>
          <p:spPr>
            <a:xfrm>
              <a:off x="3532257" y="1042178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AAAAAA"/>
                  </a:solidFill>
                </a:rPr>
                <a:t>VP, DIGITAL PRODUCT</a:t>
              </a:r>
            </a:p>
            <a:p>
              <a:pPr algn="l"/>
              <a:r>
                <a:rPr lang="en-GB" sz="380">
                  <a:solidFill>
                    <a:srgbClr val="AAAAAA"/>
                  </a:solidFill>
                </a:rPr>
                <a:t>Healey III James Michael</a:t>
              </a:r>
            </a:p>
          </p:txBody>
        </p:sp>
        <p:sp>
          <p:nvSpPr>
            <p:cNvPr id="175" name="Shape"/>
            <p:cNvSpPr/>
            <p:nvPr/>
          </p:nvSpPr>
          <p:spPr>
            <a:xfrm>
              <a:off x="3497256" y="1276681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6" name="Band (CLT Group)"/>
            <p:cNvSpPr/>
            <p:nvPr/>
          </p:nvSpPr>
          <p:spPr>
            <a:xfrm>
              <a:off x="3542757" y="1294181"/>
              <a:ext cx="490007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77" name="CLT"/>
            <p:cNvSpPr/>
            <p:nvPr/>
          </p:nvSpPr>
          <p:spPr>
            <a:xfrm>
              <a:off x="4032764" y="1294181"/>
              <a:ext cx="91002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78" name="Group"/>
          <p:cNvGrpSpPr/>
          <p:nvPr/>
        </p:nvGrpSpPr>
        <p:grpSpPr>
          <a:xfrm>
            <a:off x="3486756" y="1423683"/>
            <a:ext cx="693010" cy="444506"/>
            <a:chOff x="3486756" y="1423683"/>
            <a:chExt cx="693010" cy="444506"/>
          </a:xfrm>
        </p:grpSpPr>
        <p:sp>
          <p:nvSpPr>
            <p:cNvPr id="104" name="Shape"/>
            <p:cNvSpPr/>
            <p:nvPr/>
          </p:nvSpPr>
          <p:spPr>
            <a:xfrm>
              <a:off x="3486756" y="1423683"/>
              <a:ext cx="693010" cy="44450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001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9" name="VP PRODUCT MGMT, ,GLOBAL, ,MARKETPLACE Reckerman Dirk Warren"/>
            <p:cNvSpPr/>
            <p:nvPr/>
          </p:nvSpPr>
          <p:spPr>
            <a:xfrm>
              <a:off x="3532257" y="1451683"/>
              <a:ext cx="602009" cy="2940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AAAAAA"/>
                  </a:solidFill>
                </a:rPr>
                <a:t>VP PRODUCT MGMT GLOBAL MARKETPLACE</a:t>
              </a:r>
            </a:p>
            <a:p>
              <a:pPr algn="l"/>
              <a:r>
                <a:rPr lang="en-GB" sz="380">
                  <a:solidFill>
                    <a:srgbClr val="AAAAAA"/>
                  </a:solidFill>
                </a:rPr>
                <a:t>Reckerman Dirk Warren</a:t>
              </a:r>
            </a:p>
          </p:txBody>
        </p:sp>
        <p:sp>
          <p:nvSpPr>
            <p:cNvPr id="180" name="Shape"/>
            <p:cNvSpPr/>
            <p:nvPr/>
          </p:nvSpPr>
          <p:spPr>
            <a:xfrm>
              <a:off x="3497256" y="1763187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1" name="Band (CLT Group)"/>
            <p:cNvSpPr/>
            <p:nvPr/>
          </p:nvSpPr>
          <p:spPr>
            <a:xfrm>
              <a:off x="3542757" y="1780688"/>
              <a:ext cx="490007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82" name="CLT"/>
            <p:cNvSpPr/>
            <p:nvPr/>
          </p:nvSpPr>
          <p:spPr>
            <a:xfrm>
              <a:off x="4032764" y="1780688"/>
              <a:ext cx="91002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83" name="Group"/>
          <p:cNvGrpSpPr/>
          <p:nvPr/>
        </p:nvGrpSpPr>
        <p:grpSpPr>
          <a:xfrm>
            <a:off x="2153238" y="1980190"/>
            <a:ext cx="693010" cy="444506"/>
            <a:chOff x="2153238" y="1980190"/>
            <a:chExt cx="693010" cy="444506"/>
          </a:xfrm>
        </p:grpSpPr>
        <p:sp>
          <p:nvSpPr>
            <p:cNvPr id="106" name="Shape"/>
            <p:cNvSpPr/>
            <p:nvPr/>
          </p:nvSpPr>
          <p:spPr>
            <a:xfrm>
              <a:off x="2153238" y="1980190"/>
              <a:ext cx="693010" cy="44450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001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4" name="SR DIR PROGRAM, ,GLBL, ,MARKETPLACE O&amp;apos;Farrell Kristina May"/>
            <p:cNvSpPr/>
            <p:nvPr/>
          </p:nvSpPr>
          <p:spPr>
            <a:xfrm>
              <a:off x="2198739" y="2008191"/>
              <a:ext cx="602009" cy="2940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AAAAAA"/>
                  </a:solidFill>
                </a:rPr>
                <a:t>SR DIR PROGRAM GLBL MARKETPLACE</a:t>
              </a:r>
            </a:p>
            <a:p>
              <a:pPr algn="l"/>
              <a:r>
                <a:rPr lang="en-GB" sz="380">
                  <a:solidFill>
                    <a:srgbClr val="AAAAAA"/>
                  </a:solidFill>
                </a:rPr>
                <a:t>O'Farrell Kristina May</a:t>
              </a:r>
            </a:p>
          </p:txBody>
        </p:sp>
        <p:sp>
          <p:nvSpPr>
            <p:cNvPr id="185" name="Shape"/>
            <p:cNvSpPr/>
            <p:nvPr/>
          </p:nvSpPr>
          <p:spPr>
            <a:xfrm>
              <a:off x="2163739" y="2319695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6" name="Band (CLT Group)"/>
            <p:cNvSpPr/>
            <p:nvPr/>
          </p:nvSpPr>
          <p:spPr>
            <a:xfrm>
              <a:off x="2209239" y="2337195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87" name="S"/>
            <p:cNvSpPr/>
            <p:nvPr/>
          </p:nvSpPr>
          <p:spPr>
            <a:xfrm>
              <a:off x="2751746" y="2337195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88" name="Group"/>
          <p:cNvGrpSpPr/>
          <p:nvPr/>
        </p:nvGrpSpPr>
        <p:grpSpPr>
          <a:xfrm>
            <a:off x="2153238" y="2466697"/>
            <a:ext cx="693010" cy="367505"/>
            <a:chOff x="2153238" y="2466697"/>
            <a:chExt cx="693010" cy="367505"/>
          </a:xfrm>
        </p:grpSpPr>
        <p:sp>
          <p:nvSpPr>
            <p:cNvPr id="108" name="Shape"/>
            <p:cNvSpPr/>
            <p:nvPr/>
          </p:nvSpPr>
          <p:spPr>
            <a:xfrm>
              <a:off x="2153238" y="2466697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00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9" name="INP: DIRECTOR, ,PROGRAM Judd Natalie Ann"/>
            <p:cNvSpPr/>
            <p:nvPr/>
          </p:nvSpPr>
          <p:spPr>
            <a:xfrm>
              <a:off x="2198739" y="2494697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INP: DIRECTOR PROGRAM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Judd Natalie Ann</a:t>
              </a:r>
            </a:p>
          </p:txBody>
        </p:sp>
        <p:sp>
          <p:nvSpPr>
            <p:cNvPr id="190" name="Shape"/>
            <p:cNvSpPr/>
            <p:nvPr/>
          </p:nvSpPr>
          <p:spPr>
            <a:xfrm>
              <a:off x="2163739" y="2729200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1" name="Band (CLT Group)"/>
            <p:cNvSpPr/>
            <p:nvPr/>
          </p:nvSpPr>
          <p:spPr>
            <a:xfrm>
              <a:off x="2209239" y="2746701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2" name="E"/>
            <p:cNvSpPr/>
            <p:nvPr/>
          </p:nvSpPr>
          <p:spPr>
            <a:xfrm>
              <a:off x="2751746" y="2746701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93" name="Group"/>
          <p:cNvGrpSpPr/>
          <p:nvPr/>
        </p:nvGrpSpPr>
        <p:grpSpPr>
          <a:xfrm>
            <a:off x="613218" y="2946203"/>
            <a:ext cx="693010" cy="367505"/>
            <a:chOff x="613218" y="2946203"/>
            <a:chExt cx="693010" cy="367505"/>
          </a:xfrm>
        </p:grpSpPr>
        <p:sp>
          <p:nvSpPr>
            <p:cNvPr id="110" name="Shape"/>
            <p:cNvSpPr/>
            <p:nvPr/>
          </p:nvSpPr>
          <p:spPr>
            <a:xfrm>
              <a:off x="613218" y="2946203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00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4" name="PORTFOLIO, ,DIRECTOR Ding YiWen"/>
            <p:cNvSpPr/>
            <p:nvPr/>
          </p:nvSpPr>
          <p:spPr>
            <a:xfrm>
              <a:off x="658718" y="2974204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PORTFOLIO DIRECTOR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Ding YiWen</a:t>
              </a:r>
            </a:p>
          </p:txBody>
        </p:sp>
        <p:sp>
          <p:nvSpPr>
            <p:cNvPr id="195" name="Shape"/>
            <p:cNvSpPr/>
            <p:nvPr/>
          </p:nvSpPr>
          <p:spPr>
            <a:xfrm>
              <a:off x="623718" y="3208707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6" name="Band (CLT Group)"/>
            <p:cNvSpPr/>
            <p:nvPr/>
          </p:nvSpPr>
          <p:spPr>
            <a:xfrm>
              <a:off x="669218" y="3226207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7" name="E"/>
            <p:cNvSpPr/>
            <p:nvPr/>
          </p:nvSpPr>
          <p:spPr>
            <a:xfrm>
              <a:off x="1211726" y="3226207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98" name="Group"/>
          <p:cNvGrpSpPr/>
          <p:nvPr/>
        </p:nvGrpSpPr>
        <p:grpSpPr>
          <a:xfrm>
            <a:off x="1383228" y="2946203"/>
            <a:ext cx="693010" cy="367505"/>
            <a:chOff x="1383228" y="2946203"/>
            <a:chExt cx="693010" cy="367505"/>
          </a:xfrm>
        </p:grpSpPr>
        <p:sp>
          <p:nvSpPr>
            <p:cNvPr id="112" name="Shape"/>
            <p:cNvSpPr/>
            <p:nvPr/>
          </p:nvSpPr>
          <p:spPr>
            <a:xfrm>
              <a:off x="1383228" y="2946203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00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9" name="DIRECTOR, ,PROGRAM Xu Mickey"/>
            <p:cNvSpPr/>
            <p:nvPr/>
          </p:nvSpPr>
          <p:spPr>
            <a:xfrm>
              <a:off x="1428729" y="2974204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DIRECTOR PROGRAM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Xu Mickey</a:t>
              </a:r>
            </a:p>
          </p:txBody>
        </p:sp>
        <p:sp>
          <p:nvSpPr>
            <p:cNvPr id="200" name="Shape"/>
            <p:cNvSpPr/>
            <p:nvPr/>
          </p:nvSpPr>
          <p:spPr>
            <a:xfrm>
              <a:off x="1393728" y="3208707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1" name="Band (CLT Group)"/>
            <p:cNvSpPr/>
            <p:nvPr/>
          </p:nvSpPr>
          <p:spPr>
            <a:xfrm>
              <a:off x="1439229" y="3226207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2" name="E"/>
            <p:cNvSpPr/>
            <p:nvPr/>
          </p:nvSpPr>
          <p:spPr>
            <a:xfrm>
              <a:off x="1981736" y="3226207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1495230" y="3355709"/>
            <a:ext cx="693010" cy="367505"/>
            <a:chOff x="1495230" y="3355709"/>
            <a:chExt cx="693010" cy="367505"/>
          </a:xfrm>
        </p:grpSpPr>
        <p:sp>
          <p:nvSpPr>
            <p:cNvPr id="114" name="Shape"/>
            <p:cNvSpPr/>
            <p:nvPr/>
          </p:nvSpPr>
          <p:spPr>
            <a:xfrm>
              <a:off x="1495230" y="3355709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4" name="SR PROGRAM, ,MANAGER Li FuZhuang"/>
            <p:cNvSpPr/>
            <p:nvPr/>
          </p:nvSpPr>
          <p:spPr>
            <a:xfrm>
              <a:off x="1540730" y="3383709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PROGRAM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Li FuZhuang</a:t>
              </a:r>
            </a:p>
          </p:txBody>
        </p:sp>
        <p:sp>
          <p:nvSpPr>
            <p:cNvPr id="205" name="Shape"/>
            <p:cNvSpPr/>
            <p:nvPr/>
          </p:nvSpPr>
          <p:spPr>
            <a:xfrm>
              <a:off x="1505730" y="3618212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6" name="Band (CLT Group)"/>
            <p:cNvSpPr/>
            <p:nvPr/>
          </p:nvSpPr>
          <p:spPr>
            <a:xfrm>
              <a:off x="1551230" y="3635713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7" name="U"/>
            <p:cNvSpPr/>
            <p:nvPr/>
          </p:nvSpPr>
          <p:spPr>
            <a:xfrm>
              <a:off x="2093738" y="3635713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8" name="Group"/>
          <p:cNvGrpSpPr/>
          <p:nvPr/>
        </p:nvGrpSpPr>
        <p:grpSpPr>
          <a:xfrm>
            <a:off x="1495230" y="3765214"/>
            <a:ext cx="693010" cy="367505"/>
            <a:chOff x="1495230" y="3765214"/>
            <a:chExt cx="693010" cy="367505"/>
          </a:xfrm>
        </p:grpSpPr>
        <p:sp>
          <p:nvSpPr>
            <p:cNvPr id="116" name="Shape"/>
            <p:cNvSpPr/>
            <p:nvPr/>
          </p:nvSpPr>
          <p:spPr>
            <a:xfrm>
              <a:off x="1495230" y="3765214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9" name="PROGRAM, ,MANAGER Luo JiaJun"/>
            <p:cNvSpPr/>
            <p:nvPr/>
          </p:nvSpPr>
          <p:spPr>
            <a:xfrm>
              <a:off x="1540730" y="3793215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PROGRAM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Luo JiaJun</a:t>
              </a:r>
            </a:p>
          </p:txBody>
        </p:sp>
        <p:sp>
          <p:nvSpPr>
            <p:cNvPr id="210" name="Shape"/>
            <p:cNvSpPr/>
            <p:nvPr/>
          </p:nvSpPr>
          <p:spPr>
            <a:xfrm>
              <a:off x="1505730" y="4027718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1" name="Band (CLT Group)"/>
            <p:cNvSpPr/>
            <p:nvPr/>
          </p:nvSpPr>
          <p:spPr>
            <a:xfrm>
              <a:off x="1551230" y="4045218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2" name="U"/>
            <p:cNvSpPr/>
            <p:nvPr/>
          </p:nvSpPr>
          <p:spPr>
            <a:xfrm>
              <a:off x="2093738" y="4045218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3" name="Group"/>
          <p:cNvGrpSpPr/>
          <p:nvPr/>
        </p:nvGrpSpPr>
        <p:grpSpPr>
          <a:xfrm>
            <a:off x="1495230" y="4174720"/>
            <a:ext cx="693010" cy="367505"/>
            <a:chOff x="1495230" y="4174720"/>
            <a:chExt cx="693010" cy="367505"/>
          </a:xfrm>
        </p:grpSpPr>
        <p:sp>
          <p:nvSpPr>
            <p:cNvPr id="118" name="Shape"/>
            <p:cNvSpPr/>
            <p:nvPr/>
          </p:nvSpPr>
          <p:spPr>
            <a:xfrm>
              <a:off x="1495230" y="4174720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4" name="SR PROGRAM, ,MANAGER Pan HaiYan"/>
            <p:cNvSpPr/>
            <p:nvPr/>
          </p:nvSpPr>
          <p:spPr>
            <a:xfrm>
              <a:off x="1540730" y="4202720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PROGRAM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Pan HaiYan</a:t>
              </a:r>
            </a:p>
          </p:txBody>
        </p:sp>
        <p:sp>
          <p:nvSpPr>
            <p:cNvPr id="215" name="Shape"/>
            <p:cNvSpPr/>
            <p:nvPr/>
          </p:nvSpPr>
          <p:spPr>
            <a:xfrm>
              <a:off x="1505730" y="4437223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6" name="Band (CLT Group)"/>
            <p:cNvSpPr/>
            <p:nvPr/>
          </p:nvSpPr>
          <p:spPr>
            <a:xfrm>
              <a:off x="1551230" y="4454724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7" name="U"/>
            <p:cNvSpPr/>
            <p:nvPr/>
          </p:nvSpPr>
          <p:spPr>
            <a:xfrm>
              <a:off x="2093738" y="4454724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8" name="Group"/>
          <p:cNvGrpSpPr/>
          <p:nvPr/>
        </p:nvGrpSpPr>
        <p:grpSpPr>
          <a:xfrm>
            <a:off x="2153238" y="2946203"/>
            <a:ext cx="693010" cy="367505"/>
            <a:chOff x="2153238" y="2946203"/>
            <a:chExt cx="693010" cy="367505"/>
          </a:xfrm>
        </p:grpSpPr>
        <p:sp>
          <p:nvSpPr>
            <p:cNvPr id="120" name="Shape"/>
            <p:cNvSpPr/>
            <p:nvPr/>
          </p:nvSpPr>
          <p:spPr>
            <a:xfrm>
              <a:off x="2153238" y="2946203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9" name="SR PROGRAM, ,MANAGER Zhang MingYun"/>
            <p:cNvSpPr/>
            <p:nvPr/>
          </p:nvSpPr>
          <p:spPr>
            <a:xfrm>
              <a:off x="2198739" y="2974204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PROGRAM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Zhang MingYun</a:t>
              </a:r>
            </a:p>
          </p:txBody>
        </p:sp>
        <p:sp>
          <p:nvSpPr>
            <p:cNvPr id="220" name="Shape"/>
            <p:cNvSpPr/>
            <p:nvPr/>
          </p:nvSpPr>
          <p:spPr>
            <a:xfrm>
              <a:off x="2163739" y="3208707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1" name="Band (CLT Group)"/>
            <p:cNvSpPr/>
            <p:nvPr/>
          </p:nvSpPr>
          <p:spPr>
            <a:xfrm>
              <a:off x="2209239" y="3226207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2" name="U"/>
            <p:cNvSpPr/>
            <p:nvPr/>
          </p:nvSpPr>
          <p:spPr>
            <a:xfrm>
              <a:off x="2751746" y="3226207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3" name="Group"/>
          <p:cNvGrpSpPr/>
          <p:nvPr/>
        </p:nvGrpSpPr>
        <p:grpSpPr>
          <a:xfrm>
            <a:off x="2923249" y="2946203"/>
            <a:ext cx="693010" cy="367505"/>
            <a:chOff x="2923249" y="2946203"/>
            <a:chExt cx="693010" cy="367505"/>
          </a:xfrm>
        </p:grpSpPr>
        <p:sp>
          <p:nvSpPr>
            <p:cNvPr id="122" name="Shape"/>
            <p:cNvSpPr/>
            <p:nvPr/>
          </p:nvSpPr>
          <p:spPr>
            <a:xfrm>
              <a:off x="2923249" y="2946203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4" name="SR PROGRAM, ,MANAGER Huang HaoRan"/>
            <p:cNvSpPr/>
            <p:nvPr/>
          </p:nvSpPr>
          <p:spPr>
            <a:xfrm>
              <a:off x="2968749" y="2974204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PROGRAM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Huang HaoRan</a:t>
              </a:r>
            </a:p>
          </p:txBody>
        </p:sp>
        <p:sp>
          <p:nvSpPr>
            <p:cNvPr id="225" name="Shape"/>
            <p:cNvSpPr/>
            <p:nvPr/>
          </p:nvSpPr>
          <p:spPr>
            <a:xfrm>
              <a:off x="2933749" y="3208707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6" name="Band (CLT Group)"/>
            <p:cNvSpPr/>
            <p:nvPr/>
          </p:nvSpPr>
          <p:spPr>
            <a:xfrm>
              <a:off x="2979250" y="3226207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7" name="U"/>
            <p:cNvSpPr/>
            <p:nvPr/>
          </p:nvSpPr>
          <p:spPr>
            <a:xfrm>
              <a:off x="3521757" y="3226207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8" name="Group"/>
          <p:cNvGrpSpPr/>
          <p:nvPr/>
        </p:nvGrpSpPr>
        <p:grpSpPr>
          <a:xfrm>
            <a:off x="3693259" y="2946203"/>
            <a:ext cx="693010" cy="367505"/>
            <a:chOff x="3693259" y="2946203"/>
            <a:chExt cx="693010" cy="367505"/>
          </a:xfrm>
        </p:grpSpPr>
        <p:sp>
          <p:nvSpPr>
            <p:cNvPr id="124" name="Shape"/>
            <p:cNvSpPr/>
            <p:nvPr/>
          </p:nvSpPr>
          <p:spPr>
            <a:xfrm>
              <a:off x="3693259" y="2946203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9" name="SR PROGRAM, ,MANAGER Chen Qiong"/>
            <p:cNvSpPr/>
            <p:nvPr/>
          </p:nvSpPr>
          <p:spPr>
            <a:xfrm>
              <a:off x="3738760" y="2974204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PROGRAM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Chen Qiong</a:t>
              </a:r>
            </a:p>
          </p:txBody>
        </p:sp>
        <p:sp>
          <p:nvSpPr>
            <p:cNvPr id="230" name="Shape"/>
            <p:cNvSpPr/>
            <p:nvPr/>
          </p:nvSpPr>
          <p:spPr>
            <a:xfrm>
              <a:off x="3703759" y="3208707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1" name="Band (CLT Group)"/>
            <p:cNvSpPr/>
            <p:nvPr/>
          </p:nvSpPr>
          <p:spPr>
            <a:xfrm>
              <a:off x="3749260" y="3226207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2" name="U"/>
            <p:cNvSpPr/>
            <p:nvPr/>
          </p:nvSpPr>
          <p:spPr>
            <a:xfrm>
              <a:off x="4291767" y="3226207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3" name="Group"/>
          <p:cNvGrpSpPr/>
          <p:nvPr/>
        </p:nvGrpSpPr>
        <p:grpSpPr>
          <a:xfrm>
            <a:off x="2923249" y="1980190"/>
            <a:ext cx="693010" cy="444506"/>
            <a:chOff x="2923249" y="1980190"/>
            <a:chExt cx="693010" cy="444506"/>
          </a:xfrm>
        </p:grpSpPr>
        <p:sp>
          <p:nvSpPr>
            <p:cNvPr id="126" name="Shape"/>
            <p:cNvSpPr/>
            <p:nvPr/>
          </p:nvSpPr>
          <p:spPr>
            <a:xfrm>
              <a:off x="2923249" y="1980190"/>
              <a:ext cx="693010" cy="44450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001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4" name="SR DIR PRODUCT, ,GC CORE, ,COMMERCE Yuan Xin"/>
            <p:cNvSpPr/>
            <p:nvPr/>
          </p:nvSpPr>
          <p:spPr>
            <a:xfrm>
              <a:off x="2968749" y="2008191"/>
              <a:ext cx="602009" cy="2940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EEEEEE"/>
                  </a:solidFill>
                </a:rPr>
                <a:t>SR DIR PRODUCT GC CORE COMMERCE</a:t>
              </a:r>
            </a:p>
            <a:p>
              <a:pPr algn="l"/>
              <a:r>
                <a:rPr lang="en-GB" sz="380">
                  <a:solidFill>
                    <a:srgbClr val="EEEEEE"/>
                  </a:solidFill>
                </a:rPr>
                <a:t>Yuan Xin</a:t>
              </a:r>
            </a:p>
          </p:txBody>
        </p:sp>
        <p:sp>
          <p:nvSpPr>
            <p:cNvPr id="235" name="Shape"/>
            <p:cNvSpPr/>
            <p:nvPr/>
          </p:nvSpPr>
          <p:spPr>
            <a:xfrm>
              <a:off x="2933749" y="2319695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6" name="Band (CLT Group)"/>
            <p:cNvSpPr/>
            <p:nvPr/>
          </p:nvSpPr>
          <p:spPr>
            <a:xfrm>
              <a:off x="2979250" y="2337195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7" name="S"/>
            <p:cNvSpPr/>
            <p:nvPr/>
          </p:nvSpPr>
          <p:spPr>
            <a:xfrm>
              <a:off x="3521757" y="2337195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38" name="Group"/>
          <p:cNvGrpSpPr/>
          <p:nvPr/>
        </p:nvGrpSpPr>
        <p:grpSpPr>
          <a:xfrm>
            <a:off x="4820274" y="1980190"/>
            <a:ext cx="693010" cy="367505"/>
            <a:chOff x="4820274" y="1980190"/>
            <a:chExt cx="693010" cy="367505"/>
          </a:xfrm>
        </p:grpSpPr>
        <p:sp>
          <p:nvSpPr>
            <p:cNvPr id="128" name="Shape"/>
            <p:cNvSpPr/>
            <p:nvPr/>
          </p:nvSpPr>
          <p:spPr>
            <a:xfrm>
              <a:off x="4820274" y="1980190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001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9" name="INP: SR DIR,, ,PRODUCT Fenn Brian Thomas"/>
            <p:cNvSpPr/>
            <p:nvPr/>
          </p:nvSpPr>
          <p:spPr>
            <a:xfrm>
              <a:off x="4865775" y="2008191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EEEEEE"/>
                  </a:solidFill>
                </a:rPr>
                <a:t>INP: SR DIR, PRODUCT</a:t>
              </a:r>
            </a:p>
            <a:p>
              <a:pPr algn="l"/>
              <a:r>
                <a:rPr lang="en-GB" sz="380">
                  <a:solidFill>
                    <a:srgbClr val="EEEEEE"/>
                  </a:solidFill>
                </a:rPr>
                <a:t>Fenn Brian Thomas</a:t>
              </a:r>
            </a:p>
          </p:txBody>
        </p:sp>
        <p:sp>
          <p:nvSpPr>
            <p:cNvPr id="240" name="Shape"/>
            <p:cNvSpPr/>
            <p:nvPr/>
          </p:nvSpPr>
          <p:spPr>
            <a:xfrm>
              <a:off x="4830774" y="2242694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1" name="Band (CLT Group)"/>
            <p:cNvSpPr/>
            <p:nvPr/>
          </p:nvSpPr>
          <p:spPr>
            <a:xfrm>
              <a:off x="4876275" y="2260194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2" name="S"/>
            <p:cNvSpPr/>
            <p:nvPr/>
          </p:nvSpPr>
          <p:spPr>
            <a:xfrm>
              <a:off x="5418782" y="2260194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43" name="Group"/>
          <p:cNvGrpSpPr/>
          <p:nvPr/>
        </p:nvGrpSpPr>
        <p:grpSpPr>
          <a:xfrm>
            <a:off x="4407269" y="2459697"/>
            <a:ext cx="693010" cy="367505"/>
            <a:chOff x="4407269" y="2459697"/>
            <a:chExt cx="693010" cy="367505"/>
          </a:xfrm>
        </p:grpSpPr>
        <p:sp>
          <p:nvSpPr>
            <p:cNvPr id="130" name="Shape"/>
            <p:cNvSpPr/>
            <p:nvPr/>
          </p:nvSpPr>
          <p:spPr>
            <a:xfrm>
              <a:off x="4407269" y="2459697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00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4" name="DIRECTOR OF, ,PRODUCT Xu Stone"/>
            <p:cNvSpPr/>
            <p:nvPr/>
          </p:nvSpPr>
          <p:spPr>
            <a:xfrm>
              <a:off x="4452769" y="2487697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DIRECTOR OF PRODUCT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Xu Stone</a:t>
              </a:r>
            </a:p>
          </p:txBody>
        </p:sp>
        <p:sp>
          <p:nvSpPr>
            <p:cNvPr id="245" name="Shape"/>
            <p:cNvSpPr/>
            <p:nvPr/>
          </p:nvSpPr>
          <p:spPr>
            <a:xfrm>
              <a:off x="4417769" y="2722200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6" name="Band (CLT Group)"/>
            <p:cNvSpPr/>
            <p:nvPr/>
          </p:nvSpPr>
          <p:spPr>
            <a:xfrm>
              <a:off x="4463270" y="2739700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7" name="E"/>
            <p:cNvSpPr/>
            <p:nvPr/>
          </p:nvSpPr>
          <p:spPr>
            <a:xfrm>
              <a:off x="5005777" y="2739700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8" name="Group"/>
          <p:cNvGrpSpPr/>
          <p:nvPr/>
        </p:nvGrpSpPr>
        <p:grpSpPr>
          <a:xfrm>
            <a:off x="4519270" y="2869202"/>
            <a:ext cx="693010" cy="367505"/>
            <a:chOff x="4519270" y="2869202"/>
            <a:chExt cx="693010" cy="367505"/>
          </a:xfrm>
        </p:grpSpPr>
        <p:sp>
          <p:nvSpPr>
            <p:cNvPr id="132" name="Shape"/>
            <p:cNvSpPr/>
            <p:nvPr/>
          </p:nvSpPr>
          <p:spPr>
            <a:xfrm>
              <a:off x="4519270" y="2869202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9" name="SR PRODUCT, ,MANAGER Open Position"/>
            <p:cNvSpPr/>
            <p:nvPr/>
          </p:nvSpPr>
          <p:spPr>
            <a:xfrm>
              <a:off x="4564771" y="2897203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50" name="Shape"/>
            <p:cNvSpPr/>
            <p:nvPr/>
          </p:nvSpPr>
          <p:spPr>
            <a:xfrm>
              <a:off x="4529770" y="3131706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1" name="Band (CLT Group)"/>
            <p:cNvSpPr/>
            <p:nvPr/>
          </p:nvSpPr>
          <p:spPr>
            <a:xfrm>
              <a:off x="4575271" y="3149206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2" name="U"/>
            <p:cNvSpPr/>
            <p:nvPr/>
          </p:nvSpPr>
          <p:spPr>
            <a:xfrm>
              <a:off x="5117778" y="3149206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3" name="Group"/>
          <p:cNvGrpSpPr/>
          <p:nvPr/>
        </p:nvGrpSpPr>
        <p:grpSpPr>
          <a:xfrm>
            <a:off x="4519270" y="3278708"/>
            <a:ext cx="693010" cy="367505"/>
            <a:chOff x="4519270" y="3278708"/>
            <a:chExt cx="693010" cy="367505"/>
          </a:xfrm>
        </p:grpSpPr>
        <p:sp>
          <p:nvSpPr>
            <p:cNvPr id="134" name="Shape"/>
            <p:cNvSpPr/>
            <p:nvPr/>
          </p:nvSpPr>
          <p:spPr>
            <a:xfrm>
              <a:off x="4519270" y="3278708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4" name="SR PRODUCT, ,MANAGER Ding Ding"/>
            <p:cNvSpPr/>
            <p:nvPr/>
          </p:nvSpPr>
          <p:spPr>
            <a:xfrm>
              <a:off x="4564771" y="3306708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Ding Ding</a:t>
              </a:r>
            </a:p>
          </p:txBody>
        </p:sp>
        <p:sp>
          <p:nvSpPr>
            <p:cNvPr id="255" name="Shape"/>
            <p:cNvSpPr/>
            <p:nvPr/>
          </p:nvSpPr>
          <p:spPr>
            <a:xfrm>
              <a:off x="4529770" y="3541211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6" name="Band (CLT Group)"/>
            <p:cNvSpPr/>
            <p:nvPr/>
          </p:nvSpPr>
          <p:spPr>
            <a:xfrm>
              <a:off x="4575271" y="3558711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7" name="U"/>
            <p:cNvSpPr/>
            <p:nvPr/>
          </p:nvSpPr>
          <p:spPr>
            <a:xfrm>
              <a:off x="5117778" y="3558711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8" name="Group"/>
          <p:cNvGrpSpPr/>
          <p:nvPr/>
        </p:nvGrpSpPr>
        <p:grpSpPr>
          <a:xfrm>
            <a:off x="4519270" y="3688213"/>
            <a:ext cx="693010" cy="367505"/>
            <a:chOff x="4519270" y="3688213"/>
            <a:chExt cx="693010" cy="367505"/>
          </a:xfrm>
        </p:grpSpPr>
        <p:sp>
          <p:nvSpPr>
            <p:cNvPr id="136" name="Shape"/>
            <p:cNvSpPr/>
            <p:nvPr/>
          </p:nvSpPr>
          <p:spPr>
            <a:xfrm>
              <a:off x="4519270" y="3688213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9" name="SR PRODUCT, ,MANAGER Chen YiTong"/>
            <p:cNvSpPr/>
            <p:nvPr/>
          </p:nvSpPr>
          <p:spPr>
            <a:xfrm>
              <a:off x="4564771" y="3716214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Chen YiTong</a:t>
              </a:r>
            </a:p>
          </p:txBody>
        </p:sp>
        <p:sp>
          <p:nvSpPr>
            <p:cNvPr id="260" name="Shape"/>
            <p:cNvSpPr/>
            <p:nvPr/>
          </p:nvSpPr>
          <p:spPr>
            <a:xfrm>
              <a:off x="4529770" y="3950717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Band (CLT Group)"/>
            <p:cNvSpPr/>
            <p:nvPr/>
          </p:nvSpPr>
          <p:spPr>
            <a:xfrm>
              <a:off x="4575271" y="3968217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2" name="U"/>
            <p:cNvSpPr/>
            <p:nvPr/>
          </p:nvSpPr>
          <p:spPr>
            <a:xfrm>
              <a:off x="5117778" y="3968217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3" name="Group"/>
          <p:cNvGrpSpPr/>
          <p:nvPr/>
        </p:nvGrpSpPr>
        <p:grpSpPr>
          <a:xfrm>
            <a:off x="4519270" y="4097719"/>
            <a:ext cx="693010" cy="367505"/>
            <a:chOff x="4519270" y="4097719"/>
            <a:chExt cx="693010" cy="367505"/>
          </a:xfrm>
        </p:grpSpPr>
        <p:sp>
          <p:nvSpPr>
            <p:cNvPr id="138" name="Shape"/>
            <p:cNvSpPr/>
            <p:nvPr/>
          </p:nvSpPr>
          <p:spPr>
            <a:xfrm>
              <a:off x="4519270" y="4097719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4" name="SR PRODUCT, ,MANAGER Xia TianYing"/>
            <p:cNvSpPr/>
            <p:nvPr/>
          </p:nvSpPr>
          <p:spPr>
            <a:xfrm>
              <a:off x="4564771" y="4125719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Xia TianYing</a:t>
              </a:r>
            </a:p>
          </p:txBody>
        </p:sp>
        <p:sp>
          <p:nvSpPr>
            <p:cNvPr id="265" name="Shape"/>
            <p:cNvSpPr/>
            <p:nvPr/>
          </p:nvSpPr>
          <p:spPr>
            <a:xfrm>
              <a:off x="4529770" y="4360222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Band (CLT Group)"/>
            <p:cNvSpPr/>
            <p:nvPr/>
          </p:nvSpPr>
          <p:spPr>
            <a:xfrm>
              <a:off x="4575271" y="4377723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7" name="U"/>
            <p:cNvSpPr/>
            <p:nvPr/>
          </p:nvSpPr>
          <p:spPr>
            <a:xfrm>
              <a:off x="5117778" y="4377723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8" name="Group"/>
          <p:cNvGrpSpPr/>
          <p:nvPr/>
        </p:nvGrpSpPr>
        <p:grpSpPr>
          <a:xfrm>
            <a:off x="4519270" y="4507224"/>
            <a:ext cx="693010" cy="367505"/>
            <a:chOff x="4519270" y="4507224"/>
            <a:chExt cx="693010" cy="367505"/>
          </a:xfrm>
        </p:grpSpPr>
        <p:sp>
          <p:nvSpPr>
            <p:cNvPr id="140" name="Shape"/>
            <p:cNvSpPr/>
            <p:nvPr/>
          </p:nvSpPr>
          <p:spPr>
            <a:xfrm>
              <a:off x="4519270" y="4507224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9" name="SR PRODUCT, ,MANAGER Hu MengYuan"/>
            <p:cNvSpPr/>
            <p:nvPr/>
          </p:nvSpPr>
          <p:spPr>
            <a:xfrm>
              <a:off x="4564771" y="4535225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Hu MengYuan</a:t>
              </a:r>
            </a:p>
          </p:txBody>
        </p:sp>
        <p:sp>
          <p:nvSpPr>
            <p:cNvPr id="270" name="Shape"/>
            <p:cNvSpPr/>
            <p:nvPr/>
          </p:nvSpPr>
          <p:spPr>
            <a:xfrm>
              <a:off x="4529770" y="4769728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1" name="Band (CLT Group)"/>
            <p:cNvSpPr/>
            <p:nvPr/>
          </p:nvSpPr>
          <p:spPr>
            <a:xfrm>
              <a:off x="4575271" y="4787228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2" name="U"/>
            <p:cNvSpPr/>
            <p:nvPr/>
          </p:nvSpPr>
          <p:spPr>
            <a:xfrm>
              <a:off x="5117778" y="4787228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3" name="Group"/>
          <p:cNvGrpSpPr/>
          <p:nvPr/>
        </p:nvGrpSpPr>
        <p:grpSpPr>
          <a:xfrm>
            <a:off x="5233280" y="2459697"/>
            <a:ext cx="693010" cy="367505"/>
            <a:chOff x="5233280" y="2459697"/>
            <a:chExt cx="693010" cy="367505"/>
          </a:xfrm>
        </p:grpSpPr>
        <p:sp>
          <p:nvSpPr>
            <p:cNvPr id="142" name="Shape"/>
            <p:cNvSpPr/>
            <p:nvPr/>
          </p:nvSpPr>
          <p:spPr>
            <a:xfrm>
              <a:off x="5233280" y="2459697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00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4" name="DIRECTOR OF, ,PRODUCT Gong Xuan"/>
            <p:cNvSpPr/>
            <p:nvPr/>
          </p:nvSpPr>
          <p:spPr>
            <a:xfrm>
              <a:off x="5278780" y="2487697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DIRECTOR OF PRODUCT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Gong Xuan</a:t>
              </a:r>
            </a:p>
          </p:txBody>
        </p:sp>
        <p:sp>
          <p:nvSpPr>
            <p:cNvPr id="275" name="Shape"/>
            <p:cNvSpPr/>
            <p:nvPr/>
          </p:nvSpPr>
          <p:spPr>
            <a:xfrm>
              <a:off x="5243780" y="2722200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6" name="Band (CLT Group)"/>
            <p:cNvSpPr/>
            <p:nvPr/>
          </p:nvSpPr>
          <p:spPr>
            <a:xfrm>
              <a:off x="5289281" y="2739700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7" name="E"/>
            <p:cNvSpPr/>
            <p:nvPr/>
          </p:nvSpPr>
          <p:spPr>
            <a:xfrm>
              <a:off x="5831788" y="2739700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78" name="Group"/>
          <p:cNvGrpSpPr/>
          <p:nvPr/>
        </p:nvGrpSpPr>
        <p:grpSpPr>
          <a:xfrm>
            <a:off x="5345281" y="2869202"/>
            <a:ext cx="693010" cy="367505"/>
            <a:chOff x="5345281" y="2869202"/>
            <a:chExt cx="693010" cy="367505"/>
          </a:xfrm>
        </p:grpSpPr>
        <p:sp>
          <p:nvSpPr>
            <p:cNvPr id="144" name="Shape"/>
            <p:cNvSpPr/>
            <p:nvPr/>
          </p:nvSpPr>
          <p:spPr>
            <a:xfrm>
              <a:off x="5345281" y="2869202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9" name="PRODUCT, ,MANAGER Open Position"/>
            <p:cNvSpPr/>
            <p:nvPr/>
          </p:nvSpPr>
          <p:spPr>
            <a:xfrm>
              <a:off x="5390782" y="2897203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PRODUCT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80" name="Shape"/>
            <p:cNvSpPr/>
            <p:nvPr/>
          </p:nvSpPr>
          <p:spPr>
            <a:xfrm>
              <a:off x="5355782" y="3131706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1" name="Band (CLT Group)"/>
            <p:cNvSpPr/>
            <p:nvPr/>
          </p:nvSpPr>
          <p:spPr>
            <a:xfrm>
              <a:off x="5401282" y="3149206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2" name="U"/>
            <p:cNvSpPr/>
            <p:nvPr/>
          </p:nvSpPr>
          <p:spPr>
            <a:xfrm>
              <a:off x="5943789" y="3149206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3" name="Group"/>
          <p:cNvGrpSpPr/>
          <p:nvPr/>
        </p:nvGrpSpPr>
        <p:grpSpPr>
          <a:xfrm>
            <a:off x="5345281" y="3278708"/>
            <a:ext cx="693010" cy="367505"/>
            <a:chOff x="5345281" y="3278708"/>
            <a:chExt cx="693010" cy="367505"/>
          </a:xfrm>
        </p:grpSpPr>
        <p:sp>
          <p:nvSpPr>
            <p:cNvPr id="146" name="Shape"/>
            <p:cNvSpPr/>
            <p:nvPr/>
          </p:nvSpPr>
          <p:spPr>
            <a:xfrm>
              <a:off x="5345281" y="3278708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4" name="SR PRODUCT, ,MANAGER Cheng Axizi"/>
            <p:cNvSpPr/>
            <p:nvPr/>
          </p:nvSpPr>
          <p:spPr>
            <a:xfrm>
              <a:off x="5390782" y="3306708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Cheng Axizi</a:t>
              </a:r>
            </a:p>
          </p:txBody>
        </p:sp>
        <p:sp>
          <p:nvSpPr>
            <p:cNvPr id="285" name="Shape"/>
            <p:cNvSpPr/>
            <p:nvPr/>
          </p:nvSpPr>
          <p:spPr>
            <a:xfrm>
              <a:off x="5355782" y="3541211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6" name="Band (CLT Group)"/>
            <p:cNvSpPr/>
            <p:nvPr/>
          </p:nvSpPr>
          <p:spPr>
            <a:xfrm>
              <a:off x="5401282" y="3558711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7" name="U"/>
            <p:cNvSpPr/>
            <p:nvPr/>
          </p:nvSpPr>
          <p:spPr>
            <a:xfrm>
              <a:off x="5943789" y="3558711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8" name="Group"/>
          <p:cNvGrpSpPr/>
          <p:nvPr/>
        </p:nvGrpSpPr>
        <p:grpSpPr>
          <a:xfrm>
            <a:off x="5345281" y="3688213"/>
            <a:ext cx="693010" cy="367505"/>
            <a:chOff x="5345281" y="3688213"/>
            <a:chExt cx="693010" cy="367505"/>
          </a:xfrm>
        </p:grpSpPr>
        <p:sp>
          <p:nvSpPr>
            <p:cNvPr id="148" name="Shape"/>
            <p:cNvSpPr/>
            <p:nvPr/>
          </p:nvSpPr>
          <p:spPr>
            <a:xfrm>
              <a:off x="5345281" y="3688213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9" name="SR PRODUCT, ,MANAGER Zeng WenJun"/>
            <p:cNvSpPr/>
            <p:nvPr/>
          </p:nvSpPr>
          <p:spPr>
            <a:xfrm>
              <a:off x="5390782" y="3716214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Zeng WenJun</a:t>
              </a:r>
            </a:p>
          </p:txBody>
        </p:sp>
        <p:sp>
          <p:nvSpPr>
            <p:cNvPr id="290" name="Shape"/>
            <p:cNvSpPr/>
            <p:nvPr/>
          </p:nvSpPr>
          <p:spPr>
            <a:xfrm>
              <a:off x="5355782" y="3950717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1" name="Band (CLT Group)"/>
            <p:cNvSpPr/>
            <p:nvPr/>
          </p:nvSpPr>
          <p:spPr>
            <a:xfrm>
              <a:off x="5401282" y="3968217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2" name="U"/>
            <p:cNvSpPr/>
            <p:nvPr/>
          </p:nvSpPr>
          <p:spPr>
            <a:xfrm>
              <a:off x="5943789" y="3968217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3" name="Group"/>
          <p:cNvGrpSpPr/>
          <p:nvPr/>
        </p:nvGrpSpPr>
        <p:grpSpPr>
          <a:xfrm>
            <a:off x="6059291" y="1014177"/>
            <a:ext cx="693010" cy="367505"/>
            <a:chOff x="6059291" y="1014177"/>
            <a:chExt cx="693010" cy="367505"/>
          </a:xfrm>
        </p:grpSpPr>
        <p:sp>
          <p:nvSpPr>
            <p:cNvPr id="150" name="Shape"/>
            <p:cNvSpPr/>
            <p:nvPr/>
          </p:nvSpPr>
          <p:spPr>
            <a:xfrm>
              <a:off x="6059291" y="1014177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001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4" name="VP, DIGITAL, ,PRODUCT DESIGN Davis Dantley"/>
            <p:cNvSpPr/>
            <p:nvPr/>
          </p:nvSpPr>
          <p:spPr>
            <a:xfrm>
              <a:off x="6104792" y="1042178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AAAAAA"/>
                  </a:solidFill>
                </a:rPr>
                <a:t>VP, DIGITAL PRODUCT DESIGN</a:t>
              </a:r>
            </a:p>
            <a:p>
              <a:pPr algn="l"/>
              <a:r>
                <a:rPr lang="en-GB" sz="380">
                  <a:solidFill>
                    <a:srgbClr val="AAAAAA"/>
                  </a:solidFill>
                </a:rPr>
                <a:t>Davis Dantley</a:t>
              </a:r>
            </a:p>
          </p:txBody>
        </p:sp>
        <p:sp>
          <p:nvSpPr>
            <p:cNvPr id="295" name="Shape"/>
            <p:cNvSpPr/>
            <p:nvPr/>
          </p:nvSpPr>
          <p:spPr>
            <a:xfrm>
              <a:off x="6069791" y="1276681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6" name="Band (CLT Group)"/>
            <p:cNvSpPr/>
            <p:nvPr/>
          </p:nvSpPr>
          <p:spPr>
            <a:xfrm>
              <a:off x="6115292" y="1294181"/>
              <a:ext cx="490007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97" name="CLT"/>
            <p:cNvSpPr/>
            <p:nvPr/>
          </p:nvSpPr>
          <p:spPr>
            <a:xfrm>
              <a:off x="6605298" y="1294181"/>
              <a:ext cx="91002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98" name="Group"/>
          <p:cNvGrpSpPr/>
          <p:nvPr/>
        </p:nvGrpSpPr>
        <p:grpSpPr>
          <a:xfrm>
            <a:off x="6059291" y="1423683"/>
            <a:ext cx="693010" cy="367505"/>
            <a:chOff x="6059291" y="1423683"/>
            <a:chExt cx="693010" cy="367505"/>
          </a:xfrm>
        </p:grpSpPr>
        <p:sp>
          <p:nvSpPr>
            <p:cNvPr id="152" name="Shape"/>
            <p:cNvSpPr/>
            <p:nvPr/>
          </p:nvSpPr>
          <p:spPr>
            <a:xfrm>
              <a:off x="6059291" y="1423683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001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9" name="SR DIR - PRODUCT, ,DESIGN - CHINA Cheah Jason"/>
            <p:cNvSpPr/>
            <p:nvPr/>
          </p:nvSpPr>
          <p:spPr>
            <a:xfrm>
              <a:off x="6104792" y="1451683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EEEEEE"/>
                  </a:solidFill>
                </a:rPr>
                <a:t>SR DIR - PRODUCT DESIGN - CHINA</a:t>
              </a:r>
            </a:p>
            <a:p>
              <a:pPr algn="l"/>
              <a:r>
                <a:rPr lang="en-GB" sz="380">
                  <a:solidFill>
                    <a:srgbClr val="EEEEEE"/>
                  </a:solidFill>
                </a:rPr>
                <a:t>Cheah Jason</a:t>
              </a:r>
            </a:p>
          </p:txBody>
        </p:sp>
        <p:sp>
          <p:nvSpPr>
            <p:cNvPr id="300" name="Shape"/>
            <p:cNvSpPr/>
            <p:nvPr/>
          </p:nvSpPr>
          <p:spPr>
            <a:xfrm>
              <a:off x="6069791" y="1686186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1" name="Band (CLT Group)"/>
            <p:cNvSpPr/>
            <p:nvPr/>
          </p:nvSpPr>
          <p:spPr>
            <a:xfrm>
              <a:off x="6115292" y="1703687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2" name="S"/>
            <p:cNvSpPr/>
            <p:nvPr/>
          </p:nvSpPr>
          <p:spPr>
            <a:xfrm>
              <a:off x="6657799" y="1703687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03" name="Group"/>
          <p:cNvGrpSpPr/>
          <p:nvPr/>
        </p:nvGrpSpPr>
        <p:grpSpPr>
          <a:xfrm>
            <a:off x="6171293" y="1833188"/>
            <a:ext cx="693010" cy="290504"/>
            <a:chOff x="6171293" y="1833188"/>
            <a:chExt cx="693010" cy="290504"/>
          </a:xfrm>
        </p:grpSpPr>
        <p:sp>
          <p:nvSpPr>
            <p:cNvPr id="154" name="Shape"/>
            <p:cNvSpPr/>
            <p:nvPr/>
          </p:nvSpPr>
          <p:spPr>
            <a:xfrm>
              <a:off x="6171293" y="1833188"/>
              <a:ext cx="693010" cy="290504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4" name="SENIOR DESIGNER Ge Sammy"/>
            <p:cNvSpPr/>
            <p:nvPr/>
          </p:nvSpPr>
          <p:spPr>
            <a:xfrm>
              <a:off x="6216793" y="1861189"/>
              <a:ext cx="602009" cy="140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SENIOR DESIGNER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Ge Sammy</a:t>
              </a:r>
            </a:p>
          </p:txBody>
        </p:sp>
        <p:sp>
          <p:nvSpPr>
            <p:cNvPr id="305" name="Shape"/>
            <p:cNvSpPr/>
            <p:nvPr/>
          </p:nvSpPr>
          <p:spPr>
            <a:xfrm>
              <a:off x="6181793" y="2018691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6" name="Band (CLT Group)"/>
            <p:cNvSpPr/>
            <p:nvPr/>
          </p:nvSpPr>
          <p:spPr>
            <a:xfrm>
              <a:off x="6227293" y="2036191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7" name="U"/>
            <p:cNvSpPr/>
            <p:nvPr/>
          </p:nvSpPr>
          <p:spPr>
            <a:xfrm>
              <a:off x="6769801" y="2036191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8" name="Group"/>
          <p:cNvGrpSpPr/>
          <p:nvPr/>
        </p:nvGrpSpPr>
        <p:grpSpPr>
          <a:xfrm>
            <a:off x="6171293" y="2165693"/>
            <a:ext cx="693010" cy="290504"/>
            <a:chOff x="6171293" y="2165693"/>
            <a:chExt cx="693010" cy="290504"/>
          </a:xfrm>
        </p:grpSpPr>
        <p:sp>
          <p:nvSpPr>
            <p:cNvPr id="156" name="Shape"/>
            <p:cNvSpPr/>
            <p:nvPr/>
          </p:nvSpPr>
          <p:spPr>
            <a:xfrm>
              <a:off x="6171293" y="2165693"/>
              <a:ext cx="693010" cy="290504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9" name="DESIGN LEAD Liang Harry"/>
            <p:cNvSpPr/>
            <p:nvPr/>
          </p:nvSpPr>
          <p:spPr>
            <a:xfrm>
              <a:off x="6216793" y="2193693"/>
              <a:ext cx="602009" cy="140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DESIGN LEAD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Liang Harry</a:t>
              </a:r>
            </a:p>
          </p:txBody>
        </p:sp>
        <p:sp>
          <p:nvSpPr>
            <p:cNvPr id="310" name="Shape"/>
            <p:cNvSpPr/>
            <p:nvPr/>
          </p:nvSpPr>
          <p:spPr>
            <a:xfrm>
              <a:off x="6181793" y="2351195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1" name="Band (CLT Group)"/>
            <p:cNvSpPr/>
            <p:nvPr/>
          </p:nvSpPr>
          <p:spPr>
            <a:xfrm>
              <a:off x="6227293" y="2368695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2" name="U"/>
            <p:cNvSpPr/>
            <p:nvPr/>
          </p:nvSpPr>
          <p:spPr>
            <a:xfrm>
              <a:off x="6769801" y="2368695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3" name="Group"/>
          <p:cNvGrpSpPr/>
          <p:nvPr/>
        </p:nvGrpSpPr>
        <p:grpSpPr>
          <a:xfrm>
            <a:off x="6171293" y="2498197"/>
            <a:ext cx="693010" cy="290504"/>
            <a:chOff x="6171293" y="2498197"/>
            <a:chExt cx="693010" cy="290504"/>
          </a:xfrm>
        </p:grpSpPr>
        <p:sp>
          <p:nvSpPr>
            <p:cNvPr id="158" name="Shape"/>
            <p:cNvSpPr/>
            <p:nvPr/>
          </p:nvSpPr>
          <p:spPr>
            <a:xfrm>
              <a:off x="6171293" y="2498197"/>
              <a:ext cx="693010" cy="290504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4" name="SR DESIGNER Lin Shuang"/>
            <p:cNvSpPr/>
            <p:nvPr/>
          </p:nvSpPr>
          <p:spPr>
            <a:xfrm>
              <a:off x="6216793" y="2526198"/>
              <a:ext cx="602009" cy="140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DESIGNER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Lin Shuang</a:t>
              </a:r>
            </a:p>
          </p:txBody>
        </p:sp>
        <p:sp>
          <p:nvSpPr>
            <p:cNvPr id="315" name="Shape"/>
            <p:cNvSpPr/>
            <p:nvPr/>
          </p:nvSpPr>
          <p:spPr>
            <a:xfrm>
              <a:off x="6181793" y="2683700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6" name="Band (CLT Group)"/>
            <p:cNvSpPr/>
            <p:nvPr/>
          </p:nvSpPr>
          <p:spPr>
            <a:xfrm>
              <a:off x="6227293" y="2701200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7" name="U"/>
            <p:cNvSpPr/>
            <p:nvPr/>
          </p:nvSpPr>
          <p:spPr>
            <a:xfrm>
              <a:off x="6769801" y="2701200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8" name="Group"/>
          <p:cNvGrpSpPr/>
          <p:nvPr/>
        </p:nvGrpSpPr>
        <p:grpSpPr>
          <a:xfrm>
            <a:off x="6171293" y="2830702"/>
            <a:ext cx="693010" cy="367505"/>
            <a:chOff x="6171293" y="2830702"/>
            <a:chExt cx="693010" cy="367505"/>
          </a:xfrm>
        </p:grpSpPr>
        <p:sp>
          <p:nvSpPr>
            <p:cNvPr id="160" name="Shape"/>
            <p:cNvSpPr/>
            <p:nvPr/>
          </p:nvSpPr>
          <p:spPr>
            <a:xfrm>
              <a:off x="6171293" y="2830702"/>
              <a:ext cx="693010" cy="3675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001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9" name="SR DESIGN, ,MANAGER Yang Xi"/>
            <p:cNvSpPr/>
            <p:nvPr/>
          </p:nvSpPr>
          <p:spPr>
            <a:xfrm>
              <a:off x="6216793" y="2858702"/>
              <a:ext cx="602009" cy="2170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DESIGN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Yang Xi</a:t>
              </a:r>
            </a:p>
          </p:txBody>
        </p:sp>
        <p:sp>
          <p:nvSpPr>
            <p:cNvPr id="320" name="Shape"/>
            <p:cNvSpPr/>
            <p:nvPr/>
          </p:nvSpPr>
          <p:spPr>
            <a:xfrm>
              <a:off x="6181793" y="3093205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1" name="Band (CLT Group)"/>
            <p:cNvSpPr/>
            <p:nvPr/>
          </p:nvSpPr>
          <p:spPr>
            <a:xfrm>
              <a:off x="6227293" y="3110705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2" name="E"/>
            <p:cNvSpPr/>
            <p:nvPr/>
          </p:nvSpPr>
          <p:spPr>
            <a:xfrm>
              <a:off x="6769801" y="3110705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23" name="Group"/>
          <p:cNvGrpSpPr/>
          <p:nvPr/>
        </p:nvGrpSpPr>
        <p:grpSpPr>
          <a:xfrm>
            <a:off x="6283294" y="3240207"/>
            <a:ext cx="693010" cy="290504"/>
            <a:chOff x="6283294" y="3240207"/>
            <a:chExt cx="693010" cy="290504"/>
          </a:xfrm>
        </p:grpSpPr>
        <p:sp>
          <p:nvSpPr>
            <p:cNvPr id="162" name="Shape"/>
            <p:cNvSpPr/>
            <p:nvPr/>
          </p:nvSpPr>
          <p:spPr>
            <a:xfrm>
              <a:off x="6283294" y="3240207"/>
              <a:ext cx="693010" cy="290504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4" name="DESIGNER 2 Shang ZhuoXi"/>
            <p:cNvSpPr/>
            <p:nvPr/>
          </p:nvSpPr>
          <p:spPr>
            <a:xfrm>
              <a:off x="6328795" y="3268208"/>
              <a:ext cx="602009" cy="140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DESIGNER 2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Shang ZhuoXi</a:t>
              </a:r>
            </a:p>
          </p:txBody>
        </p:sp>
        <p:sp>
          <p:nvSpPr>
            <p:cNvPr id="325" name="Shape"/>
            <p:cNvSpPr/>
            <p:nvPr/>
          </p:nvSpPr>
          <p:spPr>
            <a:xfrm>
              <a:off x="6293794" y="3425710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6" name="Band (CLT Group)"/>
            <p:cNvSpPr/>
            <p:nvPr/>
          </p:nvSpPr>
          <p:spPr>
            <a:xfrm>
              <a:off x="6339295" y="3443210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7" name="U"/>
            <p:cNvSpPr/>
            <p:nvPr/>
          </p:nvSpPr>
          <p:spPr>
            <a:xfrm>
              <a:off x="6881802" y="3443210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28" name="Group"/>
          <p:cNvGrpSpPr/>
          <p:nvPr/>
        </p:nvGrpSpPr>
        <p:grpSpPr>
          <a:xfrm>
            <a:off x="6171293" y="3572712"/>
            <a:ext cx="693010" cy="290504"/>
            <a:chOff x="6171293" y="3572712"/>
            <a:chExt cx="693010" cy="290504"/>
          </a:xfrm>
        </p:grpSpPr>
        <p:sp>
          <p:nvSpPr>
            <p:cNvPr id="164" name="Shape"/>
            <p:cNvSpPr/>
            <p:nvPr/>
          </p:nvSpPr>
          <p:spPr>
            <a:xfrm>
              <a:off x="6171293" y="3572712"/>
              <a:ext cx="693010" cy="290504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9" name="STUDIO MANAGER Chiu Chi-Chieh"/>
            <p:cNvSpPr/>
            <p:nvPr/>
          </p:nvSpPr>
          <p:spPr>
            <a:xfrm>
              <a:off x="6216793" y="3600712"/>
              <a:ext cx="602009" cy="140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STUDIO MANAGER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Chiu Chi-Chieh</a:t>
              </a:r>
            </a:p>
          </p:txBody>
        </p:sp>
        <p:sp>
          <p:nvSpPr>
            <p:cNvPr id="330" name="Shape"/>
            <p:cNvSpPr/>
            <p:nvPr/>
          </p:nvSpPr>
          <p:spPr>
            <a:xfrm>
              <a:off x="6181793" y="3758214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1" name="Band (CLT Group)"/>
            <p:cNvSpPr/>
            <p:nvPr/>
          </p:nvSpPr>
          <p:spPr>
            <a:xfrm>
              <a:off x="6227293" y="3775714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2" name="U"/>
            <p:cNvSpPr/>
            <p:nvPr/>
          </p:nvSpPr>
          <p:spPr>
            <a:xfrm>
              <a:off x="6769801" y="3775714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33" name="Group"/>
          <p:cNvGrpSpPr/>
          <p:nvPr/>
        </p:nvGrpSpPr>
        <p:grpSpPr>
          <a:xfrm>
            <a:off x="6171293" y="3905216"/>
            <a:ext cx="693010" cy="290504"/>
            <a:chOff x="6171293" y="3905216"/>
            <a:chExt cx="693010" cy="290504"/>
          </a:xfrm>
        </p:grpSpPr>
        <p:sp>
          <p:nvSpPr>
            <p:cNvPr id="166" name="Shape"/>
            <p:cNvSpPr/>
            <p:nvPr/>
          </p:nvSpPr>
          <p:spPr>
            <a:xfrm>
              <a:off x="6171293" y="3905216"/>
              <a:ext cx="693010" cy="290504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600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001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4" name="SR DESIGNER Xie Zhengshan"/>
            <p:cNvSpPr/>
            <p:nvPr/>
          </p:nvSpPr>
          <p:spPr>
            <a:xfrm>
              <a:off x="6216793" y="3933217"/>
              <a:ext cx="602009" cy="140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 b="1">
                  <a:solidFill>
                    <a:srgbClr val="282828"/>
                  </a:solidFill>
                </a:rPr>
                <a:t>SR DESIGNER</a:t>
              </a:r>
            </a:p>
            <a:p>
              <a:pPr algn="l"/>
              <a:r>
                <a:rPr lang="en-GB" sz="380">
                  <a:solidFill>
                    <a:srgbClr val="282828"/>
                  </a:solidFill>
                </a:rPr>
                <a:t>Xie Zhengshan</a:t>
              </a:r>
            </a:p>
          </p:txBody>
        </p:sp>
        <p:sp>
          <p:nvSpPr>
            <p:cNvPr id="335" name="Shape"/>
            <p:cNvSpPr/>
            <p:nvPr/>
          </p:nvSpPr>
          <p:spPr>
            <a:xfrm>
              <a:off x="6181793" y="4090719"/>
              <a:ext cx="672010" cy="945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6" name="Band (CLT Group)"/>
            <p:cNvSpPr/>
            <p:nvPr/>
          </p:nvSpPr>
          <p:spPr>
            <a:xfrm>
              <a:off x="6227293" y="4108219"/>
              <a:ext cx="542508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5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7" name="U"/>
            <p:cNvSpPr/>
            <p:nvPr/>
          </p:nvSpPr>
          <p:spPr>
            <a:xfrm>
              <a:off x="6769801" y="4108219"/>
              <a:ext cx="38501" cy="5950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5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DSM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CHIEF OPERATING OFFICER,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CHIEF OPERATIONS PLANNING OFFICE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548640"/>
            <a:ext cx="1371600" cy="924560"/>
            <a:chOff x="7680960" y="54864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8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045993" y="269436"/>
            <a:ext cx="62680" cy="343485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1" idx="3"/>
            <a:endCxn id="104" idx="0"/>
          </p:cNvCxnSpPr>
          <p:nvPr/>
        </p:nvCxnSpPr>
        <p:spPr>
          <a:xfrm rot="5400000">
            <a:off x="2275819" y="499262"/>
            <a:ext cx="62680" cy="297520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1" idx="3"/>
            <a:endCxn id="106" idx="0"/>
          </p:cNvCxnSpPr>
          <p:nvPr/>
        </p:nvCxnSpPr>
        <p:spPr>
          <a:xfrm rot="5400000">
            <a:off x="2505645" y="729088"/>
            <a:ext cx="62680" cy="251555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1054084" y="2291383"/>
            <a:ext cx="132673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1" idx="3"/>
            <a:endCxn id="110" idx="0"/>
          </p:cNvCxnSpPr>
          <p:nvPr/>
        </p:nvCxnSpPr>
        <p:spPr>
          <a:xfrm rot="5400000">
            <a:off x="2768900" y="992343"/>
            <a:ext cx="62680" cy="198904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4"/>
            <a:endCxn id="112" idx="5"/>
          </p:cNvCxnSpPr>
          <p:nvPr/>
        </p:nvCxnSpPr>
        <p:spPr>
          <a:xfrm rot="16200000" flipH="1">
            <a:off x="1569103" y="2348840"/>
            <a:ext cx="155655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0" idx="4"/>
            <a:endCxn id="114" idx="5"/>
          </p:cNvCxnSpPr>
          <p:nvPr/>
        </p:nvCxnSpPr>
        <p:spPr>
          <a:xfrm rot="16200000" flipH="1">
            <a:off x="1412404" y="2505539"/>
            <a:ext cx="469055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0" idx="4"/>
            <a:endCxn id="116" idx="5"/>
          </p:cNvCxnSpPr>
          <p:nvPr/>
        </p:nvCxnSpPr>
        <p:spPr>
          <a:xfrm rot="16200000" flipH="1">
            <a:off x="1267195" y="2650748"/>
            <a:ext cx="759471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0" idx="4"/>
            <a:endCxn id="118" idx="5"/>
          </p:cNvCxnSpPr>
          <p:nvPr/>
        </p:nvCxnSpPr>
        <p:spPr>
          <a:xfrm rot="16200000" flipH="1">
            <a:off x="1133478" y="2784465"/>
            <a:ext cx="1026905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1" idx="3"/>
            <a:endCxn id="120" idx="0"/>
          </p:cNvCxnSpPr>
          <p:nvPr/>
        </p:nvCxnSpPr>
        <p:spPr>
          <a:xfrm rot="5400000">
            <a:off x="2998726" y="1222169"/>
            <a:ext cx="62680" cy="152938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1" idx="3"/>
            <a:endCxn id="122" idx="0"/>
          </p:cNvCxnSpPr>
          <p:nvPr/>
        </p:nvCxnSpPr>
        <p:spPr>
          <a:xfrm rot="5400000">
            <a:off x="3228553" y="1451996"/>
            <a:ext cx="62680" cy="106973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22" idx="4"/>
            <a:endCxn id="124" idx="5"/>
          </p:cNvCxnSpPr>
          <p:nvPr/>
        </p:nvCxnSpPr>
        <p:spPr>
          <a:xfrm rot="16200000" flipH="1">
            <a:off x="2511391" y="2279892"/>
            <a:ext cx="109690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2" idx="4"/>
            <a:endCxn id="126" idx="5"/>
          </p:cNvCxnSpPr>
          <p:nvPr/>
        </p:nvCxnSpPr>
        <p:spPr>
          <a:xfrm rot="16200000" flipH="1">
            <a:off x="2412147" y="2379135"/>
            <a:ext cx="308176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2" idx="4"/>
            <a:endCxn id="128" idx="5"/>
          </p:cNvCxnSpPr>
          <p:nvPr/>
        </p:nvCxnSpPr>
        <p:spPr>
          <a:xfrm rot="16200000" flipH="1">
            <a:off x="2289922" y="2501361"/>
            <a:ext cx="552628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2" idx="4"/>
            <a:endCxn id="130" idx="5"/>
          </p:cNvCxnSpPr>
          <p:nvPr/>
        </p:nvCxnSpPr>
        <p:spPr>
          <a:xfrm rot="16200000" flipH="1">
            <a:off x="2144713" y="2646569"/>
            <a:ext cx="843045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22" idx="4"/>
            <a:endCxn id="132" idx="5"/>
          </p:cNvCxnSpPr>
          <p:nvPr/>
        </p:nvCxnSpPr>
        <p:spPr>
          <a:xfrm rot="16200000" flipH="1">
            <a:off x="1999505" y="2791777"/>
            <a:ext cx="1133461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22" idx="4"/>
            <a:endCxn id="134" idx="5"/>
          </p:cNvCxnSpPr>
          <p:nvPr/>
        </p:nvCxnSpPr>
        <p:spPr>
          <a:xfrm rot="16200000" flipH="1">
            <a:off x="1854297" y="2936986"/>
            <a:ext cx="1423878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01" idx="3"/>
            <a:endCxn id="136" idx="0"/>
          </p:cNvCxnSpPr>
          <p:nvPr/>
        </p:nvCxnSpPr>
        <p:spPr>
          <a:xfrm rot="5400000">
            <a:off x="3475093" y="1698536"/>
            <a:ext cx="62680" cy="57665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6" idx="4"/>
            <a:endCxn id="138" idx="5"/>
          </p:cNvCxnSpPr>
          <p:nvPr/>
        </p:nvCxnSpPr>
        <p:spPr>
          <a:xfrm rot="16200000" flipH="1">
            <a:off x="2992981" y="2245418"/>
            <a:ext cx="132673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01" idx="3"/>
            <a:endCxn id="140" idx="0"/>
          </p:cNvCxnSpPr>
          <p:nvPr/>
        </p:nvCxnSpPr>
        <p:spPr>
          <a:xfrm rot="5400000">
            <a:off x="3738349" y="1961792"/>
            <a:ext cx="62680" cy="5014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3508000" y="2302875"/>
            <a:ext cx="155655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0" idx="4"/>
            <a:endCxn id="144" idx="5"/>
          </p:cNvCxnSpPr>
          <p:nvPr/>
        </p:nvCxnSpPr>
        <p:spPr>
          <a:xfrm rot="16200000" flipH="1">
            <a:off x="3362792" y="2448083"/>
            <a:ext cx="446072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0" idx="4"/>
            <a:endCxn id="146" idx="5"/>
          </p:cNvCxnSpPr>
          <p:nvPr/>
        </p:nvCxnSpPr>
        <p:spPr>
          <a:xfrm rot="16200000" flipH="1">
            <a:off x="3217584" y="2593291"/>
            <a:ext cx="736489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0" idx="4"/>
            <a:endCxn id="148" idx="5"/>
          </p:cNvCxnSpPr>
          <p:nvPr/>
        </p:nvCxnSpPr>
        <p:spPr>
          <a:xfrm rot="16200000" flipH="1">
            <a:off x="3072375" y="2738500"/>
            <a:ext cx="1026905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0" idx="4"/>
            <a:endCxn id="150" idx="5"/>
          </p:cNvCxnSpPr>
          <p:nvPr/>
        </p:nvCxnSpPr>
        <p:spPr>
          <a:xfrm rot="16200000" flipH="1">
            <a:off x="2950149" y="2860725"/>
            <a:ext cx="1271357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01" idx="3"/>
            <a:endCxn id="152" idx="0"/>
          </p:cNvCxnSpPr>
          <p:nvPr/>
        </p:nvCxnSpPr>
        <p:spPr>
          <a:xfrm rot="16200000" flipH="1">
            <a:off x="3984889" y="1765395"/>
            <a:ext cx="62680" cy="44293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2" idx="4"/>
            <a:endCxn id="154" idx="5"/>
          </p:cNvCxnSpPr>
          <p:nvPr/>
        </p:nvCxnSpPr>
        <p:spPr>
          <a:xfrm rot="16200000" flipH="1">
            <a:off x="3989590" y="2314366"/>
            <a:ext cx="178638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2" idx="4"/>
            <a:endCxn id="156" idx="5"/>
          </p:cNvCxnSpPr>
          <p:nvPr/>
        </p:nvCxnSpPr>
        <p:spPr>
          <a:xfrm rot="16200000" flipH="1">
            <a:off x="3821399" y="2482557"/>
            <a:ext cx="515020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2" idx="4"/>
            <a:endCxn id="158" idx="5"/>
          </p:cNvCxnSpPr>
          <p:nvPr/>
        </p:nvCxnSpPr>
        <p:spPr>
          <a:xfrm rot="16200000" flipH="1">
            <a:off x="3687682" y="2616274"/>
            <a:ext cx="782454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2" idx="4"/>
            <a:endCxn id="160" idx="5"/>
          </p:cNvCxnSpPr>
          <p:nvPr/>
        </p:nvCxnSpPr>
        <p:spPr>
          <a:xfrm rot="16200000" flipH="1">
            <a:off x="3576948" y="2727008"/>
            <a:ext cx="1003923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52" idx="4"/>
            <a:endCxn id="162" idx="5"/>
          </p:cNvCxnSpPr>
          <p:nvPr/>
        </p:nvCxnSpPr>
        <p:spPr>
          <a:xfrm rot="16200000" flipH="1">
            <a:off x="3454722" y="2849234"/>
            <a:ext cx="1248374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52" idx="4"/>
            <a:endCxn id="164" idx="5"/>
          </p:cNvCxnSpPr>
          <p:nvPr/>
        </p:nvCxnSpPr>
        <p:spPr>
          <a:xfrm rot="16200000" flipH="1">
            <a:off x="3343988" y="2959968"/>
            <a:ext cx="1469843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01" idx="3"/>
            <a:endCxn id="166" idx="0"/>
          </p:cNvCxnSpPr>
          <p:nvPr/>
        </p:nvCxnSpPr>
        <p:spPr>
          <a:xfrm rot="16200000" flipH="1">
            <a:off x="4231430" y="1518854"/>
            <a:ext cx="62680" cy="93602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66" idx="4"/>
            <a:endCxn id="168" idx="5"/>
          </p:cNvCxnSpPr>
          <p:nvPr/>
        </p:nvCxnSpPr>
        <p:spPr>
          <a:xfrm rot="16200000" flipH="1">
            <a:off x="4494163" y="2302875"/>
            <a:ext cx="155655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6" idx="4"/>
            <a:endCxn id="170" idx="5"/>
          </p:cNvCxnSpPr>
          <p:nvPr/>
        </p:nvCxnSpPr>
        <p:spPr>
          <a:xfrm rot="16200000" flipH="1">
            <a:off x="4348955" y="2448083"/>
            <a:ext cx="446072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66" idx="4"/>
            <a:endCxn id="172" idx="5"/>
          </p:cNvCxnSpPr>
          <p:nvPr/>
        </p:nvCxnSpPr>
        <p:spPr>
          <a:xfrm rot="16200000" flipH="1">
            <a:off x="4203747" y="2593291"/>
            <a:ext cx="736489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66" idx="4"/>
            <a:endCxn id="174" idx="5"/>
          </p:cNvCxnSpPr>
          <p:nvPr/>
        </p:nvCxnSpPr>
        <p:spPr>
          <a:xfrm rot="16200000" flipH="1">
            <a:off x="4058538" y="2738500"/>
            <a:ext cx="1026905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66" idx="4"/>
            <a:endCxn id="176" idx="5"/>
          </p:cNvCxnSpPr>
          <p:nvPr/>
        </p:nvCxnSpPr>
        <p:spPr>
          <a:xfrm rot="16200000" flipH="1">
            <a:off x="3913330" y="2883708"/>
            <a:ext cx="1317322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01" idx="3"/>
            <a:endCxn id="178" idx="0"/>
          </p:cNvCxnSpPr>
          <p:nvPr/>
        </p:nvCxnSpPr>
        <p:spPr>
          <a:xfrm rot="16200000" flipH="1">
            <a:off x="4494686" y="1255599"/>
            <a:ext cx="62680" cy="146253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8" idx="4"/>
            <a:endCxn id="180" idx="5"/>
          </p:cNvCxnSpPr>
          <p:nvPr/>
        </p:nvCxnSpPr>
        <p:spPr>
          <a:xfrm rot="16200000" flipH="1">
            <a:off x="5032165" y="2383314"/>
            <a:ext cx="132673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8" idx="4"/>
            <a:endCxn id="182" idx="5"/>
          </p:cNvCxnSpPr>
          <p:nvPr/>
        </p:nvCxnSpPr>
        <p:spPr>
          <a:xfrm rot="16200000" flipH="1">
            <a:off x="4898448" y="2517031"/>
            <a:ext cx="400107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78" idx="4"/>
            <a:endCxn id="184" idx="5"/>
          </p:cNvCxnSpPr>
          <p:nvPr/>
        </p:nvCxnSpPr>
        <p:spPr>
          <a:xfrm rot="16200000" flipH="1">
            <a:off x="4764731" y="2650748"/>
            <a:ext cx="667541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78" idx="4"/>
            <a:endCxn id="186" idx="5"/>
          </p:cNvCxnSpPr>
          <p:nvPr/>
        </p:nvCxnSpPr>
        <p:spPr>
          <a:xfrm rot="16200000" flipH="1">
            <a:off x="4642506" y="2772973"/>
            <a:ext cx="911992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01" idx="3"/>
            <a:endCxn id="188" idx="0"/>
          </p:cNvCxnSpPr>
          <p:nvPr/>
        </p:nvCxnSpPr>
        <p:spPr>
          <a:xfrm rot="16200000" flipH="1">
            <a:off x="4741226" y="1009058"/>
            <a:ext cx="62680" cy="195561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88" idx="4"/>
            <a:endCxn id="190" idx="5"/>
          </p:cNvCxnSpPr>
          <p:nvPr/>
        </p:nvCxnSpPr>
        <p:spPr>
          <a:xfrm rot="16200000" flipH="1">
            <a:off x="5525247" y="2337348"/>
            <a:ext cx="132673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88" idx="4"/>
            <a:endCxn id="192" idx="5"/>
          </p:cNvCxnSpPr>
          <p:nvPr/>
        </p:nvCxnSpPr>
        <p:spPr>
          <a:xfrm rot="16200000" flipH="1">
            <a:off x="5391530" y="2471065"/>
            <a:ext cx="400107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01" idx="3"/>
            <a:endCxn id="194" idx="0"/>
          </p:cNvCxnSpPr>
          <p:nvPr/>
        </p:nvCxnSpPr>
        <p:spPr>
          <a:xfrm rot="16200000" flipH="1">
            <a:off x="4987767" y="762517"/>
            <a:ext cx="62680" cy="244869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94" idx="4"/>
            <a:endCxn id="196" idx="5"/>
          </p:cNvCxnSpPr>
          <p:nvPr/>
        </p:nvCxnSpPr>
        <p:spPr>
          <a:xfrm rot="16200000" flipH="1">
            <a:off x="6006837" y="2302875"/>
            <a:ext cx="155655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94" idx="4"/>
            <a:endCxn id="198" idx="5"/>
          </p:cNvCxnSpPr>
          <p:nvPr/>
        </p:nvCxnSpPr>
        <p:spPr>
          <a:xfrm rot="16200000" flipH="1">
            <a:off x="5873120" y="2436592"/>
            <a:ext cx="423090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94" idx="4"/>
            <a:endCxn id="200" idx="5"/>
          </p:cNvCxnSpPr>
          <p:nvPr/>
        </p:nvCxnSpPr>
        <p:spPr>
          <a:xfrm rot="16200000" flipH="1">
            <a:off x="5739403" y="2570309"/>
            <a:ext cx="690524" cy="334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101" idx="3"/>
            <a:endCxn id="202" idx="0"/>
          </p:cNvCxnSpPr>
          <p:nvPr/>
        </p:nvCxnSpPr>
        <p:spPr>
          <a:xfrm rot="16200000" flipH="1">
            <a:off x="5251022" y="499262"/>
            <a:ext cx="62680" cy="297520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101" idx="3"/>
            <a:endCxn id="204" idx="0"/>
          </p:cNvCxnSpPr>
          <p:nvPr/>
        </p:nvCxnSpPr>
        <p:spPr>
          <a:xfrm rot="16200000" flipH="1">
            <a:off x="5480849" y="269436"/>
            <a:ext cx="62680" cy="343485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206" name="Group"/>
          <p:cNvGrpSpPr/>
          <p:nvPr/>
        </p:nvGrpSpPr>
        <p:grpSpPr>
          <a:xfrm>
            <a:off x="3587917" y="1688090"/>
            <a:ext cx="413688" cy="265345"/>
            <a:chOff x="3587917" y="1688090"/>
            <a:chExt cx="413688" cy="265345"/>
          </a:xfrm>
        </p:grpSpPr>
        <p:sp>
          <p:nvSpPr>
            <p:cNvPr id="101" name="Shape"/>
            <p:cNvSpPr/>
            <p:nvPr/>
          </p:nvSpPr>
          <p:spPr>
            <a:xfrm>
              <a:off x="3587917" y="1688090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179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7" name="VP, GC - DEMAND &amp;amp;, ,SUPPLY, ,MANAGEMENT Liu Duncan"/>
            <p:cNvSpPr/>
            <p:nvPr/>
          </p:nvSpPr>
          <p:spPr>
            <a:xfrm>
              <a:off x="3615078" y="1704804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VP, GC - DEMAND &amp; SUPPLY MANAGEMENT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Liu Duncan</a:t>
              </a:r>
            </a:p>
          </p:txBody>
        </p:sp>
        <p:sp>
          <p:nvSpPr>
            <p:cNvPr id="208" name="Shape"/>
            <p:cNvSpPr/>
            <p:nvPr/>
          </p:nvSpPr>
          <p:spPr>
            <a:xfrm>
              <a:off x="3594185" y="1890755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9" name="Band (CLT Group)"/>
            <p:cNvSpPr/>
            <p:nvPr/>
          </p:nvSpPr>
          <p:spPr>
            <a:xfrm>
              <a:off x="3621346" y="1901201"/>
              <a:ext cx="29250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0" name="CLT"/>
            <p:cNvSpPr/>
            <p:nvPr/>
          </p:nvSpPr>
          <p:spPr>
            <a:xfrm>
              <a:off x="3913852" y="1901201"/>
              <a:ext cx="5432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211" name="Group"/>
          <p:cNvGrpSpPr/>
          <p:nvPr/>
        </p:nvGrpSpPr>
        <p:grpSpPr>
          <a:xfrm>
            <a:off x="153061" y="2020293"/>
            <a:ext cx="413688" cy="265345"/>
            <a:chOff x="153061" y="2020293"/>
            <a:chExt cx="413688" cy="265345"/>
          </a:xfrm>
        </p:grpSpPr>
        <p:sp>
          <p:nvSpPr>
            <p:cNvPr id="102" name="Shape"/>
            <p:cNvSpPr/>
            <p:nvPr/>
          </p:nvSpPr>
          <p:spPr>
            <a:xfrm>
              <a:off x="153061" y="2020293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417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2" name="GC-,RESPONSIVENESS, ,SR. PLANNER Open Position"/>
            <p:cNvSpPr/>
            <p:nvPr/>
          </p:nvSpPr>
          <p:spPr>
            <a:xfrm>
              <a:off x="180222" y="2037007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GC-RESPONSIVENESS SR. PLANNER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213" name="Shape"/>
            <p:cNvSpPr/>
            <p:nvPr/>
          </p:nvSpPr>
          <p:spPr>
            <a:xfrm>
              <a:off x="159329" y="2222958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4" name="Band (CLT Group)"/>
            <p:cNvSpPr/>
            <p:nvPr/>
          </p:nvSpPr>
          <p:spPr>
            <a:xfrm>
              <a:off x="186490" y="2233404"/>
              <a:ext cx="32593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5" name="L"/>
            <p:cNvSpPr/>
            <p:nvPr/>
          </p:nvSpPr>
          <p:spPr>
            <a:xfrm>
              <a:off x="512426" y="2233404"/>
              <a:ext cx="20894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16" name="Group"/>
          <p:cNvGrpSpPr/>
          <p:nvPr/>
        </p:nvGrpSpPr>
        <p:grpSpPr>
          <a:xfrm>
            <a:off x="612713" y="2020293"/>
            <a:ext cx="413688" cy="219380"/>
            <a:chOff x="612713" y="2020293"/>
            <a:chExt cx="413688" cy="219380"/>
          </a:xfrm>
        </p:grpSpPr>
        <p:sp>
          <p:nvSpPr>
            <p:cNvPr id="104" name="Shape"/>
            <p:cNvSpPr/>
            <p:nvPr/>
          </p:nvSpPr>
          <p:spPr>
            <a:xfrm>
              <a:off x="612713" y="2020293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7" name="DIRECTOR SEC DSM, ,GC Open Position"/>
            <p:cNvSpPr/>
            <p:nvPr/>
          </p:nvSpPr>
          <p:spPr>
            <a:xfrm>
              <a:off x="639875" y="2037007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DIRECTOR SEC DSM GC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18" name="Shape"/>
            <p:cNvSpPr/>
            <p:nvPr/>
          </p:nvSpPr>
          <p:spPr>
            <a:xfrm>
              <a:off x="618981" y="2176993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9" name="Band (CLT Group)"/>
            <p:cNvSpPr/>
            <p:nvPr/>
          </p:nvSpPr>
          <p:spPr>
            <a:xfrm>
              <a:off x="646143" y="2187439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0" name="E"/>
            <p:cNvSpPr/>
            <p:nvPr/>
          </p:nvSpPr>
          <p:spPr>
            <a:xfrm>
              <a:off x="969988" y="2187439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1" name="Group"/>
          <p:cNvGrpSpPr/>
          <p:nvPr/>
        </p:nvGrpSpPr>
        <p:grpSpPr>
          <a:xfrm>
            <a:off x="1072366" y="2020293"/>
            <a:ext cx="413688" cy="219380"/>
            <a:chOff x="1072366" y="2020293"/>
            <a:chExt cx="413688" cy="219380"/>
          </a:xfrm>
        </p:grpSpPr>
        <p:sp>
          <p:nvSpPr>
            <p:cNvPr id="106" name="Shape"/>
            <p:cNvSpPr/>
            <p:nvPr/>
          </p:nvSpPr>
          <p:spPr>
            <a:xfrm>
              <a:off x="1072366" y="2020293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2" name="DSM PLANNING, ,INNOVATION DIR Liu Liu"/>
            <p:cNvSpPr/>
            <p:nvPr/>
          </p:nvSpPr>
          <p:spPr>
            <a:xfrm>
              <a:off x="1099527" y="2037007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DSM PLANNING INNOVATION DIR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Liu Liu</a:t>
              </a:r>
            </a:p>
          </p:txBody>
        </p:sp>
        <p:sp>
          <p:nvSpPr>
            <p:cNvPr id="223" name="Shape"/>
            <p:cNvSpPr/>
            <p:nvPr/>
          </p:nvSpPr>
          <p:spPr>
            <a:xfrm>
              <a:off x="1078634" y="2176993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4" name="Band (CLT Group)"/>
            <p:cNvSpPr/>
            <p:nvPr/>
          </p:nvSpPr>
          <p:spPr>
            <a:xfrm>
              <a:off x="1105795" y="2187439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5" name="E"/>
            <p:cNvSpPr/>
            <p:nvPr/>
          </p:nvSpPr>
          <p:spPr>
            <a:xfrm>
              <a:off x="1429641" y="2187439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6" name="Group"/>
          <p:cNvGrpSpPr/>
          <p:nvPr/>
        </p:nvGrpSpPr>
        <p:grpSpPr>
          <a:xfrm>
            <a:off x="1139224" y="2264744"/>
            <a:ext cx="413688" cy="219380"/>
            <a:chOff x="1139224" y="2264744"/>
            <a:chExt cx="413688" cy="219380"/>
          </a:xfrm>
        </p:grpSpPr>
        <p:sp>
          <p:nvSpPr>
            <p:cNvPr id="108" name="Shape"/>
            <p:cNvSpPr/>
            <p:nvPr/>
          </p:nvSpPr>
          <p:spPr>
            <a:xfrm>
              <a:off x="1139224" y="2264744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7" name="MGR, DSM COMMS, ,&amp;amp; ENGAGEMENT Chiu Suen Gi Charmaine"/>
            <p:cNvSpPr/>
            <p:nvPr/>
          </p:nvSpPr>
          <p:spPr>
            <a:xfrm>
              <a:off x="1166385" y="2281459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MGR, DSM COMMS &amp; ENGAGEMENT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Chiu Suen Gi Charmaine</a:t>
              </a:r>
            </a:p>
          </p:txBody>
        </p:sp>
        <p:sp>
          <p:nvSpPr>
            <p:cNvPr id="228" name="Shape"/>
            <p:cNvSpPr/>
            <p:nvPr/>
          </p:nvSpPr>
          <p:spPr>
            <a:xfrm>
              <a:off x="1145492" y="2421444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9" name="Band (CLT Group)"/>
            <p:cNvSpPr/>
            <p:nvPr/>
          </p:nvSpPr>
          <p:spPr>
            <a:xfrm>
              <a:off x="1172653" y="2431891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0" name="U"/>
            <p:cNvSpPr/>
            <p:nvPr/>
          </p:nvSpPr>
          <p:spPr>
            <a:xfrm>
              <a:off x="1496499" y="2431891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1" name="Group"/>
          <p:cNvGrpSpPr/>
          <p:nvPr/>
        </p:nvGrpSpPr>
        <p:grpSpPr>
          <a:xfrm>
            <a:off x="1598876" y="2020293"/>
            <a:ext cx="413688" cy="265345"/>
            <a:chOff x="1598876" y="2020293"/>
            <a:chExt cx="413688" cy="265345"/>
          </a:xfrm>
        </p:grpSpPr>
        <p:sp>
          <p:nvSpPr>
            <p:cNvPr id="110" name="Shape"/>
            <p:cNvSpPr/>
            <p:nvPr/>
          </p:nvSpPr>
          <p:spPr>
            <a:xfrm>
              <a:off x="1598876" y="2020293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2" name="SR DIR, SUPPLY, ,AND INVENTORY, ,MANAGEMENT Open Position"/>
            <p:cNvSpPr/>
            <p:nvPr/>
          </p:nvSpPr>
          <p:spPr>
            <a:xfrm>
              <a:off x="1626038" y="2037007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SUPPLY AND INVENTORY MANAGEMENT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233" name="Shape"/>
            <p:cNvSpPr/>
            <p:nvPr/>
          </p:nvSpPr>
          <p:spPr>
            <a:xfrm>
              <a:off x="1605144" y="2222958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4" name="Band (CLT Group)"/>
            <p:cNvSpPr/>
            <p:nvPr/>
          </p:nvSpPr>
          <p:spPr>
            <a:xfrm>
              <a:off x="1632306" y="2233404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5" name="S"/>
            <p:cNvSpPr/>
            <p:nvPr/>
          </p:nvSpPr>
          <p:spPr>
            <a:xfrm>
              <a:off x="1956151" y="2233404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36" name="Group"/>
          <p:cNvGrpSpPr/>
          <p:nvPr/>
        </p:nvGrpSpPr>
        <p:grpSpPr>
          <a:xfrm>
            <a:off x="1665735" y="2310710"/>
            <a:ext cx="413688" cy="265345"/>
            <a:chOff x="1665735" y="2310710"/>
            <a:chExt cx="413688" cy="265345"/>
          </a:xfrm>
        </p:grpSpPr>
        <p:sp>
          <p:nvSpPr>
            <p:cNvPr id="112" name="Shape"/>
            <p:cNvSpPr/>
            <p:nvPr/>
          </p:nvSpPr>
          <p:spPr>
            <a:xfrm>
              <a:off x="1665735" y="2310710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7" name="DIRECTOR, ,RESPONSIVE/OPTIM,IZATION S&amp;amp;IP Ji Roa"/>
            <p:cNvSpPr/>
            <p:nvPr/>
          </p:nvSpPr>
          <p:spPr>
            <a:xfrm>
              <a:off x="1692896" y="2327424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DIRECTOR RESPONSIVE/OPTIMIZATION S&amp;IP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Ji Roa</a:t>
              </a:r>
            </a:p>
          </p:txBody>
        </p:sp>
        <p:sp>
          <p:nvSpPr>
            <p:cNvPr id="238" name="Shape"/>
            <p:cNvSpPr/>
            <p:nvPr/>
          </p:nvSpPr>
          <p:spPr>
            <a:xfrm>
              <a:off x="1672003" y="2513374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9" name="Band (CLT Group)"/>
            <p:cNvSpPr/>
            <p:nvPr/>
          </p:nvSpPr>
          <p:spPr>
            <a:xfrm>
              <a:off x="1699164" y="2523821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0" name="E"/>
            <p:cNvSpPr/>
            <p:nvPr/>
          </p:nvSpPr>
          <p:spPr>
            <a:xfrm>
              <a:off x="2023010" y="2523821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1" name="Group"/>
          <p:cNvGrpSpPr/>
          <p:nvPr/>
        </p:nvGrpSpPr>
        <p:grpSpPr>
          <a:xfrm>
            <a:off x="1665735" y="2601126"/>
            <a:ext cx="413688" cy="311310"/>
            <a:chOff x="1665735" y="2601126"/>
            <a:chExt cx="413688" cy="311310"/>
          </a:xfrm>
        </p:grpSpPr>
        <p:sp>
          <p:nvSpPr>
            <p:cNvPr id="114" name="Shape"/>
            <p:cNvSpPr/>
            <p:nvPr/>
          </p:nvSpPr>
          <p:spPr>
            <a:xfrm>
              <a:off x="1665735" y="2601126"/>
              <a:ext cx="413688" cy="311310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2" name="DIR, ,SUPPLY/INVENTORY, ,PLANNING, ,WMNS/KIDS Zhang Wei"/>
            <p:cNvSpPr/>
            <p:nvPr/>
          </p:nvSpPr>
          <p:spPr>
            <a:xfrm>
              <a:off x="1692896" y="2617841"/>
              <a:ext cx="359365" cy="2214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 SUPPLY/INVENTORY PLANNING WMNS/KIDS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Zhang Wei</a:t>
              </a:r>
            </a:p>
          </p:txBody>
        </p:sp>
        <p:sp>
          <p:nvSpPr>
            <p:cNvPr id="243" name="Shape"/>
            <p:cNvSpPr/>
            <p:nvPr/>
          </p:nvSpPr>
          <p:spPr>
            <a:xfrm>
              <a:off x="1672003" y="2849756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4" name="Band (CLT Group)"/>
            <p:cNvSpPr/>
            <p:nvPr/>
          </p:nvSpPr>
          <p:spPr>
            <a:xfrm>
              <a:off x="1699164" y="2860203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5" name="E"/>
            <p:cNvSpPr/>
            <p:nvPr/>
          </p:nvSpPr>
          <p:spPr>
            <a:xfrm>
              <a:off x="2023010" y="2860203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6" name="Group"/>
          <p:cNvGrpSpPr/>
          <p:nvPr/>
        </p:nvGrpSpPr>
        <p:grpSpPr>
          <a:xfrm>
            <a:off x="1665735" y="2937508"/>
            <a:ext cx="413688" cy="219380"/>
            <a:chOff x="1665735" y="2937508"/>
            <a:chExt cx="413688" cy="219380"/>
          </a:xfrm>
        </p:grpSpPr>
        <p:sp>
          <p:nvSpPr>
            <p:cNvPr id="116" name="Shape"/>
            <p:cNvSpPr/>
            <p:nvPr/>
          </p:nvSpPr>
          <p:spPr>
            <a:xfrm>
              <a:off x="1665735" y="2937508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7" name="DIR INVENTORY, ,OPERATIONS Zou Baron"/>
            <p:cNvSpPr/>
            <p:nvPr/>
          </p:nvSpPr>
          <p:spPr>
            <a:xfrm>
              <a:off x="1692896" y="2954223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 INVENTORY OPERATIONS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Zou Baron</a:t>
              </a:r>
            </a:p>
          </p:txBody>
        </p:sp>
        <p:sp>
          <p:nvSpPr>
            <p:cNvPr id="248" name="Shape"/>
            <p:cNvSpPr/>
            <p:nvPr/>
          </p:nvSpPr>
          <p:spPr>
            <a:xfrm>
              <a:off x="1672003" y="3094208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9" name="Band (CLT Group)"/>
            <p:cNvSpPr/>
            <p:nvPr/>
          </p:nvSpPr>
          <p:spPr>
            <a:xfrm>
              <a:off x="1699164" y="3104654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0" name="E"/>
            <p:cNvSpPr/>
            <p:nvPr/>
          </p:nvSpPr>
          <p:spPr>
            <a:xfrm>
              <a:off x="2023010" y="3104654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1" name="Group"/>
          <p:cNvGrpSpPr/>
          <p:nvPr/>
        </p:nvGrpSpPr>
        <p:grpSpPr>
          <a:xfrm>
            <a:off x="1665735" y="3181959"/>
            <a:ext cx="413688" cy="265345"/>
            <a:chOff x="1665735" y="3181959"/>
            <a:chExt cx="413688" cy="265345"/>
          </a:xfrm>
        </p:grpSpPr>
        <p:sp>
          <p:nvSpPr>
            <p:cNvPr id="118" name="Shape"/>
            <p:cNvSpPr/>
            <p:nvPr/>
          </p:nvSpPr>
          <p:spPr>
            <a:xfrm>
              <a:off x="1665735" y="3181959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2" name="DIRECTOR, ,SUPPLY/INVENTORY, ,PLANNING Bian DongPo"/>
            <p:cNvSpPr/>
            <p:nvPr/>
          </p:nvSpPr>
          <p:spPr>
            <a:xfrm>
              <a:off x="1692896" y="3198674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DIRECTOR SUPPLY/INVENTORY PLANNING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Bian DongPo</a:t>
              </a:r>
            </a:p>
          </p:txBody>
        </p:sp>
        <p:sp>
          <p:nvSpPr>
            <p:cNvPr id="253" name="Shape"/>
            <p:cNvSpPr/>
            <p:nvPr/>
          </p:nvSpPr>
          <p:spPr>
            <a:xfrm>
              <a:off x="1672003" y="3384624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4" name="Band (CLT Group)"/>
            <p:cNvSpPr/>
            <p:nvPr/>
          </p:nvSpPr>
          <p:spPr>
            <a:xfrm>
              <a:off x="1699164" y="3395071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5" name="E"/>
            <p:cNvSpPr/>
            <p:nvPr/>
          </p:nvSpPr>
          <p:spPr>
            <a:xfrm>
              <a:off x="2023010" y="3395071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6" name="Group"/>
          <p:cNvGrpSpPr/>
          <p:nvPr/>
        </p:nvGrpSpPr>
        <p:grpSpPr>
          <a:xfrm>
            <a:off x="2058529" y="2020293"/>
            <a:ext cx="413688" cy="219380"/>
            <a:chOff x="2058529" y="2020293"/>
            <a:chExt cx="413688" cy="219380"/>
          </a:xfrm>
        </p:grpSpPr>
        <p:sp>
          <p:nvSpPr>
            <p:cNvPr id="120" name="Shape"/>
            <p:cNvSpPr/>
            <p:nvPr/>
          </p:nvSpPr>
          <p:spPr>
            <a:xfrm>
              <a:off x="2058529" y="2020293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4179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7" name="EXECUTIVE, ,ASSISTANT Pang WenYi"/>
            <p:cNvSpPr/>
            <p:nvPr/>
          </p:nvSpPr>
          <p:spPr>
            <a:xfrm>
              <a:off x="2085690" y="2037007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Pang WenYi</a:t>
              </a:r>
            </a:p>
          </p:txBody>
        </p:sp>
        <p:sp>
          <p:nvSpPr>
            <p:cNvPr id="258" name="Shape"/>
            <p:cNvSpPr/>
            <p:nvPr/>
          </p:nvSpPr>
          <p:spPr>
            <a:xfrm>
              <a:off x="2064797" y="2176993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9" name="Band (CLT Group)"/>
            <p:cNvSpPr/>
            <p:nvPr/>
          </p:nvSpPr>
          <p:spPr>
            <a:xfrm>
              <a:off x="2091958" y="2187439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0" name="A"/>
            <p:cNvSpPr/>
            <p:nvPr/>
          </p:nvSpPr>
          <p:spPr>
            <a:xfrm>
              <a:off x="2415804" y="2187439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61" name="Group"/>
          <p:cNvGrpSpPr/>
          <p:nvPr/>
        </p:nvGrpSpPr>
        <p:grpSpPr>
          <a:xfrm>
            <a:off x="2518181" y="2020293"/>
            <a:ext cx="413688" cy="219380"/>
            <a:chOff x="2518181" y="2020293"/>
            <a:chExt cx="413688" cy="219380"/>
          </a:xfrm>
        </p:grpSpPr>
        <p:sp>
          <p:nvSpPr>
            <p:cNvPr id="122" name="Shape"/>
            <p:cNvSpPr/>
            <p:nvPr/>
          </p:nvSpPr>
          <p:spPr>
            <a:xfrm>
              <a:off x="2518181" y="2020293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2" name="DIRECTOR SEC DSM, ,GC Liu Cheng Chloe"/>
            <p:cNvSpPr/>
            <p:nvPr/>
          </p:nvSpPr>
          <p:spPr>
            <a:xfrm>
              <a:off x="2545342" y="2037007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DIRECTOR SEC DSM GC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Liu Cheng Chloe</a:t>
              </a:r>
            </a:p>
          </p:txBody>
        </p:sp>
        <p:sp>
          <p:nvSpPr>
            <p:cNvPr id="263" name="Shape"/>
            <p:cNvSpPr/>
            <p:nvPr/>
          </p:nvSpPr>
          <p:spPr>
            <a:xfrm>
              <a:off x="2524449" y="2176993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4" name="Band (CLT Group)"/>
            <p:cNvSpPr/>
            <p:nvPr/>
          </p:nvSpPr>
          <p:spPr>
            <a:xfrm>
              <a:off x="2551610" y="2187439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5" name="E"/>
            <p:cNvSpPr/>
            <p:nvPr/>
          </p:nvSpPr>
          <p:spPr>
            <a:xfrm>
              <a:off x="2875456" y="2187439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66" name="Group"/>
          <p:cNvGrpSpPr/>
          <p:nvPr/>
        </p:nvGrpSpPr>
        <p:grpSpPr>
          <a:xfrm>
            <a:off x="2585039" y="2264744"/>
            <a:ext cx="413688" cy="173415"/>
            <a:chOff x="2585039" y="2264744"/>
            <a:chExt cx="413688" cy="173415"/>
          </a:xfrm>
        </p:grpSpPr>
        <p:sp>
          <p:nvSpPr>
            <p:cNvPr id="124" name="Shape"/>
            <p:cNvSpPr/>
            <p:nvPr/>
          </p:nvSpPr>
          <p:spPr>
            <a:xfrm>
              <a:off x="2585039" y="2264744"/>
              <a:ext cx="413688" cy="17341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7" name="GC SEC DSM SME Chen ChiYing"/>
            <p:cNvSpPr/>
            <p:nvPr/>
          </p:nvSpPr>
          <p:spPr>
            <a:xfrm>
              <a:off x="2612201" y="2281459"/>
              <a:ext cx="359365" cy="835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GC SEC DSM SME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Chen ChiYing</a:t>
              </a:r>
            </a:p>
          </p:txBody>
        </p:sp>
        <p:sp>
          <p:nvSpPr>
            <p:cNvPr id="268" name="Shape"/>
            <p:cNvSpPr/>
            <p:nvPr/>
          </p:nvSpPr>
          <p:spPr>
            <a:xfrm>
              <a:off x="2591307" y="2375479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9" name="Band (CLT Group)"/>
            <p:cNvSpPr/>
            <p:nvPr/>
          </p:nvSpPr>
          <p:spPr>
            <a:xfrm>
              <a:off x="2618469" y="2385925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0" name="U"/>
            <p:cNvSpPr/>
            <p:nvPr/>
          </p:nvSpPr>
          <p:spPr>
            <a:xfrm>
              <a:off x="2942315" y="2385925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1" name="Group"/>
          <p:cNvGrpSpPr/>
          <p:nvPr/>
        </p:nvGrpSpPr>
        <p:grpSpPr>
          <a:xfrm>
            <a:off x="2585039" y="2463230"/>
            <a:ext cx="413688" cy="173415"/>
            <a:chOff x="2585039" y="2463230"/>
            <a:chExt cx="413688" cy="173415"/>
          </a:xfrm>
        </p:grpSpPr>
        <p:sp>
          <p:nvSpPr>
            <p:cNvPr id="126" name="Shape"/>
            <p:cNvSpPr/>
            <p:nvPr/>
          </p:nvSpPr>
          <p:spPr>
            <a:xfrm>
              <a:off x="2585039" y="2463230"/>
              <a:ext cx="413688" cy="17341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2" name="GC SEC DSM SME Zhu Weiming Max"/>
            <p:cNvSpPr/>
            <p:nvPr/>
          </p:nvSpPr>
          <p:spPr>
            <a:xfrm>
              <a:off x="2612201" y="2479945"/>
              <a:ext cx="359365" cy="835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GC SEC DSM SME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Zhu Weiming Max</a:t>
              </a:r>
            </a:p>
          </p:txBody>
        </p:sp>
        <p:sp>
          <p:nvSpPr>
            <p:cNvPr id="273" name="Shape"/>
            <p:cNvSpPr/>
            <p:nvPr/>
          </p:nvSpPr>
          <p:spPr>
            <a:xfrm>
              <a:off x="2591307" y="2573965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4" name="Band (CLT Group)"/>
            <p:cNvSpPr/>
            <p:nvPr/>
          </p:nvSpPr>
          <p:spPr>
            <a:xfrm>
              <a:off x="2618469" y="2584412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5" name="U"/>
            <p:cNvSpPr/>
            <p:nvPr/>
          </p:nvSpPr>
          <p:spPr>
            <a:xfrm>
              <a:off x="2942315" y="2584412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6" name="Group"/>
          <p:cNvGrpSpPr/>
          <p:nvPr/>
        </p:nvGrpSpPr>
        <p:grpSpPr>
          <a:xfrm>
            <a:off x="2585039" y="2661717"/>
            <a:ext cx="413688" cy="265345"/>
            <a:chOff x="2585039" y="2661717"/>
            <a:chExt cx="413688" cy="265345"/>
          </a:xfrm>
        </p:grpSpPr>
        <p:sp>
          <p:nvSpPr>
            <p:cNvPr id="128" name="Shape"/>
            <p:cNvSpPr/>
            <p:nvPr/>
          </p:nvSpPr>
          <p:spPr>
            <a:xfrm>
              <a:off x="2585039" y="2661717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7" name="SEC INV FORECAST, ,- MGMT &amp;amp; VIS, ,(PTP/OTC) Jiang Yin Karen"/>
            <p:cNvSpPr/>
            <p:nvPr/>
          </p:nvSpPr>
          <p:spPr>
            <a:xfrm>
              <a:off x="2612201" y="2678431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SEC INV FORECAST - MGMT &amp; VIS (PTP/OTC)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Jiang Yin Karen</a:t>
              </a:r>
            </a:p>
          </p:txBody>
        </p:sp>
        <p:sp>
          <p:nvSpPr>
            <p:cNvPr id="278" name="Shape"/>
            <p:cNvSpPr/>
            <p:nvPr/>
          </p:nvSpPr>
          <p:spPr>
            <a:xfrm>
              <a:off x="2591307" y="2864382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9" name="Band (CLT Group)"/>
            <p:cNvSpPr/>
            <p:nvPr/>
          </p:nvSpPr>
          <p:spPr>
            <a:xfrm>
              <a:off x="2618469" y="2874828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0" name="U"/>
            <p:cNvSpPr/>
            <p:nvPr/>
          </p:nvSpPr>
          <p:spPr>
            <a:xfrm>
              <a:off x="2942315" y="2874828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1" name="Group"/>
          <p:cNvGrpSpPr/>
          <p:nvPr/>
        </p:nvGrpSpPr>
        <p:grpSpPr>
          <a:xfrm>
            <a:off x="2585039" y="2952133"/>
            <a:ext cx="413688" cy="265345"/>
            <a:chOff x="2585039" y="2952133"/>
            <a:chExt cx="413688" cy="265345"/>
          </a:xfrm>
        </p:grpSpPr>
        <p:sp>
          <p:nvSpPr>
            <p:cNvPr id="130" name="Shape"/>
            <p:cNvSpPr/>
            <p:nvPr/>
          </p:nvSpPr>
          <p:spPr>
            <a:xfrm>
              <a:off x="2585039" y="2952133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2" name="PRODUCT, ,MANAGEMENT, ,MANAGER Open Position"/>
            <p:cNvSpPr/>
            <p:nvPr/>
          </p:nvSpPr>
          <p:spPr>
            <a:xfrm>
              <a:off x="2612201" y="2968848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PRODUCT MANAGEMENT MANAGER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83" name="Shape"/>
            <p:cNvSpPr/>
            <p:nvPr/>
          </p:nvSpPr>
          <p:spPr>
            <a:xfrm>
              <a:off x="2591307" y="3154798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4" name="Band (CLT Group)"/>
            <p:cNvSpPr/>
            <p:nvPr/>
          </p:nvSpPr>
          <p:spPr>
            <a:xfrm>
              <a:off x="2618469" y="3165245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5" name="U"/>
            <p:cNvSpPr/>
            <p:nvPr/>
          </p:nvSpPr>
          <p:spPr>
            <a:xfrm>
              <a:off x="2942315" y="3165245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6" name="Group"/>
          <p:cNvGrpSpPr/>
          <p:nvPr/>
        </p:nvGrpSpPr>
        <p:grpSpPr>
          <a:xfrm>
            <a:off x="2585039" y="3242550"/>
            <a:ext cx="413688" cy="265345"/>
            <a:chOff x="2585039" y="3242550"/>
            <a:chExt cx="413688" cy="265345"/>
          </a:xfrm>
        </p:grpSpPr>
        <p:sp>
          <p:nvSpPr>
            <p:cNvPr id="132" name="Shape"/>
            <p:cNvSpPr/>
            <p:nvPr/>
          </p:nvSpPr>
          <p:spPr>
            <a:xfrm>
              <a:off x="2585039" y="3242550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7" name="PRODUCT, ,MANAGEMENT, ,MANAGER Open Position"/>
            <p:cNvSpPr/>
            <p:nvPr/>
          </p:nvSpPr>
          <p:spPr>
            <a:xfrm>
              <a:off x="2612201" y="3259265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PRODUCT MANAGEMENT MANAGER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88" name="Shape"/>
            <p:cNvSpPr/>
            <p:nvPr/>
          </p:nvSpPr>
          <p:spPr>
            <a:xfrm>
              <a:off x="2591307" y="3445215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9" name="Band (CLT Group)"/>
            <p:cNvSpPr/>
            <p:nvPr/>
          </p:nvSpPr>
          <p:spPr>
            <a:xfrm>
              <a:off x="2618469" y="3455661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0" name="U"/>
            <p:cNvSpPr/>
            <p:nvPr/>
          </p:nvSpPr>
          <p:spPr>
            <a:xfrm>
              <a:off x="2942315" y="3455661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1" name="Group"/>
          <p:cNvGrpSpPr/>
          <p:nvPr/>
        </p:nvGrpSpPr>
        <p:grpSpPr>
          <a:xfrm>
            <a:off x="2585039" y="3532967"/>
            <a:ext cx="413688" cy="265345"/>
            <a:chOff x="2585039" y="3532967"/>
            <a:chExt cx="413688" cy="265345"/>
          </a:xfrm>
        </p:grpSpPr>
        <p:sp>
          <p:nvSpPr>
            <p:cNvPr id="134" name="Shape"/>
            <p:cNvSpPr/>
            <p:nvPr/>
          </p:nvSpPr>
          <p:spPr>
            <a:xfrm>
              <a:off x="2585039" y="3532967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2" name="PRODUCT, ,MANAGEMENT, ,MANAGER Open Position"/>
            <p:cNvSpPr/>
            <p:nvPr/>
          </p:nvSpPr>
          <p:spPr>
            <a:xfrm>
              <a:off x="2612201" y="3549681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PRODUCT MANAGEMENT MANAGER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93" name="Shape"/>
            <p:cNvSpPr/>
            <p:nvPr/>
          </p:nvSpPr>
          <p:spPr>
            <a:xfrm>
              <a:off x="2591307" y="3735631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4" name="Band (CLT Group)"/>
            <p:cNvSpPr/>
            <p:nvPr/>
          </p:nvSpPr>
          <p:spPr>
            <a:xfrm>
              <a:off x="2618469" y="3746078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5" name="U"/>
            <p:cNvSpPr/>
            <p:nvPr/>
          </p:nvSpPr>
          <p:spPr>
            <a:xfrm>
              <a:off x="2942315" y="3746078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6" name="Group"/>
          <p:cNvGrpSpPr/>
          <p:nvPr/>
        </p:nvGrpSpPr>
        <p:grpSpPr>
          <a:xfrm>
            <a:off x="3011262" y="2020293"/>
            <a:ext cx="413688" cy="173415"/>
            <a:chOff x="3011262" y="2020293"/>
            <a:chExt cx="413688" cy="173415"/>
          </a:xfrm>
        </p:grpSpPr>
        <p:sp>
          <p:nvSpPr>
            <p:cNvPr id="136" name="Shape"/>
            <p:cNvSpPr/>
            <p:nvPr/>
          </p:nvSpPr>
          <p:spPr>
            <a:xfrm>
              <a:off x="3011262" y="2020293"/>
              <a:ext cx="413688" cy="17341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7" name="SR DIR - GC IBP Mohler Pearl Hwang"/>
            <p:cNvSpPr/>
            <p:nvPr/>
          </p:nvSpPr>
          <p:spPr>
            <a:xfrm>
              <a:off x="3038424" y="2037007"/>
              <a:ext cx="359365" cy="835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 - GC IBP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Mohler Pearl Hwang</a:t>
              </a:r>
            </a:p>
          </p:txBody>
        </p:sp>
        <p:sp>
          <p:nvSpPr>
            <p:cNvPr id="298" name="Shape"/>
            <p:cNvSpPr/>
            <p:nvPr/>
          </p:nvSpPr>
          <p:spPr>
            <a:xfrm>
              <a:off x="3017530" y="2131027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9" name="Band (CLT Group)"/>
            <p:cNvSpPr/>
            <p:nvPr/>
          </p:nvSpPr>
          <p:spPr>
            <a:xfrm>
              <a:off x="3044692" y="2141474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0" name="S"/>
            <p:cNvSpPr/>
            <p:nvPr/>
          </p:nvSpPr>
          <p:spPr>
            <a:xfrm>
              <a:off x="3368538" y="2141474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01" name="Group"/>
          <p:cNvGrpSpPr/>
          <p:nvPr/>
        </p:nvGrpSpPr>
        <p:grpSpPr>
          <a:xfrm>
            <a:off x="3078121" y="2218779"/>
            <a:ext cx="413688" cy="219380"/>
            <a:chOff x="3078121" y="2218779"/>
            <a:chExt cx="413688" cy="219380"/>
          </a:xfrm>
        </p:grpSpPr>
        <p:sp>
          <p:nvSpPr>
            <p:cNvPr id="138" name="Shape"/>
            <p:cNvSpPr/>
            <p:nvPr/>
          </p:nvSpPr>
          <p:spPr>
            <a:xfrm>
              <a:off x="3078121" y="2218779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2" name="SENIOR IBP, ,MANAGER Yang Rui"/>
            <p:cNvSpPr/>
            <p:nvPr/>
          </p:nvSpPr>
          <p:spPr>
            <a:xfrm>
              <a:off x="3105282" y="2235494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SENIOR IBP MANAGER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Yang Rui</a:t>
              </a:r>
            </a:p>
          </p:txBody>
        </p:sp>
        <p:sp>
          <p:nvSpPr>
            <p:cNvPr id="303" name="Shape"/>
            <p:cNvSpPr/>
            <p:nvPr/>
          </p:nvSpPr>
          <p:spPr>
            <a:xfrm>
              <a:off x="3084389" y="2375479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4" name="Band (CLT Group)"/>
            <p:cNvSpPr/>
            <p:nvPr/>
          </p:nvSpPr>
          <p:spPr>
            <a:xfrm>
              <a:off x="3111550" y="2385925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5" name="U"/>
            <p:cNvSpPr/>
            <p:nvPr/>
          </p:nvSpPr>
          <p:spPr>
            <a:xfrm>
              <a:off x="3435396" y="2385925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6" name="Group"/>
          <p:cNvGrpSpPr/>
          <p:nvPr/>
        </p:nvGrpSpPr>
        <p:grpSpPr>
          <a:xfrm>
            <a:off x="3537773" y="2020293"/>
            <a:ext cx="413688" cy="219380"/>
            <a:chOff x="3537773" y="2020293"/>
            <a:chExt cx="413688" cy="219380"/>
          </a:xfrm>
        </p:grpSpPr>
        <p:sp>
          <p:nvSpPr>
            <p:cNvPr id="140" name="Shape"/>
            <p:cNvSpPr/>
            <p:nvPr/>
          </p:nvSpPr>
          <p:spPr>
            <a:xfrm>
              <a:off x="3537773" y="2020293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7" name="SR DIR, GC -, ,WOMENS PLANNING Au Wing Yee"/>
            <p:cNvSpPr/>
            <p:nvPr/>
          </p:nvSpPr>
          <p:spPr>
            <a:xfrm>
              <a:off x="3564934" y="2037007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 - WOMENS PLANNING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Au Wing Yee</a:t>
              </a:r>
            </a:p>
          </p:txBody>
        </p:sp>
        <p:sp>
          <p:nvSpPr>
            <p:cNvPr id="308" name="Shape"/>
            <p:cNvSpPr/>
            <p:nvPr/>
          </p:nvSpPr>
          <p:spPr>
            <a:xfrm>
              <a:off x="3544041" y="2176993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9" name="Band (CLT Group)"/>
            <p:cNvSpPr/>
            <p:nvPr/>
          </p:nvSpPr>
          <p:spPr>
            <a:xfrm>
              <a:off x="3571202" y="2187439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0" name="S"/>
            <p:cNvSpPr/>
            <p:nvPr/>
          </p:nvSpPr>
          <p:spPr>
            <a:xfrm>
              <a:off x="3895048" y="2187439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11" name="Group"/>
          <p:cNvGrpSpPr/>
          <p:nvPr/>
        </p:nvGrpSpPr>
        <p:grpSpPr>
          <a:xfrm>
            <a:off x="3604632" y="2264744"/>
            <a:ext cx="413688" cy="265345"/>
            <a:chOff x="3604632" y="2264744"/>
            <a:chExt cx="413688" cy="265345"/>
          </a:xfrm>
        </p:grpSpPr>
        <p:sp>
          <p:nvSpPr>
            <p:cNvPr id="142" name="Shape"/>
            <p:cNvSpPr/>
            <p:nvPr/>
          </p:nvSpPr>
          <p:spPr>
            <a:xfrm>
              <a:off x="3604632" y="2264744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2" name="GC-WMNS, ,PLANNINGâ€“SP-AP, ,SR MANAGER Wang ShuWen"/>
            <p:cNvSpPr/>
            <p:nvPr/>
          </p:nvSpPr>
          <p:spPr>
            <a:xfrm>
              <a:off x="3631793" y="2281459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GC-WMNS PLANNINGâ€“SP-AP SR MANAGER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Wang ShuWen</a:t>
              </a:r>
            </a:p>
          </p:txBody>
        </p:sp>
        <p:sp>
          <p:nvSpPr>
            <p:cNvPr id="313" name="Shape"/>
            <p:cNvSpPr/>
            <p:nvPr/>
          </p:nvSpPr>
          <p:spPr>
            <a:xfrm>
              <a:off x="3610900" y="2467409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4" name="Band (CLT Group)"/>
            <p:cNvSpPr/>
            <p:nvPr/>
          </p:nvSpPr>
          <p:spPr>
            <a:xfrm>
              <a:off x="3638061" y="2477856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5" name="U"/>
            <p:cNvSpPr/>
            <p:nvPr/>
          </p:nvSpPr>
          <p:spPr>
            <a:xfrm>
              <a:off x="3961907" y="2477856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6" name="Group"/>
          <p:cNvGrpSpPr/>
          <p:nvPr/>
        </p:nvGrpSpPr>
        <p:grpSpPr>
          <a:xfrm>
            <a:off x="3604632" y="2555161"/>
            <a:ext cx="413688" cy="265345"/>
            <a:chOff x="3604632" y="2555161"/>
            <a:chExt cx="413688" cy="265345"/>
          </a:xfrm>
        </p:grpSpPr>
        <p:sp>
          <p:nvSpPr>
            <p:cNvPr id="144" name="Shape"/>
            <p:cNvSpPr/>
            <p:nvPr/>
          </p:nvSpPr>
          <p:spPr>
            <a:xfrm>
              <a:off x="3604632" y="2555161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7" name="GC-WMNS, ,PLANNING-SL-FTW, ,SR MANAGER Xing Patty"/>
            <p:cNvSpPr/>
            <p:nvPr/>
          </p:nvSpPr>
          <p:spPr>
            <a:xfrm>
              <a:off x="3631793" y="2571876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GC-WMNS PLANNING-SL-FTW SR MANAGER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Xing Patty</a:t>
              </a:r>
            </a:p>
          </p:txBody>
        </p:sp>
        <p:sp>
          <p:nvSpPr>
            <p:cNvPr id="318" name="Shape"/>
            <p:cNvSpPr/>
            <p:nvPr/>
          </p:nvSpPr>
          <p:spPr>
            <a:xfrm>
              <a:off x="3610900" y="2757826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9" name="Band (CLT Group)"/>
            <p:cNvSpPr/>
            <p:nvPr/>
          </p:nvSpPr>
          <p:spPr>
            <a:xfrm>
              <a:off x="3638061" y="2768272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0" name="U"/>
            <p:cNvSpPr/>
            <p:nvPr/>
          </p:nvSpPr>
          <p:spPr>
            <a:xfrm>
              <a:off x="3961907" y="2768272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21" name="Group"/>
          <p:cNvGrpSpPr/>
          <p:nvPr/>
        </p:nvGrpSpPr>
        <p:grpSpPr>
          <a:xfrm>
            <a:off x="3604632" y="2845578"/>
            <a:ext cx="413688" cy="265345"/>
            <a:chOff x="3604632" y="2845578"/>
            <a:chExt cx="413688" cy="265345"/>
          </a:xfrm>
        </p:grpSpPr>
        <p:sp>
          <p:nvSpPr>
            <p:cNvPr id="146" name="Shape"/>
            <p:cNvSpPr/>
            <p:nvPr/>
          </p:nvSpPr>
          <p:spPr>
            <a:xfrm>
              <a:off x="3604632" y="2845578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417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2" name="GC-WMNS, ,PLANNING-SL AP -, ,SR PLANNER Yan Rebecca"/>
            <p:cNvSpPr/>
            <p:nvPr/>
          </p:nvSpPr>
          <p:spPr>
            <a:xfrm>
              <a:off x="3631793" y="2862292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GC-WMNS PLANNING-SL AP - SR PLANNER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Yan Rebecca</a:t>
              </a:r>
            </a:p>
          </p:txBody>
        </p:sp>
        <p:sp>
          <p:nvSpPr>
            <p:cNvPr id="323" name="Shape"/>
            <p:cNvSpPr/>
            <p:nvPr/>
          </p:nvSpPr>
          <p:spPr>
            <a:xfrm>
              <a:off x="3610900" y="3048242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4" name="Band (CLT Group)"/>
            <p:cNvSpPr/>
            <p:nvPr/>
          </p:nvSpPr>
          <p:spPr>
            <a:xfrm>
              <a:off x="3638061" y="3058689"/>
              <a:ext cx="32593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5" name="L"/>
            <p:cNvSpPr/>
            <p:nvPr/>
          </p:nvSpPr>
          <p:spPr>
            <a:xfrm>
              <a:off x="3963996" y="3058689"/>
              <a:ext cx="20894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26" name="Group"/>
          <p:cNvGrpSpPr/>
          <p:nvPr/>
        </p:nvGrpSpPr>
        <p:grpSpPr>
          <a:xfrm>
            <a:off x="3604632" y="3135994"/>
            <a:ext cx="413688" cy="265345"/>
            <a:chOff x="3604632" y="3135994"/>
            <a:chExt cx="413688" cy="265345"/>
          </a:xfrm>
        </p:grpSpPr>
        <p:sp>
          <p:nvSpPr>
            <p:cNvPr id="148" name="Shape"/>
            <p:cNvSpPr/>
            <p:nvPr/>
          </p:nvSpPr>
          <p:spPr>
            <a:xfrm>
              <a:off x="3604632" y="3135994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7" name="SR. PLANNING, ,OPERATIONS, ,MANAGER Li Shu Xian Sarah"/>
            <p:cNvSpPr/>
            <p:nvPr/>
          </p:nvSpPr>
          <p:spPr>
            <a:xfrm>
              <a:off x="3631793" y="3152709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SR. PLANNING OPERATIONS MANAGER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Li Shu Xian Sarah</a:t>
              </a:r>
            </a:p>
          </p:txBody>
        </p:sp>
        <p:sp>
          <p:nvSpPr>
            <p:cNvPr id="328" name="Shape"/>
            <p:cNvSpPr/>
            <p:nvPr/>
          </p:nvSpPr>
          <p:spPr>
            <a:xfrm>
              <a:off x="3610900" y="3338659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9" name="Band (CLT Group)"/>
            <p:cNvSpPr/>
            <p:nvPr/>
          </p:nvSpPr>
          <p:spPr>
            <a:xfrm>
              <a:off x="3638061" y="3349106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0" name="U"/>
            <p:cNvSpPr/>
            <p:nvPr/>
          </p:nvSpPr>
          <p:spPr>
            <a:xfrm>
              <a:off x="3961907" y="3349106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31" name="Group"/>
          <p:cNvGrpSpPr/>
          <p:nvPr/>
        </p:nvGrpSpPr>
        <p:grpSpPr>
          <a:xfrm>
            <a:off x="3604632" y="3426411"/>
            <a:ext cx="413688" cy="173415"/>
            <a:chOff x="3604632" y="3426411"/>
            <a:chExt cx="413688" cy="173415"/>
          </a:xfrm>
        </p:grpSpPr>
        <p:sp>
          <p:nvSpPr>
            <p:cNvPr id="150" name="Shape"/>
            <p:cNvSpPr/>
            <p:nvPr/>
          </p:nvSpPr>
          <p:spPr>
            <a:xfrm>
              <a:off x="3604632" y="3426411"/>
              <a:ext cx="413688" cy="17341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2" name="WMS PLANNING DIR Zhu Monica"/>
            <p:cNvSpPr/>
            <p:nvPr/>
          </p:nvSpPr>
          <p:spPr>
            <a:xfrm>
              <a:off x="3631793" y="3443126"/>
              <a:ext cx="359365" cy="835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WMS PLANNING DIR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Zhu Monica</a:t>
              </a:r>
            </a:p>
          </p:txBody>
        </p:sp>
        <p:sp>
          <p:nvSpPr>
            <p:cNvPr id="333" name="Shape"/>
            <p:cNvSpPr/>
            <p:nvPr/>
          </p:nvSpPr>
          <p:spPr>
            <a:xfrm>
              <a:off x="3610900" y="3537145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4" name="Band (CLT Group)"/>
            <p:cNvSpPr/>
            <p:nvPr/>
          </p:nvSpPr>
          <p:spPr>
            <a:xfrm>
              <a:off x="3638061" y="3547592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5" name="E"/>
            <p:cNvSpPr/>
            <p:nvPr/>
          </p:nvSpPr>
          <p:spPr>
            <a:xfrm>
              <a:off x="3961907" y="3547592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36" name="Group"/>
          <p:cNvGrpSpPr/>
          <p:nvPr/>
        </p:nvGrpSpPr>
        <p:grpSpPr>
          <a:xfrm>
            <a:off x="4030855" y="2020293"/>
            <a:ext cx="413688" cy="219380"/>
            <a:chOff x="4030855" y="2020293"/>
            <a:chExt cx="413688" cy="219380"/>
          </a:xfrm>
        </p:grpSpPr>
        <p:sp>
          <p:nvSpPr>
            <p:cNvPr id="152" name="Shape"/>
            <p:cNvSpPr/>
            <p:nvPr/>
          </p:nvSpPr>
          <p:spPr>
            <a:xfrm>
              <a:off x="4030855" y="2020293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7" name="SR DIR, GC - MFP, ,PLANNING IMP Zhang Jenny"/>
            <p:cNvSpPr/>
            <p:nvPr/>
          </p:nvSpPr>
          <p:spPr>
            <a:xfrm>
              <a:off x="4058016" y="2037007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 - MFP PLANNING IMP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Zhang Jenny</a:t>
              </a:r>
            </a:p>
          </p:txBody>
        </p:sp>
        <p:sp>
          <p:nvSpPr>
            <p:cNvPr id="338" name="Shape"/>
            <p:cNvSpPr/>
            <p:nvPr/>
          </p:nvSpPr>
          <p:spPr>
            <a:xfrm>
              <a:off x="4037123" y="2176993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9" name="Band (CLT Group)"/>
            <p:cNvSpPr/>
            <p:nvPr/>
          </p:nvSpPr>
          <p:spPr>
            <a:xfrm>
              <a:off x="4064284" y="2187439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0" name="S"/>
            <p:cNvSpPr/>
            <p:nvPr/>
          </p:nvSpPr>
          <p:spPr>
            <a:xfrm>
              <a:off x="4388130" y="2187439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41" name="Group"/>
          <p:cNvGrpSpPr/>
          <p:nvPr/>
        </p:nvGrpSpPr>
        <p:grpSpPr>
          <a:xfrm>
            <a:off x="4097713" y="2264744"/>
            <a:ext cx="413688" cy="311310"/>
            <a:chOff x="4097713" y="2264744"/>
            <a:chExt cx="413688" cy="311310"/>
          </a:xfrm>
        </p:grpSpPr>
        <p:sp>
          <p:nvSpPr>
            <p:cNvPr id="154" name="Shape"/>
            <p:cNvSpPr/>
            <p:nvPr/>
          </p:nvSpPr>
          <p:spPr>
            <a:xfrm>
              <a:off x="4097713" y="2264744"/>
              <a:ext cx="413688" cy="311310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2" name="DIR, GC -,INTEGRATED, ,MARKETPLACE, ,CAPACITY Zhang Xianming Vincent"/>
            <p:cNvSpPr/>
            <p:nvPr/>
          </p:nvSpPr>
          <p:spPr>
            <a:xfrm>
              <a:off x="4124874" y="2281459"/>
              <a:ext cx="359365" cy="2214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DIR, GC -INTEGRATED MARKETPLACE CAPACITY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Zhang Xianming Vincent</a:t>
              </a:r>
            </a:p>
          </p:txBody>
        </p:sp>
        <p:sp>
          <p:nvSpPr>
            <p:cNvPr id="343" name="Shape"/>
            <p:cNvSpPr/>
            <p:nvPr/>
          </p:nvSpPr>
          <p:spPr>
            <a:xfrm>
              <a:off x="4103981" y="2513374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4" name="Band (CLT Group)"/>
            <p:cNvSpPr/>
            <p:nvPr/>
          </p:nvSpPr>
          <p:spPr>
            <a:xfrm>
              <a:off x="4131142" y="2523821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5" name="E"/>
            <p:cNvSpPr/>
            <p:nvPr/>
          </p:nvSpPr>
          <p:spPr>
            <a:xfrm>
              <a:off x="4454988" y="2523821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46" name="Group"/>
          <p:cNvGrpSpPr/>
          <p:nvPr/>
        </p:nvGrpSpPr>
        <p:grpSpPr>
          <a:xfrm>
            <a:off x="4097713" y="2601126"/>
            <a:ext cx="413688" cy="311310"/>
            <a:chOff x="4097713" y="2601126"/>
            <a:chExt cx="413688" cy="311310"/>
          </a:xfrm>
        </p:grpSpPr>
        <p:sp>
          <p:nvSpPr>
            <p:cNvPr id="156" name="Shape"/>
            <p:cNvSpPr/>
            <p:nvPr/>
          </p:nvSpPr>
          <p:spPr>
            <a:xfrm>
              <a:off x="4097713" y="2601126"/>
              <a:ext cx="413688" cy="311310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7" name="SR MGR, GC-,INTEGRATED, ,DEMAND, ,FLOW/PROD. Wang Elsie"/>
            <p:cNvSpPr/>
            <p:nvPr/>
          </p:nvSpPr>
          <p:spPr>
            <a:xfrm>
              <a:off x="4124874" y="2617841"/>
              <a:ext cx="359365" cy="2214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MGR, GC-INTEGRATED DEMAND FLOW/PROD.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Wang Elsie</a:t>
              </a:r>
            </a:p>
          </p:txBody>
        </p:sp>
        <p:sp>
          <p:nvSpPr>
            <p:cNvPr id="348" name="Shape"/>
            <p:cNvSpPr/>
            <p:nvPr/>
          </p:nvSpPr>
          <p:spPr>
            <a:xfrm>
              <a:off x="4103981" y="2849756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9" name="Band (CLT Group)"/>
            <p:cNvSpPr/>
            <p:nvPr/>
          </p:nvSpPr>
          <p:spPr>
            <a:xfrm>
              <a:off x="4131142" y="2860203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0" name="U"/>
            <p:cNvSpPr/>
            <p:nvPr/>
          </p:nvSpPr>
          <p:spPr>
            <a:xfrm>
              <a:off x="4454988" y="2860203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51" name="Group"/>
          <p:cNvGrpSpPr/>
          <p:nvPr/>
        </p:nvGrpSpPr>
        <p:grpSpPr>
          <a:xfrm>
            <a:off x="4097713" y="2937508"/>
            <a:ext cx="413688" cy="173415"/>
            <a:chOff x="4097713" y="2937508"/>
            <a:chExt cx="413688" cy="173415"/>
          </a:xfrm>
        </p:grpSpPr>
        <p:sp>
          <p:nvSpPr>
            <p:cNvPr id="158" name="Shape"/>
            <p:cNvSpPr/>
            <p:nvPr/>
          </p:nvSpPr>
          <p:spPr>
            <a:xfrm>
              <a:off x="4097713" y="2937508"/>
              <a:ext cx="413688" cy="17341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2" name="MENS MFP SR MGR Open Position"/>
            <p:cNvSpPr/>
            <p:nvPr/>
          </p:nvSpPr>
          <p:spPr>
            <a:xfrm>
              <a:off x="4124874" y="2954223"/>
              <a:ext cx="359365" cy="835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MENS MFP SR MGR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53" name="Shape"/>
            <p:cNvSpPr/>
            <p:nvPr/>
          </p:nvSpPr>
          <p:spPr>
            <a:xfrm>
              <a:off x="4103981" y="3048242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4" name="Band (CLT Group)"/>
            <p:cNvSpPr/>
            <p:nvPr/>
          </p:nvSpPr>
          <p:spPr>
            <a:xfrm>
              <a:off x="4131142" y="3058689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5" name="U"/>
            <p:cNvSpPr/>
            <p:nvPr/>
          </p:nvSpPr>
          <p:spPr>
            <a:xfrm>
              <a:off x="4454988" y="3058689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56" name="Group"/>
          <p:cNvGrpSpPr/>
          <p:nvPr/>
        </p:nvGrpSpPr>
        <p:grpSpPr>
          <a:xfrm>
            <a:off x="4097713" y="3135994"/>
            <a:ext cx="413688" cy="219380"/>
            <a:chOff x="4097713" y="3135994"/>
            <a:chExt cx="413688" cy="219380"/>
          </a:xfrm>
        </p:grpSpPr>
        <p:sp>
          <p:nvSpPr>
            <p:cNvPr id="160" name="Shape"/>
            <p:cNvSpPr/>
            <p:nvPr/>
          </p:nvSpPr>
          <p:spPr>
            <a:xfrm>
              <a:off x="4097713" y="3135994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7" name="WOMENS MFP SR, ,MGR Open Position"/>
            <p:cNvSpPr/>
            <p:nvPr/>
          </p:nvSpPr>
          <p:spPr>
            <a:xfrm>
              <a:off x="4124874" y="3152709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WOMENS MFP SR MGR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58" name="Shape"/>
            <p:cNvSpPr/>
            <p:nvPr/>
          </p:nvSpPr>
          <p:spPr>
            <a:xfrm>
              <a:off x="4103981" y="3292694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9" name="Band (CLT Group)"/>
            <p:cNvSpPr/>
            <p:nvPr/>
          </p:nvSpPr>
          <p:spPr>
            <a:xfrm>
              <a:off x="4131142" y="3303141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0" name="U"/>
            <p:cNvSpPr/>
            <p:nvPr/>
          </p:nvSpPr>
          <p:spPr>
            <a:xfrm>
              <a:off x="4454988" y="3303141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1" name="Group"/>
          <p:cNvGrpSpPr/>
          <p:nvPr/>
        </p:nvGrpSpPr>
        <p:grpSpPr>
          <a:xfrm>
            <a:off x="4097713" y="3380446"/>
            <a:ext cx="413688" cy="219380"/>
            <a:chOff x="4097713" y="3380446"/>
            <a:chExt cx="413688" cy="219380"/>
          </a:xfrm>
        </p:grpSpPr>
        <p:sp>
          <p:nvSpPr>
            <p:cNvPr id="162" name="Shape"/>
            <p:cNvSpPr/>
            <p:nvPr/>
          </p:nvSpPr>
          <p:spPr>
            <a:xfrm>
              <a:off x="4097713" y="3380446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2" name="JORDAN MFP SR, ,MGR Open Position"/>
            <p:cNvSpPr/>
            <p:nvPr/>
          </p:nvSpPr>
          <p:spPr>
            <a:xfrm>
              <a:off x="4124874" y="3397160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JORDAN MFP SR MGR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63" name="Shape"/>
            <p:cNvSpPr/>
            <p:nvPr/>
          </p:nvSpPr>
          <p:spPr>
            <a:xfrm>
              <a:off x="4103981" y="3537145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4" name="Band (CLT Group)"/>
            <p:cNvSpPr/>
            <p:nvPr/>
          </p:nvSpPr>
          <p:spPr>
            <a:xfrm>
              <a:off x="4131142" y="3547592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5" name="U"/>
            <p:cNvSpPr/>
            <p:nvPr/>
          </p:nvSpPr>
          <p:spPr>
            <a:xfrm>
              <a:off x="4454988" y="3547592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6" name="Group"/>
          <p:cNvGrpSpPr/>
          <p:nvPr/>
        </p:nvGrpSpPr>
        <p:grpSpPr>
          <a:xfrm>
            <a:off x="4097713" y="3624897"/>
            <a:ext cx="413688" cy="173415"/>
            <a:chOff x="4097713" y="3624897"/>
            <a:chExt cx="413688" cy="173415"/>
          </a:xfrm>
        </p:grpSpPr>
        <p:sp>
          <p:nvSpPr>
            <p:cNvPr id="164" name="Shape"/>
            <p:cNvSpPr/>
            <p:nvPr/>
          </p:nvSpPr>
          <p:spPr>
            <a:xfrm>
              <a:off x="4097713" y="3624897"/>
              <a:ext cx="413688" cy="173415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7" name="KIDS MFP SR MGR Open Position"/>
            <p:cNvSpPr/>
            <p:nvPr/>
          </p:nvSpPr>
          <p:spPr>
            <a:xfrm>
              <a:off x="4124874" y="3641612"/>
              <a:ext cx="359365" cy="835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KIDS MFP SR MGR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68" name="Shape"/>
            <p:cNvSpPr/>
            <p:nvPr/>
          </p:nvSpPr>
          <p:spPr>
            <a:xfrm>
              <a:off x="4103981" y="3735631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9" name="Band (CLT Group)"/>
            <p:cNvSpPr/>
            <p:nvPr/>
          </p:nvSpPr>
          <p:spPr>
            <a:xfrm>
              <a:off x="4131142" y="3746078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0" name="U"/>
            <p:cNvSpPr/>
            <p:nvPr/>
          </p:nvSpPr>
          <p:spPr>
            <a:xfrm>
              <a:off x="4454988" y="3746078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71" name="Group"/>
          <p:cNvGrpSpPr/>
          <p:nvPr/>
        </p:nvGrpSpPr>
        <p:grpSpPr>
          <a:xfrm>
            <a:off x="4523936" y="2020293"/>
            <a:ext cx="413688" cy="219380"/>
            <a:chOff x="4523936" y="2020293"/>
            <a:chExt cx="413688" cy="219380"/>
          </a:xfrm>
        </p:grpSpPr>
        <p:sp>
          <p:nvSpPr>
            <p:cNvPr id="166" name="Shape"/>
            <p:cNvSpPr/>
            <p:nvPr/>
          </p:nvSpPr>
          <p:spPr>
            <a:xfrm>
              <a:off x="4523936" y="2020293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2" name="SR DIR, GC - MENS, ,PLANNING Open Position"/>
            <p:cNvSpPr/>
            <p:nvPr/>
          </p:nvSpPr>
          <p:spPr>
            <a:xfrm>
              <a:off x="4551097" y="2037007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 - MENS PLANNING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373" name="Shape"/>
            <p:cNvSpPr/>
            <p:nvPr/>
          </p:nvSpPr>
          <p:spPr>
            <a:xfrm>
              <a:off x="4530204" y="2176993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4" name="Band (CLT Group)"/>
            <p:cNvSpPr/>
            <p:nvPr/>
          </p:nvSpPr>
          <p:spPr>
            <a:xfrm>
              <a:off x="4557365" y="2187439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5" name="S"/>
            <p:cNvSpPr/>
            <p:nvPr/>
          </p:nvSpPr>
          <p:spPr>
            <a:xfrm>
              <a:off x="4881211" y="2187439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76" name="Group"/>
          <p:cNvGrpSpPr/>
          <p:nvPr/>
        </p:nvGrpSpPr>
        <p:grpSpPr>
          <a:xfrm>
            <a:off x="4590795" y="2264744"/>
            <a:ext cx="413688" cy="265345"/>
            <a:chOff x="4590795" y="2264744"/>
            <a:chExt cx="413688" cy="265345"/>
          </a:xfrm>
        </p:grpSpPr>
        <p:sp>
          <p:nvSpPr>
            <p:cNvPr id="168" name="Shape"/>
            <p:cNvSpPr/>
            <p:nvPr/>
          </p:nvSpPr>
          <p:spPr>
            <a:xfrm>
              <a:off x="4590795" y="2264744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7" name="DIR, GC - MENS, ,PLANNING APP, ,LEAD Chen Cathy"/>
            <p:cNvSpPr/>
            <p:nvPr/>
          </p:nvSpPr>
          <p:spPr>
            <a:xfrm>
              <a:off x="4617956" y="2281459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DIR, GC - MENS PLANNING APP LEAD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Chen Cathy</a:t>
              </a:r>
            </a:p>
          </p:txBody>
        </p:sp>
        <p:sp>
          <p:nvSpPr>
            <p:cNvPr id="378" name="Shape"/>
            <p:cNvSpPr/>
            <p:nvPr/>
          </p:nvSpPr>
          <p:spPr>
            <a:xfrm>
              <a:off x="4597063" y="2467409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9" name="Band (CLT Group)"/>
            <p:cNvSpPr/>
            <p:nvPr/>
          </p:nvSpPr>
          <p:spPr>
            <a:xfrm>
              <a:off x="4624224" y="2477856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0" name="E"/>
            <p:cNvSpPr/>
            <p:nvPr/>
          </p:nvSpPr>
          <p:spPr>
            <a:xfrm>
              <a:off x="4948070" y="2477856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81" name="Group"/>
          <p:cNvGrpSpPr/>
          <p:nvPr/>
        </p:nvGrpSpPr>
        <p:grpSpPr>
          <a:xfrm>
            <a:off x="4590795" y="2555161"/>
            <a:ext cx="413688" cy="265345"/>
            <a:chOff x="4590795" y="2555161"/>
            <a:chExt cx="413688" cy="265345"/>
          </a:xfrm>
        </p:grpSpPr>
        <p:sp>
          <p:nvSpPr>
            <p:cNvPr id="170" name="Shape"/>
            <p:cNvSpPr/>
            <p:nvPr/>
          </p:nvSpPr>
          <p:spPr>
            <a:xfrm>
              <a:off x="4590795" y="2555161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2" name="GC - RESPONSIVE, ,PLANNING, ,MANAGER Zhang Kay"/>
            <p:cNvSpPr/>
            <p:nvPr/>
          </p:nvSpPr>
          <p:spPr>
            <a:xfrm>
              <a:off x="4617956" y="2571876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GC - RESPONSIVE PLANNING MANAGER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Zhang Kay</a:t>
              </a:r>
            </a:p>
          </p:txBody>
        </p:sp>
        <p:sp>
          <p:nvSpPr>
            <p:cNvPr id="383" name="Shape"/>
            <p:cNvSpPr/>
            <p:nvPr/>
          </p:nvSpPr>
          <p:spPr>
            <a:xfrm>
              <a:off x="4597063" y="2757826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4" name="Band (CLT Group)"/>
            <p:cNvSpPr/>
            <p:nvPr/>
          </p:nvSpPr>
          <p:spPr>
            <a:xfrm>
              <a:off x="4624224" y="2768272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5" name="U"/>
            <p:cNvSpPr/>
            <p:nvPr/>
          </p:nvSpPr>
          <p:spPr>
            <a:xfrm>
              <a:off x="4948070" y="2768272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86" name="Group"/>
          <p:cNvGrpSpPr/>
          <p:nvPr/>
        </p:nvGrpSpPr>
        <p:grpSpPr>
          <a:xfrm>
            <a:off x="4590795" y="2845578"/>
            <a:ext cx="413688" cy="265345"/>
            <a:chOff x="4590795" y="2845578"/>
            <a:chExt cx="413688" cy="265345"/>
          </a:xfrm>
        </p:grpSpPr>
        <p:sp>
          <p:nvSpPr>
            <p:cNvPr id="172" name="Shape"/>
            <p:cNvSpPr/>
            <p:nvPr/>
          </p:nvSpPr>
          <p:spPr>
            <a:xfrm>
              <a:off x="4590795" y="2845578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7" name="GC - MENS, ,PLANNING - SL - FW, ,- DIRECTOR Lu Wen Jing Cynthia"/>
            <p:cNvSpPr/>
            <p:nvPr/>
          </p:nvSpPr>
          <p:spPr>
            <a:xfrm>
              <a:off x="4617956" y="2862292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GC - MENS PLANNING - SL - FW - DIRECTOR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Lu Wen Jing Cynthia</a:t>
              </a:r>
            </a:p>
          </p:txBody>
        </p:sp>
        <p:sp>
          <p:nvSpPr>
            <p:cNvPr id="388" name="Shape"/>
            <p:cNvSpPr/>
            <p:nvPr/>
          </p:nvSpPr>
          <p:spPr>
            <a:xfrm>
              <a:off x="4597063" y="3048242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9" name="Band (CLT Group)"/>
            <p:cNvSpPr/>
            <p:nvPr/>
          </p:nvSpPr>
          <p:spPr>
            <a:xfrm>
              <a:off x="4624224" y="3058689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0" name="E"/>
            <p:cNvSpPr/>
            <p:nvPr/>
          </p:nvSpPr>
          <p:spPr>
            <a:xfrm>
              <a:off x="4948070" y="3058689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91" name="Group"/>
          <p:cNvGrpSpPr/>
          <p:nvPr/>
        </p:nvGrpSpPr>
        <p:grpSpPr>
          <a:xfrm>
            <a:off x="4590795" y="3135994"/>
            <a:ext cx="413688" cy="265345"/>
            <a:chOff x="4590795" y="3135994"/>
            <a:chExt cx="413688" cy="265345"/>
          </a:xfrm>
        </p:grpSpPr>
        <p:sp>
          <p:nvSpPr>
            <p:cNvPr id="174" name="Shape"/>
            <p:cNvSpPr/>
            <p:nvPr/>
          </p:nvSpPr>
          <p:spPr>
            <a:xfrm>
              <a:off x="4590795" y="3135994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2" name="GC - MENS, ,PLANNING SP-FW, ,SR MANAGER Sun Xiao Li"/>
            <p:cNvSpPr/>
            <p:nvPr/>
          </p:nvSpPr>
          <p:spPr>
            <a:xfrm>
              <a:off x="4617956" y="3152709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GC - MENS PLANNING SP-FW SR MANAGER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Sun Xiao Li</a:t>
              </a:r>
            </a:p>
          </p:txBody>
        </p:sp>
        <p:sp>
          <p:nvSpPr>
            <p:cNvPr id="393" name="Shape"/>
            <p:cNvSpPr/>
            <p:nvPr/>
          </p:nvSpPr>
          <p:spPr>
            <a:xfrm>
              <a:off x="4597063" y="3338659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4" name="Band (CLT Group)"/>
            <p:cNvSpPr/>
            <p:nvPr/>
          </p:nvSpPr>
          <p:spPr>
            <a:xfrm>
              <a:off x="4624224" y="3349106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5" name="U"/>
            <p:cNvSpPr/>
            <p:nvPr/>
          </p:nvSpPr>
          <p:spPr>
            <a:xfrm>
              <a:off x="4948070" y="3349106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96" name="Group"/>
          <p:cNvGrpSpPr/>
          <p:nvPr/>
        </p:nvGrpSpPr>
        <p:grpSpPr>
          <a:xfrm>
            <a:off x="4590795" y="3426411"/>
            <a:ext cx="413688" cy="265345"/>
            <a:chOff x="4590795" y="3426411"/>
            <a:chExt cx="413688" cy="265345"/>
          </a:xfrm>
        </p:grpSpPr>
        <p:sp>
          <p:nvSpPr>
            <p:cNvPr id="176" name="Shape"/>
            <p:cNvSpPr/>
            <p:nvPr/>
          </p:nvSpPr>
          <p:spPr>
            <a:xfrm>
              <a:off x="4590795" y="3426411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7" name="GC - RESPONSIVE, ,PLANNING, ,MANAGER Zhu Vicky"/>
            <p:cNvSpPr/>
            <p:nvPr/>
          </p:nvSpPr>
          <p:spPr>
            <a:xfrm>
              <a:off x="4617956" y="3443126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GC - RESPONSIVE PLANNING MANAGER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Zhu Vicky</a:t>
              </a:r>
            </a:p>
          </p:txBody>
        </p:sp>
        <p:sp>
          <p:nvSpPr>
            <p:cNvPr id="398" name="Shape"/>
            <p:cNvSpPr/>
            <p:nvPr/>
          </p:nvSpPr>
          <p:spPr>
            <a:xfrm>
              <a:off x="4597063" y="3629076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9" name="Band (CLT Group)"/>
            <p:cNvSpPr/>
            <p:nvPr/>
          </p:nvSpPr>
          <p:spPr>
            <a:xfrm>
              <a:off x="4624224" y="3639522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0" name="U"/>
            <p:cNvSpPr/>
            <p:nvPr/>
          </p:nvSpPr>
          <p:spPr>
            <a:xfrm>
              <a:off x="4948070" y="3639522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01" name="Group"/>
          <p:cNvGrpSpPr/>
          <p:nvPr/>
        </p:nvGrpSpPr>
        <p:grpSpPr>
          <a:xfrm>
            <a:off x="5050447" y="2020293"/>
            <a:ext cx="413688" cy="311310"/>
            <a:chOff x="5050447" y="2020293"/>
            <a:chExt cx="413688" cy="311310"/>
          </a:xfrm>
        </p:grpSpPr>
        <p:sp>
          <p:nvSpPr>
            <p:cNvPr id="178" name="Shape"/>
            <p:cNvSpPr/>
            <p:nvPr/>
          </p:nvSpPr>
          <p:spPr>
            <a:xfrm>
              <a:off x="5050447" y="2020293"/>
              <a:ext cx="413688" cy="311310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2" name="SR DIR, GC-,INTEGRATED, ,MKTPLACE, ,PLANNING Open Position"/>
            <p:cNvSpPr/>
            <p:nvPr/>
          </p:nvSpPr>
          <p:spPr>
            <a:xfrm>
              <a:off x="5077608" y="2037007"/>
              <a:ext cx="359365" cy="2214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GC-INTEGRATED MKTPLACE PLANNING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403" name="Shape"/>
            <p:cNvSpPr/>
            <p:nvPr/>
          </p:nvSpPr>
          <p:spPr>
            <a:xfrm>
              <a:off x="5056715" y="2268923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4" name="Band (CLT Group)"/>
            <p:cNvSpPr/>
            <p:nvPr/>
          </p:nvSpPr>
          <p:spPr>
            <a:xfrm>
              <a:off x="5083876" y="2279370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5" name="S"/>
            <p:cNvSpPr/>
            <p:nvPr/>
          </p:nvSpPr>
          <p:spPr>
            <a:xfrm>
              <a:off x="5407722" y="2279370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06" name="Group"/>
          <p:cNvGrpSpPr/>
          <p:nvPr/>
        </p:nvGrpSpPr>
        <p:grpSpPr>
          <a:xfrm>
            <a:off x="5117305" y="2356675"/>
            <a:ext cx="413688" cy="219380"/>
            <a:chOff x="5117305" y="2356675"/>
            <a:chExt cx="413688" cy="219380"/>
          </a:xfrm>
        </p:grpSpPr>
        <p:sp>
          <p:nvSpPr>
            <p:cNvPr id="180" name="Shape"/>
            <p:cNvSpPr/>
            <p:nvPr/>
          </p:nvSpPr>
          <p:spPr>
            <a:xfrm>
              <a:off x="5117305" y="2356675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7" name="DIR, GC - NFS, ,PLANNING Luo Anny"/>
            <p:cNvSpPr/>
            <p:nvPr/>
          </p:nvSpPr>
          <p:spPr>
            <a:xfrm>
              <a:off x="5144467" y="2373389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DIR, GC - NFS PLANNING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Luo Anny</a:t>
              </a:r>
            </a:p>
          </p:txBody>
        </p:sp>
        <p:sp>
          <p:nvSpPr>
            <p:cNvPr id="408" name="Shape"/>
            <p:cNvSpPr/>
            <p:nvPr/>
          </p:nvSpPr>
          <p:spPr>
            <a:xfrm>
              <a:off x="5123573" y="2513374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9" name="Band (CLT Group)"/>
            <p:cNvSpPr/>
            <p:nvPr/>
          </p:nvSpPr>
          <p:spPr>
            <a:xfrm>
              <a:off x="5150735" y="2523821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0" name="E"/>
            <p:cNvSpPr/>
            <p:nvPr/>
          </p:nvSpPr>
          <p:spPr>
            <a:xfrm>
              <a:off x="5474581" y="2523821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11" name="Group"/>
          <p:cNvGrpSpPr/>
          <p:nvPr/>
        </p:nvGrpSpPr>
        <p:grpSpPr>
          <a:xfrm>
            <a:off x="5117305" y="2601126"/>
            <a:ext cx="413688" cy="265345"/>
            <a:chOff x="5117305" y="2601126"/>
            <a:chExt cx="413688" cy="265345"/>
          </a:xfrm>
        </p:grpSpPr>
        <p:sp>
          <p:nvSpPr>
            <p:cNvPr id="182" name="Shape"/>
            <p:cNvSpPr/>
            <p:nvPr/>
          </p:nvSpPr>
          <p:spPr>
            <a:xfrm>
              <a:off x="5117305" y="2601126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2" name="SR DIR, GC-DIRECT, ,INLINE STORES, ,PLANNING Huang Yun Ru Steffi"/>
            <p:cNvSpPr/>
            <p:nvPr/>
          </p:nvSpPr>
          <p:spPr>
            <a:xfrm>
              <a:off x="5144467" y="2617841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GC-DIRECT INLINE STORES PLANNING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Huang Yun Ru Steffi</a:t>
              </a:r>
            </a:p>
          </p:txBody>
        </p:sp>
        <p:sp>
          <p:nvSpPr>
            <p:cNvPr id="413" name="Shape"/>
            <p:cNvSpPr/>
            <p:nvPr/>
          </p:nvSpPr>
          <p:spPr>
            <a:xfrm>
              <a:off x="5123573" y="2803791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4" name="Band (CLT Group)"/>
            <p:cNvSpPr/>
            <p:nvPr/>
          </p:nvSpPr>
          <p:spPr>
            <a:xfrm>
              <a:off x="5150735" y="2814238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5" name="S"/>
            <p:cNvSpPr/>
            <p:nvPr/>
          </p:nvSpPr>
          <p:spPr>
            <a:xfrm>
              <a:off x="5474581" y="2814238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16" name="Group"/>
          <p:cNvGrpSpPr/>
          <p:nvPr/>
        </p:nvGrpSpPr>
        <p:grpSpPr>
          <a:xfrm>
            <a:off x="5117305" y="2891543"/>
            <a:ext cx="413688" cy="219380"/>
            <a:chOff x="5117305" y="2891543"/>
            <a:chExt cx="413688" cy="219380"/>
          </a:xfrm>
        </p:grpSpPr>
        <p:sp>
          <p:nvSpPr>
            <p:cNvPr id="184" name="Shape"/>
            <p:cNvSpPr/>
            <p:nvPr/>
          </p:nvSpPr>
          <p:spPr>
            <a:xfrm>
              <a:off x="5117305" y="2891543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7" name="DIR, GC - IMP, ,ALLOCATION Lin Connie"/>
            <p:cNvSpPr/>
            <p:nvPr/>
          </p:nvSpPr>
          <p:spPr>
            <a:xfrm>
              <a:off x="5144467" y="2908257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DIR, GC - IMP ALLOCATION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Lin Connie</a:t>
              </a:r>
            </a:p>
          </p:txBody>
        </p:sp>
        <p:sp>
          <p:nvSpPr>
            <p:cNvPr id="418" name="Shape"/>
            <p:cNvSpPr/>
            <p:nvPr/>
          </p:nvSpPr>
          <p:spPr>
            <a:xfrm>
              <a:off x="5123573" y="3048242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9" name="Band (CLT Group)"/>
            <p:cNvSpPr/>
            <p:nvPr/>
          </p:nvSpPr>
          <p:spPr>
            <a:xfrm>
              <a:off x="5150735" y="3058689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0" name="E"/>
            <p:cNvSpPr/>
            <p:nvPr/>
          </p:nvSpPr>
          <p:spPr>
            <a:xfrm>
              <a:off x="5474581" y="3058689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21" name="Group"/>
          <p:cNvGrpSpPr/>
          <p:nvPr/>
        </p:nvGrpSpPr>
        <p:grpSpPr>
          <a:xfrm>
            <a:off x="5117305" y="3135994"/>
            <a:ext cx="413688" cy="219380"/>
            <a:chOff x="5117305" y="3135994"/>
            <a:chExt cx="413688" cy="219380"/>
          </a:xfrm>
        </p:grpSpPr>
        <p:sp>
          <p:nvSpPr>
            <p:cNvPr id="186" name="Shape"/>
            <p:cNvSpPr/>
            <p:nvPr/>
          </p:nvSpPr>
          <p:spPr>
            <a:xfrm>
              <a:off x="5117305" y="3135994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2" name="SR DIR, GC - NDDC, ,PLANNING Huang Aileen"/>
            <p:cNvSpPr/>
            <p:nvPr/>
          </p:nvSpPr>
          <p:spPr>
            <a:xfrm>
              <a:off x="5144467" y="3152709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 - NDDC PLANNING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Huang Aileen</a:t>
              </a:r>
            </a:p>
          </p:txBody>
        </p:sp>
        <p:sp>
          <p:nvSpPr>
            <p:cNvPr id="423" name="Shape"/>
            <p:cNvSpPr/>
            <p:nvPr/>
          </p:nvSpPr>
          <p:spPr>
            <a:xfrm>
              <a:off x="5123573" y="3292694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4" name="Band (CLT Group)"/>
            <p:cNvSpPr/>
            <p:nvPr/>
          </p:nvSpPr>
          <p:spPr>
            <a:xfrm>
              <a:off x="5150735" y="3303141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5" name="S"/>
            <p:cNvSpPr/>
            <p:nvPr/>
          </p:nvSpPr>
          <p:spPr>
            <a:xfrm>
              <a:off x="5474581" y="3303141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26" name="Group"/>
          <p:cNvGrpSpPr/>
          <p:nvPr/>
        </p:nvGrpSpPr>
        <p:grpSpPr>
          <a:xfrm>
            <a:off x="5543528" y="2020293"/>
            <a:ext cx="413688" cy="265345"/>
            <a:chOff x="5543528" y="2020293"/>
            <a:chExt cx="413688" cy="265345"/>
          </a:xfrm>
        </p:grpSpPr>
        <p:sp>
          <p:nvSpPr>
            <p:cNvPr id="188" name="Shape"/>
            <p:cNvSpPr/>
            <p:nvPr/>
          </p:nvSpPr>
          <p:spPr>
            <a:xfrm>
              <a:off x="5543528" y="2020293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7" name="GC - KIDS, ,PLANNING, ,DIRECTOR Xu Shiny"/>
            <p:cNvSpPr/>
            <p:nvPr/>
          </p:nvSpPr>
          <p:spPr>
            <a:xfrm>
              <a:off x="5570690" y="2037007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GC - KIDS PLANNING DIRECTOR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Xu Shiny</a:t>
              </a:r>
            </a:p>
          </p:txBody>
        </p:sp>
        <p:sp>
          <p:nvSpPr>
            <p:cNvPr id="428" name="Shape"/>
            <p:cNvSpPr/>
            <p:nvPr/>
          </p:nvSpPr>
          <p:spPr>
            <a:xfrm>
              <a:off x="5549796" y="2222958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9" name="Band (CLT Group)"/>
            <p:cNvSpPr/>
            <p:nvPr/>
          </p:nvSpPr>
          <p:spPr>
            <a:xfrm>
              <a:off x="5576958" y="2233404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0" name="E"/>
            <p:cNvSpPr/>
            <p:nvPr/>
          </p:nvSpPr>
          <p:spPr>
            <a:xfrm>
              <a:off x="5900804" y="2233404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31" name="Group"/>
          <p:cNvGrpSpPr/>
          <p:nvPr/>
        </p:nvGrpSpPr>
        <p:grpSpPr>
          <a:xfrm>
            <a:off x="5610387" y="2310710"/>
            <a:ext cx="413688" cy="219380"/>
            <a:chOff x="5610387" y="2310710"/>
            <a:chExt cx="413688" cy="219380"/>
          </a:xfrm>
        </p:grpSpPr>
        <p:sp>
          <p:nvSpPr>
            <p:cNvPr id="190" name="Shape"/>
            <p:cNvSpPr/>
            <p:nvPr/>
          </p:nvSpPr>
          <p:spPr>
            <a:xfrm>
              <a:off x="5610387" y="2310710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417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2" name="GC-KIDS PLANNING, ,SR PLANNER Cai SiYu"/>
            <p:cNvSpPr/>
            <p:nvPr/>
          </p:nvSpPr>
          <p:spPr>
            <a:xfrm>
              <a:off x="5637548" y="2327424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GC-KIDS PLANNING SR PLANNER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Cai SiYu</a:t>
              </a:r>
            </a:p>
          </p:txBody>
        </p:sp>
        <p:sp>
          <p:nvSpPr>
            <p:cNvPr id="433" name="Shape"/>
            <p:cNvSpPr/>
            <p:nvPr/>
          </p:nvSpPr>
          <p:spPr>
            <a:xfrm>
              <a:off x="5616655" y="2467409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4" name="Band (CLT Group)"/>
            <p:cNvSpPr/>
            <p:nvPr/>
          </p:nvSpPr>
          <p:spPr>
            <a:xfrm>
              <a:off x="5643816" y="2477856"/>
              <a:ext cx="32593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5" name="L"/>
            <p:cNvSpPr/>
            <p:nvPr/>
          </p:nvSpPr>
          <p:spPr>
            <a:xfrm>
              <a:off x="5969751" y="2477856"/>
              <a:ext cx="20894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36" name="Group"/>
          <p:cNvGrpSpPr/>
          <p:nvPr/>
        </p:nvGrpSpPr>
        <p:grpSpPr>
          <a:xfrm>
            <a:off x="5610387" y="2555161"/>
            <a:ext cx="413688" cy="265345"/>
            <a:chOff x="5610387" y="2555161"/>
            <a:chExt cx="413688" cy="265345"/>
          </a:xfrm>
        </p:grpSpPr>
        <p:sp>
          <p:nvSpPr>
            <p:cNvPr id="192" name="Shape"/>
            <p:cNvSpPr/>
            <p:nvPr/>
          </p:nvSpPr>
          <p:spPr>
            <a:xfrm>
              <a:off x="5610387" y="2555161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417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7" name="GC - KIDS, ,PLANNING - SR, ,PLANNER Li Yuki"/>
            <p:cNvSpPr/>
            <p:nvPr/>
          </p:nvSpPr>
          <p:spPr>
            <a:xfrm>
              <a:off x="5637548" y="2571876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GC - KIDS PLANNING - SR PLANNER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Li Yuki</a:t>
              </a:r>
            </a:p>
          </p:txBody>
        </p:sp>
        <p:sp>
          <p:nvSpPr>
            <p:cNvPr id="438" name="Shape"/>
            <p:cNvSpPr/>
            <p:nvPr/>
          </p:nvSpPr>
          <p:spPr>
            <a:xfrm>
              <a:off x="5616655" y="2757826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9" name="Band (CLT Group)"/>
            <p:cNvSpPr/>
            <p:nvPr/>
          </p:nvSpPr>
          <p:spPr>
            <a:xfrm>
              <a:off x="5643816" y="2768272"/>
              <a:ext cx="32593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0" name="L"/>
            <p:cNvSpPr/>
            <p:nvPr/>
          </p:nvSpPr>
          <p:spPr>
            <a:xfrm>
              <a:off x="5969751" y="2768272"/>
              <a:ext cx="20894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41" name="Group"/>
          <p:cNvGrpSpPr/>
          <p:nvPr/>
        </p:nvGrpSpPr>
        <p:grpSpPr>
          <a:xfrm>
            <a:off x="6036610" y="2020293"/>
            <a:ext cx="413688" cy="219380"/>
            <a:chOff x="6036610" y="2020293"/>
            <a:chExt cx="413688" cy="219380"/>
          </a:xfrm>
        </p:grpSpPr>
        <p:sp>
          <p:nvSpPr>
            <p:cNvPr id="194" name="Shape"/>
            <p:cNvSpPr/>
            <p:nvPr/>
          </p:nvSpPr>
          <p:spPr>
            <a:xfrm>
              <a:off x="6036610" y="2020293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2" name="DIR - PLANNING -, ,GC JORDAN Cui Esther"/>
            <p:cNvSpPr/>
            <p:nvPr/>
          </p:nvSpPr>
          <p:spPr>
            <a:xfrm>
              <a:off x="6063771" y="2037007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 - PLANNING - GC JORDAN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Cui Esther</a:t>
              </a:r>
            </a:p>
          </p:txBody>
        </p:sp>
        <p:sp>
          <p:nvSpPr>
            <p:cNvPr id="443" name="Shape"/>
            <p:cNvSpPr/>
            <p:nvPr/>
          </p:nvSpPr>
          <p:spPr>
            <a:xfrm>
              <a:off x="6042878" y="2176993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4" name="Band (CLT Group)"/>
            <p:cNvSpPr/>
            <p:nvPr/>
          </p:nvSpPr>
          <p:spPr>
            <a:xfrm>
              <a:off x="6070039" y="2187439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5" name="E"/>
            <p:cNvSpPr/>
            <p:nvPr/>
          </p:nvSpPr>
          <p:spPr>
            <a:xfrm>
              <a:off x="6393885" y="2187439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46" name="Group"/>
          <p:cNvGrpSpPr/>
          <p:nvPr/>
        </p:nvGrpSpPr>
        <p:grpSpPr>
          <a:xfrm>
            <a:off x="6103468" y="2264744"/>
            <a:ext cx="413688" cy="265345"/>
            <a:chOff x="6103468" y="2264744"/>
            <a:chExt cx="413688" cy="265345"/>
          </a:xfrm>
        </p:grpSpPr>
        <p:sp>
          <p:nvSpPr>
            <p:cNvPr id="196" name="Shape"/>
            <p:cNvSpPr/>
            <p:nvPr/>
          </p:nvSpPr>
          <p:spPr>
            <a:xfrm>
              <a:off x="6103468" y="2264744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7" name="CONSUMER, ,PLANNING SR. MGR, ,- GC JORDAN Gao Luyu"/>
            <p:cNvSpPr/>
            <p:nvPr/>
          </p:nvSpPr>
          <p:spPr>
            <a:xfrm>
              <a:off x="6130630" y="2281459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CONSUMER PLANNING SR. MGR - GC JORDAN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Gao Luyu</a:t>
              </a:r>
            </a:p>
          </p:txBody>
        </p:sp>
        <p:sp>
          <p:nvSpPr>
            <p:cNvPr id="448" name="Shape"/>
            <p:cNvSpPr/>
            <p:nvPr/>
          </p:nvSpPr>
          <p:spPr>
            <a:xfrm>
              <a:off x="6109736" y="2467409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9" name="Band (CLT Group)"/>
            <p:cNvSpPr/>
            <p:nvPr/>
          </p:nvSpPr>
          <p:spPr>
            <a:xfrm>
              <a:off x="6136898" y="2477856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0" name="U"/>
            <p:cNvSpPr/>
            <p:nvPr/>
          </p:nvSpPr>
          <p:spPr>
            <a:xfrm>
              <a:off x="6460744" y="2477856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51" name="Group"/>
          <p:cNvGrpSpPr/>
          <p:nvPr/>
        </p:nvGrpSpPr>
        <p:grpSpPr>
          <a:xfrm>
            <a:off x="6103468" y="2555161"/>
            <a:ext cx="413688" cy="219380"/>
            <a:chOff x="6103468" y="2555161"/>
            <a:chExt cx="413688" cy="219380"/>
          </a:xfrm>
        </p:grpSpPr>
        <p:sp>
          <p:nvSpPr>
            <p:cNvPr id="198" name="Shape"/>
            <p:cNvSpPr/>
            <p:nvPr/>
          </p:nvSpPr>
          <p:spPr>
            <a:xfrm>
              <a:off x="6103468" y="2555161"/>
              <a:ext cx="413688" cy="21938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2" name="MKTPLC PLANNING, ,MGR - GC JORDAN Ge ZhengHao"/>
            <p:cNvSpPr/>
            <p:nvPr/>
          </p:nvSpPr>
          <p:spPr>
            <a:xfrm>
              <a:off x="6130630" y="2571876"/>
              <a:ext cx="359365" cy="1295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MKTPLC PLANNING MGR - GC JORDAN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Ge ZhengHao</a:t>
              </a:r>
            </a:p>
          </p:txBody>
        </p:sp>
        <p:sp>
          <p:nvSpPr>
            <p:cNvPr id="453" name="Shape"/>
            <p:cNvSpPr/>
            <p:nvPr/>
          </p:nvSpPr>
          <p:spPr>
            <a:xfrm>
              <a:off x="6109736" y="2711861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4" name="Band (CLT Group)"/>
            <p:cNvSpPr/>
            <p:nvPr/>
          </p:nvSpPr>
          <p:spPr>
            <a:xfrm>
              <a:off x="6136898" y="2722307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5" name="U"/>
            <p:cNvSpPr/>
            <p:nvPr/>
          </p:nvSpPr>
          <p:spPr>
            <a:xfrm>
              <a:off x="6460744" y="2722307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56" name="Group"/>
          <p:cNvGrpSpPr/>
          <p:nvPr/>
        </p:nvGrpSpPr>
        <p:grpSpPr>
          <a:xfrm>
            <a:off x="6103468" y="2799612"/>
            <a:ext cx="413688" cy="265345"/>
            <a:chOff x="6103468" y="2799612"/>
            <a:chExt cx="413688" cy="265345"/>
          </a:xfrm>
        </p:grpSpPr>
        <p:sp>
          <p:nvSpPr>
            <p:cNvPr id="200" name="Shape"/>
            <p:cNvSpPr/>
            <p:nvPr/>
          </p:nvSpPr>
          <p:spPr>
            <a:xfrm>
              <a:off x="6103468" y="2799612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7" name="CONSUMER, ,PLANNING SR MGR -, ,GC JORDAN Open Position"/>
            <p:cNvSpPr/>
            <p:nvPr/>
          </p:nvSpPr>
          <p:spPr>
            <a:xfrm>
              <a:off x="6130630" y="2816327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CONSUMER PLANNING SR MGR - GC JORDAN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58" name="Shape"/>
            <p:cNvSpPr/>
            <p:nvPr/>
          </p:nvSpPr>
          <p:spPr>
            <a:xfrm>
              <a:off x="6109736" y="3002277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9" name="Band (CLT Group)"/>
            <p:cNvSpPr/>
            <p:nvPr/>
          </p:nvSpPr>
          <p:spPr>
            <a:xfrm>
              <a:off x="6136898" y="3012724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0" name="U"/>
            <p:cNvSpPr/>
            <p:nvPr/>
          </p:nvSpPr>
          <p:spPr>
            <a:xfrm>
              <a:off x="6460744" y="3012724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61" name="Group"/>
          <p:cNvGrpSpPr/>
          <p:nvPr/>
        </p:nvGrpSpPr>
        <p:grpSpPr>
          <a:xfrm>
            <a:off x="6563121" y="2020293"/>
            <a:ext cx="413688" cy="265345"/>
            <a:chOff x="6563121" y="2020293"/>
            <a:chExt cx="413688" cy="265345"/>
          </a:xfrm>
        </p:grpSpPr>
        <p:sp>
          <p:nvSpPr>
            <p:cNvPr id="202" name="Shape"/>
            <p:cNvSpPr/>
            <p:nvPr/>
          </p:nvSpPr>
          <p:spPr>
            <a:xfrm>
              <a:off x="6563121" y="2020293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417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2" name="GC-,RESPONSIVENESS, ,SR. PLANNER Luan He"/>
            <p:cNvSpPr/>
            <p:nvPr/>
          </p:nvSpPr>
          <p:spPr>
            <a:xfrm>
              <a:off x="6590282" y="2037007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GC-RESPONSIVENESS SR. PLANNER</a:t>
              </a:r>
            </a:p>
            <a:p>
              <a:pPr algn="l"/>
              <a:r>
                <a:rPr lang="en-GB" sz="230">
                  <a:solidFill>
                    <a:srgbClr val="EEEEEE"/>
                  </a:solidFill>
                </a:rPr>
                <a:t>Luan He</a:t>
              </a:r>
            </a:p>
          </p:txBody>
        </p:sp>
        <p:sp>
          <p:nvSpPr>
            <p:cNvPr id="463" name="Shape"/>
            <p:cNvSpPr/>
            <p:nvPr/>
          </p:nvSpPr>
          <p:spPr>
            <a:xfrm>
              <a:off x="6569389" y="2222958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4" name="Band (CLT Group)"/>
            <p:cNvSpPr/>
            <p:nvPr/>
          </p:nvSpPr>
          <p:spPr>
            <a:xfrm>
              <a:off x="6596550" y="2233404"/>
              <a:ext cx="32593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5" name="L"/>
            <p:cNvSpPr/>
            <p:nvPr/>
          </p:nvSpPr>
          <p:spPr>
            <a:xfrm>
              <a:off x="6922485" y="2233404"/>
              <a:ext cx="20894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66" name="Group"/>
          <p:cNvGrpSpPr/>
          <p:nvPr/>
        </p:nvGrpSpPr>
        <p:grpSpPr>
          <a:xfrm>
            <a:off x="7022773" y="2020293"/>
            <a:ext cx="413688" cy="265345"/>
            <a:chOff x="7022773" y="2020293"/>
            <a:chExt cx="413688" cy="265345"/>
          </a:xfrm>
        </p:grpSpPr>
        <p:sp>
          <p:nvSpPr>
            <p:cNvPr id="204" name="Shape"/>
            <p:cNvSpPr/>
            <p:nvPr/>
          </p:nvSpPr>
          <p:spPr>
            <a:xfrm>
              <a:off x="7022773" y="2020293"/>
              <a:ext cx="413688" cy="26534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4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7" name="GC-,RESPONSIVENESS, ,MANAGER Open Position"/>
            <p:cNvSpPr/>
            <p:nvPr/>
          </p:nvSpPr>
          <p:spPr>
            <a:xfrm>
              <a:off x="7049934" y="2037007"/>
              <a:ext cx="359365" cy="17550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GC-RESPONSIVENESS MANAGER</a:t>
              </a:r>
            </a:p>
            <a:p>
              <a:pPr algn="l"/>
              <a:r>
                <a:rPr lang="en-GB" sz="2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68" name="Shape"/>
            <p:cNvSpPr/>
            <p:nvPr/>
          </p:nvSpPr>
          <p:spPr>
            <a:xfrm>
              <a:off x="7029041" y="2222958"/>
              <a:ext cx="401152" cy="5641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9" name="Band (CLT Group)"/>
            <p:cNvSpPr/>
            <p:nvPr/>
          </p:nvSpPr>
          <p:spPr>
            <a:xfrm>
              <a:off x="7056202" y="2233404"/>
              <a:ext cx="323846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0" name="U"/>
            <p:cNvSpPr/>
            <p:nvPr/>
          </p:nvSpPr>
          <p:spPr>
            <a:xfrm>
              <a:off x="7380048" y="2233404"/>
              <a:ext cx="22983" cy="355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GOaL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CHIEF OPERATING OFFICER,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CHIEF SUPPLY CHAIN OFFICER,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VP, OPERATIONS &amp; LOGISTICS, GC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548640"/>
            <a:ext cx="1371600" cy="1061720"/>
            <a:chOff x="7680960" y="54864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20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567572" y="-192290"/>
            <a:ext cx="83672" cy="228145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168159" y="1354944"/>
            <a:ext cx="17710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2" idx="4"/>
            <a:endCxn id="106" idx="5"/>
          </p:cNvCxnSpPr>
          <p:nvPr/>
        </p:nvCxnSpPr>
        <p:spPr>
          <a:xfrm rot="16200000" flipH="1">
            <a:off x="1004999" y="1518104"/>
            <a:ext cx="503427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1" idx="3"/>
            <a:endCxn id="108" idx="0"/>
          </p:cNvCxnSpPr>
          <p:nvPr/>
        </p:nvCxnSpPr>
        <p:spPr>
          <a:xfrm rot="5400000">
            <a:off x="2918994" y="159132"/>
            <a:ext cx="83672" cy="157861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1871003" y="1416303"/>
            <a:ext cx="17710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8" idx="4"/>
            <a:endCxn id="112" idx="5"/>
          </p:cNvCxnSpPr>
          <p:nvPr/>
        </p:nvCxnSpPr>
        <p:spPr>
          <a:xfrm rot="16200000" flipH="1">
            <a:off x="1707843" y="1579463"/>
            <a:ext cx="503427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8" idx="4"/>
            <a:endCxn id="114" idx="5"/>
          </p:cNvCxnSpPr>
          <p:nvPr/>
        </p:nvCxnSpPr>
        <p:spPr>
          <a:xfrm rot="16200000" flipH="1">
            <a:off x="1529343" y="1757964"/>
            <a:ext cx="860427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01" idx="3"/>
            <a:endCxn id="116" idx="0"/>
          </p:cNvCxnSpPr>
          <p:nvPr/>
        </p:nvCxnSpPr>
        <p:spPr>
          <a:xfrm rot="5400000">
            <a:off x="3225791" y="465929"/>
            <a:ext cx="83672" cy="9650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01" idx="3"/>
            <a:endCxn id="118" idx="0"/>
          </p:cNvCxnSpPr>
          <p:nvPr/>
        </p:nvCxnSpPr>
        <p:spPr>
          <a:xfrm rot="5400000">
            <a:off x="3532588" y="772727"/>
            <a:ext cx="83672" cy="35142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8" idx="4"/>
            <a:endCxn id="120" idx="5"/>
          </p:cNvCxnSpPr>
          <p:nvPr/>
        </p:nvCxnSpPr>
        <p:spPr>
          <a:xfrm rot="16200000" flipH="1">
            <a:off x="3098192" y="1354944"/>
            <a:ext cx="17710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8" idx="4"/>
            <a:endCxn id="122" idx="5"/>
          </p:cNvCxnSpPr>
          <p:nvPr/>
        </p:nvCxnSpPr>
        <p:spPr>
          <a:xfrm rot="16200000" flipH="1">
            <a:off x="2935031" y="1518104"/>
            <a:ext cx="503427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8" idx="4"/>
            <a:endCxn id="124" idx="5"/>
          </p:cNvCxnSpPr>
          <p:nvPr/>
        </p:nvCxnSpPr>
        <p:spPr>
          <a:xfrm rot="16200000" flipH="1">
            <a:off x="2787211" y="1665924"/>
            <a:ext cx="799067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18" idx="4"/>
            <a:endCxn id="126" idx="5"/>
          </p:cNvCxnSpPr>
          <p:nvPr/>
        </p:nvCxnSpPr>
        <p:spPr>
          <a:xfrm rot="16200000" flipH="1">
            <a:off x="2639391" y="1813745"/>
            <a:ext cx="1094708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18" idx="4"/>
            <a:endCxn id="128" idx="5"/>
          </p:cNvCxnSpPr>
          <p:nvPr/>
        </p:nvCxnSpPr>
        <p:spPr>
          <a:xfrm rot="16200000" flipH="1">
            <a:off x="2476230" y="1976905"/>
            <a:ext cx="1421029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18" idx="4"/>
            <a:endCxn id="130" idx="5"/>
          </p:cNvCxnSpPr>
          <p:nvPr/>
        </p:nvCxnSpPr>
        <p:spPr>
          <a:xfrm rot="16200000" flipH="1">
            <a:off x="2297730" y="2155405"/>
            <a:ext cx="1778029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18" idx="4"/>
            <a:endCxn id="132" idx="5"/>
          </p:cNvCxnSpPr>
          <p:nvPr/>
        </p:nvCxnSpPr>
        <p:spPr>
          <a:xfrm rot="16200000" flipH="1">
            <a:off x="2119230" y="2333905"/>
            <a:ext cx="2135029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18" idx="4"/>
            <a:endCxn id="134" idx="5"/>
          </p:cNvCxnSpPr>
          <p:nvPr/>
        </p:nvCxnSpPr>
        <p:spPr>
          <a:xfrm rot="16200000" flipH="1">
            <a:off x="1940730" y="2512405"/>
            <a:ext cx="2492029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18" idx="4"/>
            <a:endCxn id="136" idx="5"/>
          </p:cNvCxnSpPr>
          <p:nvPr/>
        </p:nvCxnSpPr>
        <p:spPr>
          <a:xfrm rot="16200000" flipH="1">
            <a:off x="1777570" y="2675566"/>
            <a:ext cx="2818350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18" idx="4"/>
            <a:endCxn id="138" idx="5"/>
          </p:cNvCxnSpPr>
          <p:nvPr/>
        </p:nvCxnSpPr>
        <p:spPr>
          <a:xfrm rot="16200000" flipH="1">
            <a:off x="1629749" y="2823386"/>
            <a:ext cx="3113991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18" idx="4"/>
            <a:endCxn id="140" idx="5"/>
          </p:cNvCxnSpPr>
          <p:nvPr/>
        </p:nvCxnSpPr>
        <p:spPr>
          <a:xfrm rot="16200000" flipH="1">
            <a:off x="1466589" y="2986546"/>
            <a:ext cx="3440311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01" idx="3"/>
            <a:endCxn id="142" idx="0"/>
          </p:cNvCxnSpPr>
          <p:nvPr/>
        </p:nvCxnSpPr>
        <p:spPr>
          <a:xfrm rot="16200000" flipH="1">
            <a:off x="3861698" y="795039"/>
            <a:ext cx="83672" cy="30679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2" idx="4"/>
            <a:endCxn id="144" idx="5"/>
          </p:cNvCxnSpPr>
          <p:nvPr/>
        </p:nvCxnSpPr>
        <p:spPr>
          <a:xfrm rot="16200000" flipH="1">
            <a:off x="3741071" y="1370284"/>
            <a:ext cx="20778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2" idx="4"/>
            <a:endCxn id="146" idx="5"/>
          </p:cNvCxnSpPr>
          <p:nvPr/>
        </p:nvCxnSpPr>
        <p:spPr>
          <a:xfrm rot="16200000" flipH="1">
            <a:off x="3547231" y="1564124"/>
            <a:ext cx="59546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2" idx="4"/>
            <a:endCxn id="148" idx="5"/>
          </p:cNvCxnSpPr>
          <p:nvPr/>
        </p:nvCxnSpPr>
        <p:spPr>
          <a:xfrm rot="16200000" flipH="1">
            <a:off x="3368731" y="1742624"/>
            <a:ext cx="95246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2" idx="4"/>
            <a:endCxn id="150" idx="5"/>
          </p:cNvCxnSpPr>
          <p:nvPr/>
        </p:nvCxnSpPr>
        <p:spPr>
          <a:xfrm rot="16200000" flipH="1">
            <a:off x="3190231" y="1921124"/>
            <a:ext cx="130946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42" idx="4"/>
            <a:endCxn id="152" idx="5"/>
          </p:cNvCxnSpPr>
          <p:nvPr/>
        </p:nvCxnSpPr>
        <p:spPr>
          <a:xfrm rot="16200000" flipH="1">
            <a:off x="3011731" y="2099624"/>
            <a:ext cx="166646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42" idx="4"/>
            <a:endCxn id="154" idx="5"/>
          </p:cNvCxnSpPr>
          <p:nvPr/>
        </p:nvCxnSpPr>
        <p:spPr>
          <a:xfrm rot="16200000" flipH="1">
            <a:off x="2863910" y="2247444"/>
            <a:ext cx="1962107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42" idx="4"/>
            <a:endCxn id="156" idx="5"/>
          </p:cNvCxnSpPr>
          <p:nvPr/>
        </p:nvCxnSpPr>
        <p:spPr>
          <a:xfrm rot="16200000" flipH="1">
            <a:off x="2731430" y="2379925"/>
            <a:ext cx="2227068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42" idx="4"/>
            <a:endCxn id="158" idx="5"/>
          </p:cNvCxnSpPr>
          <p:nvPr/>
        </p:nvCxnSpPr>
        <p:spPr>
          <a:xfrm rot="16200000" flipH="1">
            <a:off x="2598949" y="2512405"/>
            <a:ext cx="2492029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01" idx="3"/>
            <a:endCxn id="160" idx="0"/>
          </p:cNvCxnSpPr>
          <p:nvPr/>
        </p:nvCxnSpPr>
        <p:spPr>
          <a:xfrm rot="16200000" flipH="1">
            <a:off x="4190808" y="465929"/>
            <a:ext cx="83672" cy="9650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60" idx="4"/>
            <a:endCxn id="162" idx="5"/>
          </p:cNvCxnSpPr>
          <p:nvPr/>
        </p:nvCxnSpPr>
        <p:spPr>
          <a:xfrm rot="16200000" flipH="1">
            <a:off x="4414630" y="1354944"/>
            <a:ext cx="17710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0" idx="4"/>
            <a:endCxn id="164" idx="5"/>
          </p:cNvCxnSpPr>
          <p:nvPr/>
        </p:nvCxnSpPr>
        <p:spPr>
          <a:xfrm rot="16200000" flipH="1">
            <a:off x="4251470" y="1518104"/>
            <a:ext cx="503427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0" idx="4"/>
            <a:endCxn id="166" idx="5"/>
          </p:cNvCxnSpPr>
          <p:nvPr/>
        </p:nvCxnSpPr>
        <p:spPr>
          <a:xfrm rot="16200000" flipH="1">
            <a:off x="4057630" y="1711944"/>
            <a:ext cx="891107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60" idx="4"/>
            <a:endCxn id="168" idx="5"/>
          </p:cNvCxnSpPr>
          <p:nvPr/>
        </p:nvCxnSpPr>
        <p:spPr>
          <a:xfrm rot="16200000" flipH="1">
            <a:off x="3863790" y="1905784"/>
            <a:ext cx="127878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0" idx="4"/>
            <a:endCxn id="170" idx="5"/>
          </p:cNvCxnSpPr>
          <p:nvPr/>
        </p:nvCxnSpPr>
        <p:spPr>
          <a:xfrm rot="16200000" flipH="1">
            <a:off x="3700630" y="2068944"/>
            <a:ext cx="1605107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60" idx="4"/>
            <a:endCxn id="172" idx="5"/>
          </p:cNvCxnSpPr>
          <p:nvPr/>
        </p:nvCxnSpPr>
        <p:spPr>
          <a:xfrm rot="16200000" flipH="1">
            <a:off x="3522129" y="2247444"/>
            <a:ext cx="1962107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60" idx="4"/>
            <a:endCxn id="174" idx="5"/>
          </p:cNvCxnSpPr>
          <p:nvPr/>
        </p:nvCxnSpPr>
        <p:spPr>
          <a:xfrm rot="16200000" flipH="1">
            <a:off x="3343629" y="2425944"/>
            <a:ext cx="2319107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01" idx="3"/>
            <a:endCxn id="176" idx="0"/>
          </p:cNvCxnSpPr>
          <p:nvPr/>
        </p:nvCxnSpPr>
        <p:spPr>
          <a:xfrm rot="16200000" flipH="1">
            <a:off x="4519917" y="136820"/>
            <a:ext cx="83672" cy="162323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6" idx="4"/>
            <a:endCxn id="178" idx="5"/>
          </p:cNvCxnSpPr>
          <p:nvPr/>
        </p:nvCxnSpPr>
        <p:spPr>
          <a:xfrm rot="16200000" flipH="1">
            <a:off x="5057509" y="1370284"/>
            <a:ext cx="20778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6" idx="4"/>
            <a:endCxn id="180" idx="5"/>
          </p:cNvCxnSpPr>
          <p:nvPr/>
        </p:nvCxnSpPr>
        <p:spPr>
          <a:xfrm rot="16200000" flipH="1">
            <a:off x="4863669" y="1564124"/>
            <a:ext cx="59546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6" idx="4"/>
            <a:endCxn id="182" idx="5"/>
          </p:cNvCxnSpPr>
          <p:nvPr/>
        </p:nvCxnSpPr>
        <p:spPr>
          <a:xfrm rot="16200000" flipH="1">
            <a:off x="4685169" y="1742624"/>
            <a:ext cx="95246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01" idx="3"/>
            <a:endCxn id="184" idx="0"/>
          </p:cNvCxnSpPr>
          <p:nvPr/>
        </p:nvCxnSpPr>
        <p:spPr>
          <a:xfrm rot="16200000" flipH="1">
            <a:off x="4849027" y="-192290"/>
            <a:ext cx="83672" cy="228145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84" idx="4"/>
            <a:endCxn id="186" idx="5"/>
          </p:cNvCxnSpPr>
          <p:nvPr/>
        </p:nvCxnSpPr>
        <p:spPr>
          <a:xfrm rot="16200000" flipH="1">
            <a:off x="5715729" y="1370284"/>
            <a:ext cx="20778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4" idx="4"/>
            <a:endCxn id="188" idx="5"/>
          </p:cNvCxnSpPr>
          <p:nvPr/>
        </p:nvCxnSpPr>
        <p:spPr>
          <a:xfrm rot="16200000" flipH="1">
            <a:off x="5521889" y="1564124"/>
            <a:ext cx="59546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84" idx="4"/>
            <a:endCxn id="190" idx="5"/>
          </p:cNvCxnSpPr>
          <p:nvPr/>
        </p:nvCxnSpPr>
        <p:spPr>
          <a:xfrm rot="16200000" flipH="1">
            <a:off x="5343388" y="1742624"/>
            <a:ext cx="952466" cy="4462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92" name="Group"/>
          <p:cNvGrpSpPr/>
          <p:nvPr/>
        </p:nvGrpSpPr>
        <p:grpSpPr>
          <a:xfrm>
            <a:off x="3474018" y="610961"/>
            <a:ext cx="552235" cy="292852"/>
            <a:chOff x="3474018" y="610961"/>
            <a:chExt cx="552235" cy="292852"/>
          </a:xfrm>
        </p:grpSpPr>
        <p:sp>
          <p:nvSpPr>
            <p:cNvPr id="101" name="Shape"/>
            <p:cNvSpPr/>
            <p:nvPr/>
          </p:nvSpPr>
          <p:spPr>
            <a:xfrm>
              <a:off x="3474018" y="610961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5579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3" name="VP, OPERATIONS &amp;amp;, ,LOGISTICS, GC Chang Yuan Stanley"/>
            <p:cNvSpPr/>
            <p:nvPr/>
          </p:nvSpPr>
          <p:spPr>
            <a:xfrm>
              <a:off x="3510276" y="633273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VP, OPERATIONS &amp; LOGISTICS, GC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Chang Yuan Stanley</a:t>
              </a:r>
            </a:p>
          </p:txBody>
        </p:sp>
        <p:sp>
          <p:nvSpPr>
            <p:cNvPr id="194" name="Shape"/>
            <p:cNvSpPr/>
            <p:nvPr/>
          </p:nvSpPr>
          <p:spPr>
            <a:xfrm>
              <a:off x="3482385" y="820141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5" name="Band (CLT Group)"/>
            <p:cNvSpPr/>
            <p:nvPr/>
          </p:nvSpPr>
          <p:spPr>
            <a:xfrm>
              <a:off x="3518643" y="834086"/>
              <a:ext cx="39047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6" name="CLT"/>
            <p:cNvSpPr/>
            <p:nvPr/>
          </p:nvSpPr>
          <p:spPr>
            <a:xfrm>
              <a:off x="3909112" y="834086"/>
              <a:ext cx="72516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97" name="Group"/>
          <p:cNvGrpSpPr/>
          <p:nvPr/>
        </p:nvGrpSpPr>
        <p:grpSpPr>
          <a:xfrm>
            <a:off x="1192563" y="993063"/>
            <a:ext cx="552235" cy="292852"/>
            <a:chOff x="1192563" y="993063"/>
            <a:chExt cx="552235" cy="292852"/>
          </a:xfrm>
        </p:grpSpPr>
        <p:sp>
          <p:nvSpPr>
            <p:cNvPr id="102" name="Shape"/>
            <p:cNvSpPr/>
            <p:nvPr/>
          </p:nvSpPr>
          <p:spPr>
            <a:xfrm>
              <a:off x="1192563" y="99306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8" name="DIRECTOR - HK/TW, ,OPERATIONS Lam Yiu Lun"/>
            <p:cNvSpPr/>
            <p:nvPr/>
          </p:nvSpPr>
          <p:spPr>
            <a:xfrm>
              <a:off x="1228821" y="1015375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DIRECTOR - HK/TW OPERATIONS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Lam Yiu Lun</a:t>
              </a:r>
            </a:p>
          </p:txBody>
        </p:sp>
        <p:sp>
          <p:nvSpPr>
            <p:cNvPr id="199" name="Shape"/>
            <p:cNvSpPr/>
            <p:nvPr/>
          </p:nvSpPr>
          <p:spPr>
            <a:xfrm>
              <a:off x="1200931" y="120224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0" name="Band (CLT Group)"/>
            <p:cNvSpPr/>
            <p:nvPr/>
          </p:nvSpPr>
          <p:spPr>
            <a:xfrm>
              <a:off x="1237189" y="121618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1" name="E"/>
            <p:cNvSpPr/>
            <p:nvPr/>
          </p:nvSpPr>
          <p:spPr>
            <a:xfrm>
              <a:off x="1669493" y="121618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02" name="Group"/>
          <p:cNvGrpSpPr/>
          <p:nvPr/>
        </p:nvGrpSpPr>
        <p:grpSpPr>
          <a:xfrm>
            <a:off x="1281814" y="1319383"/>
            <a:ext cx="552235" cy="292852"/>
            <a:chOff x="1281814" y="1319383"/>
            <a:chExt cx="552235" cy="292852"/>
          </a:xfrm>
        </p:grpSpPr>
        <p:sp>
          <p:nvSpPr>
            <p:cNvPr id="104" name="Shape"/>
            <p:cNvSpPr/>
            <p:nvPr/>
          </p:nvSpPr>
          <p:spPr>
            <a:xfrm>
              <a:off x="1281814" y="131938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3" name="DIRECTOR - HK/TW, ,LOGISTICS Chang Canny (Hsiu-Ling)"/>
            <p:cNvSpPr/>
            <p:nvPr/>
          </p:nvSpPr>
          <p:spPr>
            <a:xfrm>
              <a:off x="1318071" y="134169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DIRECTOR - HK/TW LOGISTICS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Chang Canny (Hsiu-Ling)</a:t>
              </a:r>
            </a:p>
          </p:txBody>
        </p:sp>
        <p:sp>
          <p:nvSpPr>
            <p:cNvPr id="204" name="Shape"/>
            <p:cNvSpPr/>
            <p:nvPr/>
          </p:nvSpPr>
          <p:spPr>
            <a:xfrm>
              <a:off x="1290181" y="152856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5" name="Band (CLT Group)"/>
            <p:cNvSpPr/>
            <p:nvPr/>
          </p:nvSpPr>
          <p:spPr>
            <a:xfrm>
              <a:off x="1326439" y="154250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6" name="E"/>
            <p:cNvSpPr/>
            <p:nvPr/>
          </p:nvSpPr>
          <p:spPr>
            <a:xfrm>
              <a:off x="1758744" y="154250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07" name="Group"/>
          <p:cNvGrpSpPr/>
          <p:nvPr/>
        </p:nvGrpSpPr>
        <p:grpSpPr>
          <a:xfrm>
            <a:off x="1281814" y="1645704"/>
            <a:ext cx="552235" cy="292852"/>
            <a:chOff x="1281814" y="1645704"/>
            <a:chExt cx="552235" cy="292852"/>
          </a:xfrm>
        </p:grpSpPr>
        <p:sp>
          <p:nvSpPr>
            <p:cNvPr id="106" name="Shape"/>
            <p:cNvSpPr/>
            <p:nvPr/>
          </p:nvSpPr>
          <p:spPr>
            <a:xfrm>
              <a:off x="1281814" y="1645704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5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8" name="SR HK/TW MPO, ,MANAGER Lee Sophia"/>
            <p:cNvSpPr/>
            <p:nvPr/>
          </p:nvSpPr>
          <p:spPr>
            <a:xfrm>
              <a:off x="1318071" y="166801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SR HK/TW MPO MANAGER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Lee Sophia</a:t>
              </a:r>
            </a:p>
          </p:txBody>
        </p:sp>
        <p:sp>
          <p:nvSpPr>
            <p:cNvPr id="209" name="Shape"/>
            <p:cNvSpPr/>
            <p:nvPr/>
          </p:nvSpPr>
          <p:spPr>
            <a:xfrm>
              <a:off x="1290181" y="1854884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0" name="Band (CLT Group)"/>
            <p:cNvSpPr/>
            <p:nvPr/>
          </p:nvSpPr>
          <p:spPr>
            <a:xfrm>
              <a:off x="1326439" y="1868829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1" name="U"/>
            <p:cNvSpPr/>
            <p:nvPr/>
          </p:nvSpPr>
          <p:spPr>
            <a:xfrm>
              <a:off x="1758744" y="1868829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2" name="Group"/>
          <p:cNvGrpSpPr/>
          <p:nvPr/>
        </p:nvGrpSpPr>
        <p:grpSpPr>
          <a:xfrm>
            <a:off x="1895408" y="993063"/>
            <a:ext cx="552235" cy="354212"/>
            <a:chOff x="1895408" y="993063"/>
            <a:chExt cx="552235" cy="354212"/>
          </a:xfrm>
        </p:grpSpPr>
        <p:sp>
          <p:nvSpPr>
            <p:cNvPr id="108" name="Shape"/>
            <p:cNvSpPr/>
            <p:nvPr/>
          </p:nvSpPr>
          <p:spPr>
            <a:xfrm>
              <a:off x="1895408" y="993063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5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3" name="SR DIRECTOR -, ,SUPPLY CHAIN, ,INNOVATION GC Wang JingBo"/>
            <p:cNvSpPr/>
            <p:nvPr/>
          </p:nvSpPr>
          <p:spPr>
            <a:xfrm>
              <a:off x="1931666" y="1015375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SR DIRECTOR - SUPPLY CHAIN INNOVATION GC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Wang JingBo</a:t>
              </a:r>
            </a:p>
          </p:txBody>
        </p:sp>
        <p:sp>
          <p:nvSpPr>
            <p:cNvPr id="214" name="Shape"/>
            <p:cNvSpPr/>
            <p:nvPr/>
          </p:nvSpPr>
          <p:spPr>
            <a:xfrm>
              <a:off x="1903775" y="126360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5" name="Band (CLT Group)"/>
            <p:cNvSpPr/>
            <p:nvPr/>
          </p:nvSpPr>
          <p:spPr>
            <a:xfrm>
              <a:off x="1940033" y="1277547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6" name="S"/>
            <p:cNvSpPr/>
            <p:nvPr/>
          </p:nvSpPr>
          <p:spPr>
            <a:xfrm>
              <a:off x="2372338" y="1277547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17" name="Group"/>
          <p:cNvGrpSpPr/>
          <p:nvPr/>
        </p:nvGrpSpPr>
        <p:grpSpPr>
          <a:xfrm>
            <a:off x="1984658" y="1380743"/>
            <a:ext cx="552235" cy="292852"/>
            <a:chOff x="1984658" y="1380743"/>
            <a:chExt cx="552235" cy="292852"/>
          </a:xfrm>
        </p:grpSpPr>
        <p:sp>
          <p:nvSpPr>
            <p:cNvPr id="110" name="Shape"/>
            <p:cNvSpPr/>
            <p:nvPr/>
          </p:nvSpPr>
          <p:spPr>
            <a:xfrm>
              <a:off x="1984658" y="138074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8" name="SC ANALYTICS, ,DIRECTOR, GC SCI Shen Lixiang"/>
            <p:cNvSpPr/>
            <p:nvPr/>
          </p:nvSpPr>
          <p:spPr>
            <a:xfrm>
              <a:off x="2020916" y="1403055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SC ANALYTICS DIRECTOR, GC SCI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Shen Lixiang</a:t>
              </a:r>
            </a:p>
          </p:txBody>
        </p:sp>
        <p:sp>
          <p:nvSpPr>
            <p:cNvPr id="219" name="Shape"/>
            <p:cNvSpPr/>
            <p:nvPr/>
          </p:nvSpPr>
          <p:spPr>
            <a:xfrm>
              <a:off x="1993025" y="158992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0" name="Band (CLT Group)"/>
            <p:cNvSpPr/>
            <p:nvPr/>
          </p:nvSpPr>
          <p:spPr>
            <a:xfrm>
              <a:off x="2029283" y="160386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1" name="E"/>
            <p:cNvSpPr/>
            <p:nvPr/>
          </p:nvSpPr>
          <p:spPr>
            <a:xfrm>
              <a:off x="2461588" y="160386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2" name="Group"/>
          <p:cNvGrpSpPr/>
          <p:nvPr/>
        </p:nvGrpSpPr>
        <p:grpSpPr>
          <a:xfrm>
            <a:off x="1984658" y="1707063"/>
            <a:ext cx="552235" cy="292852"/>
            <a:chOff x="1984658" y="1707063"/>
            <a:chExt cx="552235" cy="292852"/>
          </a:xfrm>
        </p:grpSpPr>
        <p:sp>
          <p:nvSpPr>
            <p:cNvPr id="112" name="Shape"/>
            <p:cNvSpPr/>
            <p:nvPr/>
          </p:nvSpPr>
          <p:spPr>
            <a:xfrm>
              <a:off x="1984658" y="170706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3" name="SC STRATEGY, ,DIRECTOR, GC SCI Wang Selina"/>
            <p:cNvSpPr/>
            <p:nvPr/>
          </p:nvSpPr>
          <p:spPr>
            <a:xfrm>
              <a:off x="2020916" y="172937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SC STRATEGY DIRECTOR, GC SCI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Wang Selina</a:t>
              </a:r>
            </a:p>
          </p:txBody>
        </p:sp>
        <p:sp>
          <p:nvSpPr>
            <p:cNvPr id="224" name="Shape"/>
            <p:cNvSpPr/>
            <p:nvPr/>
          </p:nvSpPr>
          <p:spPr>
            <a:xfrm>
              <a:off x="1993025" y="191624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5" name="Band (CLT Group)"/>
            <p:cNvSpPr/>
            <p:nvPr/>
          </p:nvSpPr>
          <p:spPr>
            <a:xfrm>
              <a:off x="2029283" y="193018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6" name="E"/>
            <p:cNvSpPr/>
            <p:nvPr/>
          </p:nvSpPr>
          <p:spPr>
            <a:xfrm>
              <a:off x="2461588" y="193018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7" name="Group"/>
          <p:cNvGrpSpPr/>
          <p:nvPr/>
        </p:nvGrpSpPr>
        <p:grpSpPr>
          <a:xfrm>
            <a:off x="1984658" y="2033384"/>
            <a:ext cx="552235" cy="354212"/>
            <a:chOff x="1984658" y="2033384"/>
            <a:chExt cx="552235" cy="354212"/>
          </a:xfrm>
        </p:grpSpPr>
        <p:sp>
          <p:nvSpPr>
            <p:cNvPr id="114" name="Shape"/>
            <p:cNvSpPr/>
            <p:nvPr/>
          </p:nvSpPr>
          <p:spPr>
            <a:xfrm>
              <a:off x="1984658" y="2033384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8" name="SC NEW, ,CAPABILITY, ,DIRECTOR, GC SCI Li Amy"/>
            <p:cNvSpPr/>
            <p:nvPr/>
          </p:nvSpPr>
          <p:spPr>
            <a:xfrm>
              <a:off x="2020916" y="2055696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SC NEW CAPABILITY DIRECTOR, GC SCI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Li Amy</a:t>
              </a:r>
            </a:p>
          </p:txBody>
        </p:sp>
        <p:sp>
          <p:nvSpPr>
            <p:cNvPr id="229" name="Shape"/>
            <p:cNvSpPr/>
            <p:nvPr/>
          </p:nvSpPr>
          <p:spPr>
            <a:xfrm>
              <a:off x="1993025" y="230392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0" name="Band (CLT Group)"/>
            <p:cNvSpPr/>
            <p:nvPr/>
          </p:nvSpPr>
          <p:spPr>
            <a:xfrm>
              <a:off x="2029283" y="231786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1" name="E"/>
            <p:cNvSpPr/>
            <p:nvPr/>
          </p:nvSpPr>
          <p:spPr>
            <a:xfrm>
              <a:off x="2461588" y="231786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32" name="Group"/>
          <p:cNvGrpSpPr/>
          <p:nvPr/>
        </p:nvGrpSpPr>
        <p:grpSpPr>
          <a:xfrm>
            <a:off x="2509002" y="993063"/>
            <a:ext cx="552235" cy="354212"/>
            <a:chOff x="2509002" y="993063"/>
            <a:chExt cx="552235" cy="354212"/>
          </a:xfrm>
        </p:grpSpPr>
        <p:sp>
          <p:nvSpPr>
            <p:cNvPr id="116" name="Shape"/>
            <p:cNvSpPr/>
            <p:nvPr/>
          </p:nvSpPr>
          <p:spPr>
            <a:xfrm>
              <a:off x="2509002" y="993063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579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3" name="EXECUTIVE, ,ASSISTANT TO VP, ,OPS&amp;amp;LOGISTICS Rui ShengYing"/>
            <p:cNvSpPr/>
            <p:nvPr/>
          </p:nvSpPr>
          <p:spPr>
            <a:xfrm>
              <a:off x="2545260" y="1015375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EXECUTIVE ASSISTANT TO VP OPS&amp;LOGISTICS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Rui ShengYing</a:t>
              </a:r>
            </a:p>
          </p:txBody>
        </p:sp>
        <p:sp>
          <p:nvSpPr>
            <p:cNvPr id="234" name="Shape"/>
            <p:cNvSpPr/>
            <p:nvPr/>
          </p:nvSpPr>
          <p:spPr>
            <a:xfrm>
              <a:off x="2517369" y="126360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5" name="Band (CLT Group)"/>
            <p:cNvSpPr/>
            <p:nvPr/>
          </p:nvSpPr>
          <p:spPr>
            <a:xfrm>
              <a:off x="2553627" y="1277547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6" name="A"/>
            <p:cNvSpPr/>
            <p:nvPr/>
          </p:nvSpPr>
          <p:spPr>
            <a:xfrm>
              <a:off x="2985932" y="1277547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37" name="Group"/>
          <p:cNvGrpSpPr/>
          <p:nvPr/>
        </p:nvGrpSpPr>
        <p:grpSpPr>
          <a:xfrm>
            <a:off x="3122596" y="993063"/>
            <a:ext cx="552235" cy="292852"/>
            <a:chOff x="3122596" y="993063"/>
            <a:chExt cx="552235" cy="292852"/>
          </a:xfrm>
        </p:grpSpPr>
        <p:sp>
          <p:nvSpPr>
            <p:cNvPr id="118" name="Shape"/>
            <p:cNvSpPr/>
            <p:nvPr/>
          </p:nvSpPr>
          <p:spPr>
            <a:xfrm>
              <a:off x="3122596" y="99306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5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8" name="SR LOGISTICS, ,DIRECTOR - GC Zhang Jian Kim"/>
            <p:cNvSpPr/>
            <p:nvPr/>
          </p:nvSpPr>
          <p:spPr>
            <a:xfrm>
              <a:off x="3158854" y="1015375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SR LOGISTICS DIRECTOR - GC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Zhang Jian Kim</a:t>
              </a:r>
            </a:p>
          </p:txBody>
        </p:sp>
        <p:sp>
          <p:nvSpPr>
            <p:cNvPr id="239" name="Shape"/>
            <p:cNvSpPr/>
            <p:nvPr/>
          </p:nvSpPr>
          <p:spPr>
            <a:xfrm>
              <a:off x="3130963" y="120224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0" name="Band (CLT Group)"/>
            <p:cNvSpPr/>
            <p:nvPr/>
          </p:nvSpPr>
          <p:spPr>
            <a:xfrm>
              <a:off x="3167221" y="121618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1" name="S"/>
            <p:cNvSpPr/>
            <p:nvPr/>
          </p:nvSpPr>
          <p:spPr>
            <a:xfrm>
              <a:off x="3599526" y="121618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42" name="Group"/>
          <p:cNvGrpSpPr/>
          <p:nvPr/>
        </p:nvGrpSpPr>
        <p:grpSpPr>
          <a:xfrm>
            <a:off x="3211846" y="1319383"/>
            <a:ext cx="552235" cy="292852"/>
            <a:chOff x="3211846" y="1319383"/>
            <a:chExt cx="552235" cy="292852"/>
          </a:xfrm>
        </p:grpSpPr>
        <p:sp>
          <p:nvSpPr>
            <p:cNvPr id="120" name="Shape"/>
            <p:cNvSpPr/>
            <p:nvPr/>
          </p:nvSpPr>
          <p:spPr>
            <a:xfrm>
              <a:off x="3211846" y="131938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5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3" name="SR MGR, STORE, ,OPERATIONS Shi Steve"/>
            <p:cNvSpPr/>
            <p:nvPr/>
          </p:nvSpPr>
          <p:spPr>
            <a:xfrm>
              <a:off x="3248104" y="134169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SR MGR, STORE OPERATIONS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Shi Steve</a:t>
              </a:r>
            </a:p>
          </p:txBody>
        </p:sp>
        <p:sp>
          <p:nvSpPr>
            <p:cNvPr id="244" name="Shape"/>
            <p:cNvSpPr/>
            <p:nvPr/>
          </p:nvSpPr>
          <p:spPr>
            <a:xfrm>
              <a:off x="3220213" y="152856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5" name="Band (CLT Group)"/>
            <p:cNvSpPr/>
            <p:nvPr/>
          </p:nvSpPr>
          <p:spPr>
            <a:xfrm>
              <a:off x="3256471" y="154250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6" name="U"/>
            <p:cNvSpPr/>
            <p:nvPr/>
          </p:nvSpPr>
          <p:spPr>
            <a:xfrm>
              <a:off x="3688776" y="154250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7" name="Group"/>
          <p:cNvGrpSpPr/>
          <p:nvPr/>
        </p:nvGrpSpPr>
        <p:grpSpPr>
          <a:xfrm>
            <a:off x="3211846" y="1645704"/>
            <a:ext cx="552235" cy="292852"/>
            <a:chOff x="3211846" y="1645704"/>
            <a:chExt cx="552235" cy="292852"/>
          </a:xfrm>
        </p:grpSpPr>
        <p:sp>
          <p:nvSpPr>
            <p:cNvPr id="122" name="Shape"/>
            <p:cNvSpPr/>
            <p:nvPr/>
          </p:nvSpPr>
          <p:spPr>
            <a:xfrm>
              <a:off x="3211846" y="1645704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57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8" name="TRANSPORTATION, ,AM - OB Open Position"/>
            <p:cNvSpPr/>
            <p:nvPr/>
          </p:nvSpPr>
          <p:spPr>
            <a:xfrm>
              <a:off x="3248104" y="166801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TRANSPORTATION AM - OB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249" name="Shape"/>
            <p:cNvSpPr/>
            <p:nvPr/>
          </p:nvSpPr>
          <p:spPr>
            <a:xfrm>
              <a:off x="3220213" y="1854884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0" name="Band (CLT Group)"/>
            <p:cNvSpPr/>
            <p:nvPr/>
          </p:nvSpPr>
          <p:spPr>
            <a:xfrm>
              <a:off x="3256471" y="1868829"/>
              <a:ext cx="43509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1" name="L"/>
            <p:cNvSpPr/>
            <p:nvPr/>
          </p:nvSpPr>
          <p:spPr>
            <a:xfrm>
              <a:off x="3691565" y="1868829"/>
              <a:ext cx="27891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52" name="Group"/>
          <p:cNvGrpSpPr/>
          <p:nvPr/>
        </p:nvGrpSpPr>
        <p:grpSpPr>
          <a:xfrm>
            <a:off x="3211846" y="1972024"/>
            <a:ext cx="552235" cy="231493"/>
            <a:chOff x="3211846" y="1972024"/>
            <a:chExt cx="552235" cy="231493"/>
          </a:xfrm>
        </p:grpSpPr>
        <p:sp>
          <p:nvSpPr>
            <p:cNvPr id="124" name="Shape"/>
            <p:cNvSpPr/>
            <p:nvPr/>
          </p:nvSpPr>
          <p:spPr>
            <a:xfrm>
              <a:off x="3211846" y="1972024"/>
              <a:ext cx="552235" cy="23149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3" name="LEAN MASTER-CLC Yu Jiong"/>
            <p:cNvSpPr/>
            <p:nvPr/>
          </p:nvSpPr>
          <p:spPr>
            <a:xfrm>
              <a:off x="3248104" y="1994337"/>
              <a:ext cx="479720" cy="1115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LEAN MASTER-CLC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Yu Jiong</a:t>
              </a:r>
            </a:p>
          </p:txBody>
        </p:sp>
        <p:sp>
          <p:nvSpPr>
            <p:cNvPr id="254" name="Shape"/>
            <p:cNvSpPr/>
            <p:nvPr/>
          </p:nvSpPr>
          <p:spPr>
            <a:xfrm>
              <a:off x="3220213" y="2119845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5" name="Band (CLT Group)"/>
            <p:cNvSpPr/>
            <p:nvPr/>
          </p:nvSpPr>
          <p:spPr>
            <a:xfrm>
              <a:off x="3256471" y="2133790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6" name="E"/>
            <p:cNvSpPr/>
            <p:nvPr/>
          </p:nvSpPr>
          <p:spPr>
            <a:xfrm>
              <a:off x="3688776" y="2133790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7" name="Group"/>
          <p:cNvGrpSpPr/>
          <p:nvPr/>
        </p:nvGrpSpPr>
        <p:grpSpPr>
          <a:xfrm>
            <a:off x="3211846" y="2236985"/>
            <a:ext cx="552235" cy="292852"/>
            <a:chOff x="3211846" y="2236985"/>
            <a:chExt cx="552235" cy="292852"/>
          </a:xfrm>
        </p:grpSpPr>
        <p:sp>
          <p:nvSpPr>
            <p:cNvPr id="126" name="Shape"/>
            <p:cNvSpPr/>
            <p:nvPr/>
          </p:nvSpPr>
          <p:spPr>
            <a:xfrm>
              <a:off x="3211846" y="2236985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8" name="DC DIRECTOR -, ,CLC/CRW Zhang Stella"/>
            <p:cNvSpPr/>
            <p:nvPr/>
          </p:nvSpPr>
          <p:spPr>
            <a:xfrm>
              <a:off x="3248104" y="2259298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DC DIRECTOR - CLC/CRW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Zhang Stella</a:t>
              </a:r>
            </a:p>
          </p:txBody>
        </p:sp>
        <p:sp>
          <p:nvSpPr>
            <p:cNvPr id="259" name="Shape"/>
            <p:cNvSpPr/>
            <p:nvPr/>
          </p:nvSpPr>
          <p:spPr>
            <a:xfrm>
              <a:off x="3220213" y="2446165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0" name="Band (CLT Group)"/>
            <p:cNvSpPr/>
            <p:nvPr/>
          </p:nvSpPr>
          <p:spPr>
            <a:xfrm>
              <a:off x="3256471" y="2460110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1" name="E"/>
            <p:cNvSpPr/>
            <p:nvPr/>
          </p:nvSpPr>
          <p:spPr>
            <a:xfrm>
              <a:off x="3688776" y="2460110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62" name="Group"/>
          <p:cNvGrpSpPr/>
          <p:nvPr/>
        </p:nvGrpSpPr>
        <p:grpSpPr>
          <a:xfrm>
            <a:off x="3211846" y="2563306"/>
            <a:ext cx="552235" cy="292852"/>
            <a:chOff x="3211846" y="2563306"/>
            <a:chExt cx="552235" cy="292852"/>
          </a:xfrm>
        </p:grpSpPr>
        <p:sp>
          <p:nvSpPr>
            <p:cNvPr id="128" name="Shape"/>
            <p:cNvSpPr/>
            <p:nvPr/>
          </p:nvSpPr>
          <p:spPr>
            <a:xfrm>
              <a:off x="3211846" y="2563306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3" name="LOGISTICS COE, ,DIRECTOR Huang Chris"/>
            <p:cNvSpPr/>
            <p:nvPr/>
          </p:nvSpPr>
          <p:spPr>
            <a:xfrm>
              <a:off x="3248104" y="2585618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LOGISTICS COE DIRECTOR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Huang Chris</a:t>
              </a:r>
            </a:p>
          </p:txBody>
        </p:sp>
        <p:sp>
          <p:nvSpPr>
            <p:cNvPr id="264" name="Shape"/>
            <p:cNvSpPr/>
            <p:nvPr/>
          </p:nvSpPr>
          <p:spPr>
            <a:xfrm>
              <a:off x="3220213" y="2772486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5" name="Band (CLT Group)"/>
            <p:cNvSpPr/>
            <p:nvPr/>
          </p:nvSpPr>
          <p:spPr>
            <a:xfrm>
              <a:off x="3256471" y="2786431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6" name="E"/>
            <p:cNvSpPr/>
            <p:nvPr/>
          </p:nvSpPr>
          <p:spPr>
            <a:xfrm>
              <a:off x="3688776" y="2786431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67" name="Group"/>
          <p:cNvGrpSpPr/>
          <p:nvPr/>
        </p:nvGrpSpPr>
        <p:grpSpPr>
          <a:xfrm>
            <a:off x="3211846" y="2889626"/>
            <a:ext cx="552235" cy="354212"/>
            <a:chOff x="3211846" y="2889626"/>
            <a:chExt cx="552235" cy="354212"/>
          </a:xfrm>
        </p:grpSpPr>
        <p:sp>
          <p:nvSpPr>
            <p:cNvPr id="130" name="Shape"/>
            <p:cNvSpPr/>
            <p:nvPr/>
          </p:nvSpPr>
          <p:spPr>
            <a:xfrm>
              <a:off x="3211846" y="2889626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8" name="TRANSPORTATION, ,&amp;amp; CUSTOMS, ,DIRECTOR Guo Crystal"/>
            <p:cNvSpPr/>
            <p:nvPr/>
          </p:nvSpPr>
          <p:spPr>
            <a:xfrm>
              <a:off x="3248104" y="2911939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TRANSPORTATION &amp; CUSTOMS DIRECTOR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Guo Crystal</a:t>
              </a:r>
            </a:p>
          </p:txBody>
        </p:sp>
        <p:sp>
          <p:nvSpPr>
            <p:cNvPr id="269" name="Shape"/>
            <p:cNvSpPr/>
            <p:nvPr/>
          </p:nvSpPr>
          <p:spPr>
            <a:xfrm>
              <a:off x="3220213" y="3160166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0" name="Band (CLT Group)"/>
            <p:cNvSpPr/>
            <p:nvPr/>
          </p:nvSpPr>
          <p:spPr>
            <a:xfrm>
              <a:off x="3256471" y="3174111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1" name="E"/>
            <p:cNvSpPr/>
            <p:nvPr/>
          </p:nvSpPr>
          <p:spPr>
            <a:xfrm>
              <a:off x="3688776" y="3174111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72" name="Group"/>
          <p:cNvGrpSpPr/>
          <p:nvPr/>
        </p:nvGrpSpPr>
        <p:grpSpPr>
          <a:xfrm>
            <a:off x="3211846" y="3277306"/>
            <a:ext cx="552235" cy="292852"/>
            <a:chOff x="3211846" y="3277306"/>
            <a:chExt cx="552235" cy="292852"/>
          </a:xfrm>
        </p:grpSpPr>
        <p:sp>
          <p:nvSpPr>
            <p:cNvPr id="132" name="Shape"/>
            <p:cNvSpPr/>
            <p:nvPr/>
          </p:nvSpPr>
          <p:spPr>
            <a:xfrm>
              <a:off x="3211846" y="3277306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3" name="DC DIRECTOR -, ,DIG&amp;amp;MN Liu Jessie"/>
            <p:cNvSpPr/>
            <p:nvPr/>
          </p:nvSpPr>
          <p:spPr>
            <a:xfrm>
              <a:off x="3248104" y="3299619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DC DIRECTOR - DIG&amp;MN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Liu Jessie</a:t>
              </a:r>
            </a:p>
          </p:txBody>
        </p:sp>
        <p:sp>
          <p:nvSpPr>
            <p:cNvPr id="274" name="Shape"/>
            <p:cNvSpPr/>
            <p:nvPr/>
          </p:nvSpPr>
          <p:spPr>
            <a:xfrm>
              <a:off x="3220213" y="3486486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5" name="Band (CLT Group)"/>
            <p:cNvSpPr/>
            <p:nvPr/>
          </p:nvSpPr>
          <p:spPr>
            <a:xfrm>
              <a:off x="3256471" y="3500431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6" name="E"/>
            <p:cNvSpPr/>
            <p:nvPr/>
          </p:nvSpPr>
          <p:spPr>
            <a:xfrm>
              <a:off x="3688776" y="3500431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77" name="Group"/>
          <p:cNvGrpSpPr/>
          <p:nvPr/>
        </p:nvGrpSpPr>
        <p:grpSpPr>
          <a:xfrm>
            <a:off x="3211846" y="3603627"/>
            <a:ext cx="552235" cy="354212"/>
            <a:chOff x="3211846" y="3603627"/>
            <a:chExt cx="552235" cy="354212"/>
          </a:xfrm>
        </p:grpSpPr>
        <p:sp>
          <p:nvSpPr>
            <p:cNvPr id="134" name="Shape"/>
            <p:cNvSpPr/>
            <p:nvPr/>
          </p:nvSpPr>
          <p:spPr>
            <a:xfrm>
              <a:off x="3211846" y="3603627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8" name="GOODS FLOW, ,PLANNING, ,DIRECTOR Open Position"/>
            <p:cNvSpPr/>
            <p:nvPr/>
          </p:nvSpPr>
          <p:spPr>
            <a:xfrm>
              <a:off x="3248104" y="3625939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GOODS FLOW PLANNING DIRECTOR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79" name="Shape"/>
            <p:cNvSpPr/>
            <p:nvPr/>
          </p:nvSpPr>
          <p:spPr>
            <a:xfrm>
              <a:off x="3220213" y="3874166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0" name="Band (CLT Group)"/>
            <p:cNvSpPr/>
            <p:nvPr/>
          </p:nvSpPr>
          <p:spPr>
            <a:xfrm>
              <a:off x="3256471" y="3888111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1" name="E"/>
            <p:cNvSpPr/>
            <p:nvPr/>
          </p:nvSpPr>
          <p:spPr>
            <a:xfrm>
              <a:off x="3688776" y="3888111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82" name="Group"/>
          <p:cNvGrpSpPr/>
          <p:nvPr/>
        </p:nvGrpSpPr>
        <p:grpSpPr>
          <a:xfrm>
            <a:off x="3211846" y="3991307"/>
            <a:ext cx="552235" cy="231493"/>
            <a:chOff x="3211846" y="3991307"/>
            <a:chExt cx="552235" cy="231493"/>
          </a:xfrm>
        </p:grpSpPr>
        <p:sp>
          <p:nvSpPr>
            <p:cNvPr id="136" name="Shape"/>
            <p:cNvSpPr/>
            <p:nvPr/>
          </p:nvSpPr>
          <p:spPr>
            <a:xfrm>
              <a:off x="3211846" y="3991307"/>
              <a:ext cx="552235" cy="23149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3" name="DC DIRECTOR - O2 Liu XiaoLan"/>
            <p:cNvSpPr/>
            <p:nvPr/>
          </p:nvSpPr>
          <p:spPr>
            <a:xfrm>
              <a:off x="3248104" y="4013619"/>
              <a:ext cx="479720" cy="1115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DC DIRECTOR - O2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Liu XiaoLan</a:t>
              </a:r>
            </a:p>
          </p:txBody>
        </p:sp>
        <p:sp>
          <p:nvSpPr>
            <p:cNvPr id="284" name="Shape"/>
            <p:cNvSpPr/>
            <p:nvPr/>
          </p:nvSpPr>
          <p:spPr>
            <a:xfrm>
              <a:off x="3220213" y="4139127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5" name="Band (CLT Group)"/>
            <p:cNvSpPr/>
            <p:nvPr/>
          </p:nvSpPr>
          <p:spPr>
            <a:xfrm>
              <a:off x="3256471" y="4153073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6" name="E"/>
            <p:cNvSpPr/>
            <p:nvPr/>
          </p:nvSpPr>
          <p:spPr>
            <a:xfrm>
              <a:off x="3688776" y="4153073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87" name="Group"/>
          <p:cNvGrpSpPr/>
          <p:nvPr/>
        </p:nvGrpSpPr>
        <p:grpSpPr>
          <a:xfrm>
            <a:off x="3211846" y="4256268"/>
            <a:ext cx="552235" cy="292852"/>
            <a:chOff x="3211846" y="4256268"/>
            <a:chExt cx="552235" cy="292852"/>
          </a:xfrm>
        </p:grpSpPr>
        <p:sp>
          <p:nvSpPr>
            <p:cNvPr id="138" name="Shape"/>
            <p:cNvSpPr/>
            <p:nvPr/>
          </p:nvSpPr>
          <p:spPr>
            <a:xfrm>
              <a:off x="3211846" y="4256268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8" name="ENGINEERING, ,DIRECTOR Xu Dong"/>
            <p:cNvSpPr/>
            <p:nvPr/>
          </p:nvSpPr>
          <p:spPr>
            <a:xfrm>
              <a:off x="3248104" y="4278580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ENGINEERING DIRECTOR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Xu Dong</a:t>
              </a:r>
            </a:p>
          </p:txBody>
        </p:sp>
        <p:sp>
          <p:nvSpPr>
            <p:cNvPr id="289" name="Shape"/>
            <p:cNvSpPr/>
            <p:nvPr/>
          </p:nvSpPr>
          <p:spPr>
            <a:xfrm>
              <a:off x="3220213" y="4465448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0" name="Band (CLT Group)"/>
            <p:cNvSpPr/>
            <p:nvPr/>
          </p:nvSpPr>
          <p:spPr>
            <a:xfrm>
              <a:off x="3256471" y="4479393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1" name="E"/>
            <p:cNvSpPr/>
            <p:nvPr/>
          </p:nvSpPr>
          <p:spPr>
            <a:xfrm>
              <a:off x="3688776" y="4479393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92" name="Group"/>
          <p:cNvGrpSpPr/>
          <p:nvPr/>
        </p:nvGrpSpPr>
        <p:grpSpPr>
          <a:xfrm>
            <a:off x="3211846" y="4582588"/>
            <a:ext cx="552235" cy="292852"/>
            <a:chOff x="3211846" y="4582588"/>
            <a:chExt cx="552235" cy="292852"/>
          </a:xfrm>
        </p:grpSpPr>
        <p:sp>
          <p:nvSpPr>
            <p:cNvPr id="140" name="Shape"/>
            <p:cNvSpPr/>
            <p:nvPr/>
          </p:nvSpPr>
          <p:spPr>
            <a:xfrm>
              <a:off x="3211846" y="4582588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3" name="DIR SEC LOGISTICS, ,GC Zhao Yun"/>
            <p:cNvSpPr/>
            <p:nvPr/>
          </p:nvSpPr>
          <p:spPr>
            <a:xfrm>
              <a:off x="3248104" y="4604901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 SEC LOGISTICS GC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Zhao Yun</a:t>
              </a:r>
            </a:p>
          </p:txBody>
        </p:sp>
        <p:sp>
          <p:nvSpPr>
            <p:cNvPr id="294" name="Shape"/>
            <p:cNvSpPr/>
            <p:nvPr/>
          </p:nvSpPr>
          <p:spPr>
            <a:xfrm>
              <a:off x="3220213" y="4791768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5" name="Band (CLT Group)"/>
            <p:cNvSpPr/>
            <p:nvPr/>
          </p:nvSpPr>
          <p:spPr>
            <a:xfrm>
              <a:off x="3256471" y="4805714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6" name="E"/>
            <p:cNvSpPr/>
            <p:nvPr/>
          </p:nvSpPr>
          <p:spPr>
            <a:xfrm>
              <a:off x="3688776" y="4805714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97" name="Group"/>
          <p:cNvGrpSpPr/>
          <p:nvPr/>
        </p:nvGrpSpPr>
        <p:grpSpPr>
          <a:xfrm>
            <a:off x="3780815" y="993063"/>
            <a:ext cx="552235" cy="292852"/>
            <a:chOff x="3780815" y="993063"/>
            <a:chExt cx="552235" cy="292852"/>
          </a:xfrm>
        </p:grpSpPr>
        <p:sp>
          <p:nvSpPr>
            <p:cNvPr id="142" name="Shape"/>
            <p:cNvSpPr/>
            <p:nvPr/>
          </p:nvSpPr>
          <p:spPr>
            <a:xfrm>
              <a:off x="3780815" y="99306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5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8" name="SR DIR MPO, NDDC, ,&amp;amp; NVS Zhang Robin"/>
            <p:cNvSpPr/>
            <p:nvPr/>
          </p:nvSpPr>
          <p:spPr>
            <a:xfrm>
              <a:off x="3817073" y="1015375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SR DIR MPO, NDDC &amp; NVS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Zhang Robin</a:t>
              </a:r>
            </a:p>
          </p:txBody>
        </p:sp>
        <p:sp>
          <p:nvSpPr>
            <p:cNvPr id="299" name="Shape"/>
            <p:cNvSpPr/>
            <p:nvPr/>
          </p:nvSpPr>
          <p:spPr>
            <a:xfrm>
              <a:off x="3789182" y="120224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0" name="Band (CLT Group)"/>
            <p:cNvSpPr/>
            <p:nvPr/>
          </p:nvSpPr>
          <p:spPr>
            <a:xfrm>
              <a:off x="3825440" y="121618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1" name="S"/>
            <p:cNvSpPr/>
            <p:nvPr/>
          </p:nvSpPr>
          <p:spPr>
            <a:xfrm>
              <a:off x="4257745" y="121618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02" name="Group"/>
          <p:cNvGrpSpPr/>
          <p:nvPr/>
        </p:nvGrpSpPr>
        <p:grpSpPr>
          <a:xfrm>
            <a:off x="3870065" y="1319383"/>
            <a:ext cx="552235" cy="354212"/>
            <a:chOff x="3870065" y="1319383"/>
            <a:chExt cx="552235" cy="354212"/>
          </a:xfrm>
        </p:grpSpPr>
        <p:sp>
          <p:nvSpPr>
            <p:cNvPr id="144" name="Shape"/>
            <p:cNvSpPr/>
            <p:nvPr/>
          </p:nvSpPr>
          <p:spPr>
            <a:xfrm>
              <a:off x="3870065" y="1319383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3" name="MARKETPLACE OPS, ,DIR, NIKE VALUE, ,STORE Yu Louisa"/>
            <p:cNvSpPr/>
            <p:nvPr/>
          </p:nvSpPr>
          <p:spPr>
            <a:xfrm>
              <a:off x="3906323" y="1341696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MARKETPLACE OPS DIR, NIKE VALUE STORE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Yu Louisa</a:t>
              </a:r>
            </a:p>
          </p:txBody>
        </p:sp>
        <p:sp>
          <p:nvSpPr>
            <p:cNvPr id="304" name="Shape"/>
            <p:cNvSpPr/>
            <p:nvPr/>
          </p:nvSpPr>
          <p:spPr>
            <a:xfrm>
              <a:off x="3878432" y="158992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5" name="Band (CLT Group)"/>
            <p:cNvSpPr/>
            <p:nvPr/>
          </p:nvSpPr>
          <p:spPr>
            <a:xfrm>
              <a:off x="3914690" y="160386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6" name="E"/>
            <p:cNvSpPr/>
            <p:nvPr/>
          </p:nvSpPr>
          <p:spPr>
            <a:xfrm>
              <a:off x="4346995" y="160386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07" name="Group"/>
          <p:cNvGrpSpPr/>
          <p:nvPr/>
        </p:nvGrpSpPr>
        <p:grpSpPr>
          <a:xfrm>
            <a:off x="3870065" y="1707063"/>
            <a:ext cx="552235" cy="354212"/>
            <a:chOff x="3870065" y="1707063"/>
            <a:chExt cx="552235" cy="354212"/>
          </a:xfrm>
        </p:grpSpPr>
        <p:sp>
          <p:nvSpPr>
            <p:cNvPr id="146" name="Shape"/>
            <p:cNvSpPr/>
            <p:nvPr/>
          </p:nvSpPr>
          <p:spPr>
            <a:xfrm>
              <a:off x="3870065" y="1707063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8" name="SEASONAL, ,EXECUTION, ,DIRECTOR Wang Ethel"/>
            <p:cNvSpPr/>
            <p:nvPr/>
          </p:nvSpPr>
          <p:spPr>
            <a:xfrm>
              <a:off x="3906323" y="1729376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SEASONAL EXECUTION DIRECTOR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Wang Ethel</a:t>
              </a:r>
            </a:p>
          </p:txBody>
        </p:sp>
        <p:sp>
          <p:nvSpPr>
            <p:cNvPr id="309" name="Shape"/>
            <p:cNvSpPr/>
            <p:nvPr/>
          </p:nvSpPr>
          <p:spPr>
            <a:xfrm>
              <a:off x="3878432" y="197760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0" name="Band (CLT Group)"/>
            <p:cNvSpPr/>
            <p:nvPr/>
          </p:nvSpPr>
          <p:spPr>
            <a:xfrm>
              <a:off x="3914690" y="199154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1" name="E"/>
            <p:cNvSpPr/>
            <p:nvPr/>
          </p:nvSpPr>
          <p:spPr>
            <a:xfrm>
              <a:off x="4346995" y="199154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12" name="Group"/>
          <p:cNvGrpSpPr/>
          <p:nvPr/>
        </p:nvGrpSpPr>
        <p:grpSpPr>
          <a:xfrm>
            <a:off x="3870065" y="2094743"/>
            <a:ext cx="552235" cy="292852"/>
            <a:chOff x="3870065" y="2094743"/>
            <a:chExt cx="552235" cy="292852"/>
          </a:xfrm>
        </p:grpSpPr>
        <p:sp>
          <p:nvSpPr>
            <p:cNvPr id="148" name="Shape"/>
            <p:cNvSpPr/>
            <p:nvPr/>
          </p:nvSpPr>
          <p:spPr>
            <a:xfrm>
              <a:off x="3870065" y="209474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5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3" name="SR DIR, GC DIGITAL, ,MPO Li Guang"/>
            <p:cNvSpPr/>
            <p:nvPr/>
          </p:nvSpPr>
          <p:spPr>
            <a:xfrm>
              <a:off x="3906323" y="211705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SR DIR, GC DIGITAL MPO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Li Guang</a:t>
              </a:r>
            </a:p>
          </p:txBody>
        </p:sp>
        <p:sp>
          <p:nvSpPr>
            <p:cNvPr id="314" name="Shape"/>
            <p:cNvSpPr/>
            <p:nvPr/>
          </p:nvSpPr>
          <p:spPr>
            <a:xfrm>
              <a:off x="3878432" y="230392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5" name="Band (CLT Group)"/>
            <p:cNvSpPr/>
            <p:nvPr/>
          </p:nvSpPr>
          <p:spPr>
            <a:xfrm>
              <a:off x="3914690" y="231786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6" name="S"/>
            <p:cNvSpPr/>
            <p:nvPr/>
          </p:nvSpPr>
          <p:spPr>
            <a:xfrm>
              <a:off x="4346995" y="231786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17" name="Group"/>
          <p:cNvGrpSpPr/>
          <p:nvPr/>
        </p:nvGrpSpPr>
        <p:grpSpPr>
          <a:xfrm>
            <a:off x="3870065" y="2421064"/>
            <a:ext cx="552235" cy="354212"/>
            <a:chOff x="3870065" y="2421064"/>
            <a:chExt cx="552235" cy="354212"/>
          </a:xfrm>
        </p:grpSpPr>
        <p:sp>
          <p:nvSpPr>
            <p:cNvPr id="150" name="Shape"/>
            <p:cNvSpPr/>
            <p:nvPr/>
          </p:nvSpPr>
          <p:spPr>
            <a:xfrm>
              <a:off x="3870065" y="2421064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8" name="DIR SEC, ,MARKETPLACE OPS, ,GC Shi Yifeng Stan"/>
            <p:cNvSpPr/>
            <p:nvPr/>
          </p:nvSpPr>
          <p:spPr>
            <a:xfrm>
              <a:off x="3906323" y="2443376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 SEC MARKETPLACE OPS GC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Shi Yifeng Stan</a:t>
              </a:r>
            </a:p>
          </p:txBody>
        </p:sp>
        <p:sp>
          <p:nvSpPr>
            <p:cNvPr id="319" name="Shape"/>
            <p:cNvSpPr/>
            <p:nvPr/>
          </p:nvSpPr>
          <p:spPr>
            <a:xfrm>
              <a:off x="3878432" y="269160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0" name="Band (CLT Group)"/>
            <p:cNvSpPr/>
            <p:nvPr/>
          </p:nvSpPr>
          <p:spPr>
            <a:xfrm>
              <a:off x="3914690" y="270554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1" name="E"/>
            <p:cNvSpPr/>
            <p:nvPr/>
          </p:nvSpPr>
          <p:spPr>
            <a:xfrm>
              <a:off x="4346995" y="270554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22" name="Group"/>
          <p:cNvGrpSpPr/>
          <p:nvPr/>
        </p:nvGrpSpPr>
        <p:grpSpPr>
          <a:xfrm>
            <a:off x="3870065" y="2808744"/>
            <a:ext cx="552235" cy="292852"/>
            <a:chOff x="3870065" y="2808744"/>
            <a:chExt cx="552235" cy="292852"/>
          </a:xfrm>
        </p:grpSpPr>
        <p:sp>
          <p:nvSpPr>
            <p:cNvPr id="152" name="Shape"/>
            <p:cNvSpPr/>
            <p:nvPr/>
          </p:nvSpPr>
          <p:spPr>
            <a:xfrm>
              <a:off x="3870065" y="2808744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3" name="TESTING DIRECTOR,, ,SEC Open Position"/>
            <p:cNvSpPr/>
            <p:nvPr/>
          </p:nvSpPr>
          <p:spPr>
            <a:xfrm>
              <a:off x="3906323" y="283105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TESTING DIRECTOR, SEC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24" name="Shape"/>
            <p:cNvSpPr/>
            <p:nvPr/>
          </p:nvSpPr>
          <p:spPr>
            <a:xfrm>
              <a:off x="3878432" y="301792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5" name="Band (CLT Group)"/>
            <p:cNvSpPr/>
            <p:nvPr/>
          </p:nvSpPr>
          <p:spPr>
            <a:xfrm>
              <a:off x="3914690" y="3031869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6" name="E"/>
            <p:cNvSpPr/>
            <p:nvPr/>
          </p:nvSpPr>
          <p:spPr>
            <a:xfrm>
              <a:off x="4346995" y="3031869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27" name="Group"/>
          <p:cNvGrpSpPr/>
          <p:nvPr/>
        </p:nvGrpSpPr>
        <p:grpSpPr>
          <a:xfrm>
            <a:off x="3870065" y="3135064"/>
            <a:ext cx="552235" cy="231493"/>
            <a:chOff x="3870065" y="3135064"/>
            <a:chExt cx="552235" cy="231493"/>
          </a:xfrm>
        </p:grpSpPr>
        <p:sp>
          <p:nvSpPr>
            <p:cNvPr id="154" name="Shape"/>
            <p:cNvSpPr/>
            <p:nvPr/>
          </p:nvSpPr>
          <p:spPr>
            <a:xfrm>
              <a:off x="3870065" y="3135064"/>
              <a:ext cx="552235" cy="23149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8" name="PM DIRECTOR, SEC Open Position"/>
            <p:cNvSpPr/>
            <p:nvPr/>
          </p:nvSpPr>
          <p:spPr>
            <a:xfrm>
              <a:off x="3906323" y="3157377"/>
              <a:ext cx="479720" cy="1115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PM DIRECTOR, SEC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29" name="Shape"/>
            <p:cNvSpPr/>
            <p:nvPr/>
          </p:nvSpPr>
          <p:spPr>
            <a:xfrm>
              <a:off x="3878432" y="3282884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0" name="Band (CLT Group)"/>
            <p:cNvSpPr/>
            <p:nvPr/>
          </p:nvSpPr>
          <p:spPr>
            <a:xfrm>
              <a:off x="3914690" y="3296830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1" name="E"/>
            <p:cNvSpPr/>
            <p:nvPr/>
          </p:nvSpPr>
          <p:spPr>
            <a:xfrm>
              <a:off x="4346995" y="3296830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32" name="Group"/>
          <p:cNvGrpSpPr/>
          <p:nvPr/>
        </p:nvGrpSpPr>
        <p:grpSpPr>
          <a:xfrm>
            <a:off x="3870065" y="3400025"/>
            <a:ext cx="552235" cy="231493"/>
            <a:chOff x="3870065" y="3400025"/>
            <a:chExt cx="552235" cy="231493"/>
          </a:xfrm>
        </p:grpSpPr>
        <p:sp>
          <p:nvSpPr>
            <p:cNvPr id="156" name="Shape"/>
            <p:cNvSpPr/>
            <p:nvPr/>
          </p:nvSpPr>
          <p:spPr>
            <a:xfrm>
              <a:off x="3870065" y="3400025"/>
              <a:ext cx="552235" cy="23149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5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3" name="MPO MANAGER Open Position"/>
            <p:cNvSpPr/>
            <p:nvPr/>
          </p:nvSpPr>
          <p:spPr>
            <a:xfrm>
              <a:off x="3906323" y="3422338"/>
              <a:ext cx="479720" cy="1115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MPO MANAGER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34" name="Shape"/>
            <p:cNvSpPr/>
            <p:nvPr/>
          </p:nvSpPr>
          <p:spPr>
            <a:xfrm>
              <a:off x="3878432" y="3547846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5" name="Band (CLT Group)"/>
            <p:cNvSpPr/>
            <p:nvPr/>
          </p:nvSpPr>
          <p:spPr>
            <a:xfrm>
              <a:off x="3914690" y="3561791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6" name="U"/>
            <p:cNvSpPr/>
            <p:nvPr/>
          </p:nvSpPr>
          <p:spPr>
            <a:xfrm>
              <a:off x="4346995" y="3561791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37" name="Group"/>
          <p:cNvGrpSpPr/>
          <p:nvPr/>
        </p:nvGrpSpPr>
        <p:grpSpPr>
          <a:xfrm>
            <a:off x="3870065" y="3664986"/>
            <a:ext cx="552235" cy="231493"/>
            <a:chOff x="3870065" y="3664986"/>
            <a:chExt cx="552235" cy="231493"/>
          </a:xfrm>
        </p:grpSpPr>
        <p:sp>
          <p:nvSpPr>
            <p:cNvPr id="158" name="Shape"/>
            <p:cNvSpPr/>
            <p:nvPr/>
          </p:nvSpPr>
          <p:spPr>
            <a:xfrm>
              <a:off x="3870065" y="3664986"/>
              <a:ext cx="552235" cy="23149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5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8" name="TM MANAGER, SEC Open Position"/>
            <p:cNvSpPr/>
            <p:nvPr/>
          </p:nvSpPr>
          <p:spPr>
            <a:xfrm>
              <a:off x="3906323" y="3687299"/>
              <a:ext cx="479720" cy="1115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TM MANAGER, SEC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39" name="Shape"/>
            <p:cNvSpPr/>
            <p:nvPr/>
          </p:nvSpPr>
          <p:spPr>
            <a:xfrm>
              <a:off x="3878432" y="3812807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0" name="Band (CLT Group)"/>
            <p:cNvSpPr/>
            <p:nvPr/>
          </p:nvSpPr>
          <p:spPr>
            <a:xfrm>
              <a:off x="3914690" y="3826752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1" name="U"/>
            <p:cNvSpPr/>
            <p:nvPr/>
          </p:nvSpPr>
          <p:spPr>
            <a:xfrm>
              <a:off x="4346995" y="3826752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42" name="Group"/>
          <p:cNvGrpSpPr/>
          <p:nvPr/>
        </p:nvGrpSpPr>
        <p:grpSpPr>
          <a:xfrm>
            <a:off x="4439034" y="993063"/>
            <a:ext cx="552235" cy="292852"/>
            <a:chOff x="4439034" y="993063"/>
            <a:chExt cx="552235" cy="292852"/>
          </a:xfrm>
        </p:grpSpPr>
        <p:sp>
          <p:nvSpPr>
            <p:cNvPr id="160" name="Shape"/>
            <p:cNvSpPr/>
            <p:nvPr/>
          </p:nvSpPr>
          <p:spPr>
            <a:xfrm>
              <a:off x="4439034" y="99306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5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3" name="SR DIR MPO, INLINE, ,STORES &amp;amp; GELF Yang Neil"/>
            <p:cNvSpPr/>
            <p:nvPr/>
          </p:nvSpPr>
          <p:spPr>
            <a:xfrm>
              <a:off x="4475292" y="1015375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SR DIR MPO, INLINE STORES &amp; GELF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Yang Neil</a:t>
              </a:r>
            </a:p>
          </p:txBody>
        </p:sp>
        <p:sp>
          <p:nvSpPr>
            <p:cNvPr id="344" name="Shape"/>
            <p:cNvSpPr/>
            <p:nvPr/>
          </p:nvSpPr>
          <p:spPr>
            <a:xfrm>
              <a:off x="4447402" y="120224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5" name="Band (CLT Group)"/>
            <p:cNvSpPr/>
            <p:nvPr/>
          </p:nvSpPr>
          <p:spPr>
            <a:xfrm>
              <a:off x="4483659" y="121618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6" name="S"/>
            <p:cNvSpPr/>
            <p:nvPr/>
          </p:nvSpPr>
          <p:spPr>
            <a:xfrm>
              <a:off x="4915964" y="121618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47" name="Group"/>
          <p:cNvGrpSpPr/>
          <p:nvPr/>
        </p:nvGrpSpPr>
        <p:grpSpPr>
          <a:xfrm>
            <a:off x="4528284" y="1319383"/>
            <a:ext cx="552235" cy="292852"/>
            <a:chOff x="4528284" y="1319383"/>
            <a:chExt cx="552235" cy="292852"/>
          </a:xfrm>
        </p:grpSpPr>
        <p:sp>
          <p:nvSpPr>
            <p:cNvPr id="162" name="Shape"/>
            <p:cNvSpPr/>
            <p:nvPr/>
          </p:nvSpPr>
          <p:spPr>
            <a:xfrm>
              <a:off x="4528284" y="131938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8" name="MARKETPLACE OPS, ,DIR, POUSHENG Du YanHao"/>
            <p:cNvSpPr/>
            <p:nvPr/>
          </p:nvSpPr>
          <p:spPr>
            <a:xfrm>
              <a:off x="4564542" y="134169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MARKETPLACE OPS DIR, POUSHENG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Du YanHao</a:t>
              </a:r>
            </a:p>
          </p:txBody>
        </p:sp>
        <p:sp>
          <p:nvSpPr>
            <p:cNvPr id="349" name="Shape"/>
            <p:cNvSpPr/>
            <p:nvPr/>
          </p:nvSpPr>
          <p:spPr>
            <a:xfrm>
              <a:off x="4536652" y="152856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0" name="Band (CLT Group)"/>
            <p:cNvSpPr/>
            <p:nvPr/>
          </p:nvSpPr>
          <p:spPr>
            <a:xfrm>
              <a:off x="4572909" y="154250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1" name="E"/>
            <p:cNvSpPr/>
            <p:nvPr/>
          </p:nvSpPr>
          <p:spPr>
            <a:xfrm>
              <a:off x="5005214" y="154250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52" name="Group"/>
          <p:cNvGrpSpPr/>
          <p:nvPr/>
        </p:nvGrpSpPr>
        <p:grpSpPr>
          <a:xfrm>
            <a:off x="4528284" y="1645704"/>
            <a:ext cx="552235" cy="292852"/>
            <a:chOff x="4528284" y="1645704"/>
            <a:chExt cx="552235" cy="292852"/>
          </a:xfrm>
        </p:grpSpPr>
        <p:sp>
          <p:nvSpPr>
            <p:cNvPr id="164" name="Shape"/>
            <p:cNvSpPr/>
            <p:nvPr/>
          </p:nvSpPr>
          <p:spPr>
            <a:xfrm>
              <a:off x="4528284" y="1645704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5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3" name="SR MGR MPO,, ,INLINE STORES Open Position"/>
            <p:cNvSpPr/>
            <p:nvPr/>
          </p:nvSpPr>
          <p:spPr>
            <a:xfrm>
              <a:off x="4564542" y="166801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SR MGR MPO, INLINE STORES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54" name="Shape"/>
            <p:cNvSpPr/>
            <p:nvPr/>
          </p:nvSpPr>
          <p:spPr>
            <a:xfrm>
              <a:off x="4536652" y="1854884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5" name="Band (CLT Group)"/>
            <p:cNvSpPr/>
            <p:nvPr/>
          </p:nvSpPr>
          <p:spPr>
            <a:xfrm>
              <a:off x="4572909" y="1868829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6" name="U"/>
            <p:cNvSpPr/>
            <p:nvPr/>
          </p:nvSpPr>
          <p:spPr>
            <a:xfrm>
              <a:off x="5005214" y="1868829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57" name="Group"/>
          <p:cNvGrpSpPr/>
          <p:nvPr/>
        </p:nvGrpSpPr>
        <p:grpSpPr>
          <a:xfrm>
            <a:off x="4528284" y="1972024"/>
            <a:ext cx="552235" cy="415571"/>
            <a:chOff x="4528284" y="1972024"/>
            <a:chExt cx="552235" cy="415571"/>
          </a:xfrm>
        </p:grpSpPr>
        <p:sp>
          <p:nvSpPr>
            <p:cNvPr id="166" name="Shape"/>
            <p:cNvSpPr/>
            <p:nvPr/>
          </p:nvSpPr>
          <p:spPr>
            <a:xfrm>
              <a:off x="4528284" y="1972024"/>
              <a:ext cx="552235" cy="415571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5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8" name="SR. CHINA, ,RESPONSIVENESS, ,PROGRAM, ,MANAGER Lu Yuan"/>
            <p:cNvSpPr/>
            <p:nvPr/>
          </p:nvSpPr>
          <p:spPr>
            <a:xfrm>
              <a:off x="4564542" y="1994337"/>
              <a:ext cx="479720" cy="29564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SR. CHINA RESPONSIVENESS PROGRAM MANAGER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Lu Yuan</a:t>
              </a:r>
            </a:p>
          </p:txBody>
        </p:sp>
        <p:sp>
          <p:nvSpPr>
            <p:cNvPr id="359" name="Shape"/>
            <p:cNvSpPr/>
            <p:nvPr/>
          </p:nvSpPr>
          <p:spPr>
            <a:xfrm>
              <a:off x="4536652" y="230392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0" name="Band (CLT Group)"/>
            <p:cNvSpPr/>
            <p:nvPr/>
          </p:nvSpPr>
          <p:spPr>
            <a:xfrm>
              <a:off x="4572909" y="231786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1" name="U"/>
            <p:cNvSpPr/>
            <p:nvPr/>
          </p:nvSpPr>
          <p:spPr>
            <a:xfrm>
              <a:off x="5005214" y="231786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2" name="Group"/>
          <p:cNvGrpSpPr/>
          <p:nvPr/>
        </p:nvGrpSpPr>
        <p:grpSpPr>
          <a:xfrm>
            <a:off x="4528284" y="2421064"/>
            <a:ext cx="552235" cy="292852"/>
            <a:chOff x="4528284" y="2421064"/>
            <a:chExt cx="552235" cy="292852"/>
          </a:xfrm>
        </p:grpSpPr>
        <p:sp>
          <p:nvSpPr>
            <p:cNvPr id="168" name="Shape"/>
            <p:cNvSpPr/>
            <p:nvPr/>
          </p:nvSpPr>
          <p:spPr>
            <a:xfrm>
              <a:off x="4528284" y="2421064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3" name="MARKETPLACE OPS, ,S&amp;amp;C DIRECTOR Open Position"/>
            <p:cNvSpPr/>
            <p:nvPr/>
          </p:nvSpPr>
          <p:spPr>
            <a:xfrm>
              <a:off x="4564542" y="244337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MARKETPLACE OPS S&amp;C DIRECTOR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64" name="Shape"/>
            <p:cNvSpPr/>
            <p:nvPr/>
          </p:nvSpPr>
          <p:spPr>
            <a:xfrm>
              <a:off x="4536652" y="263024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5" name="Band (CLT Group)"/>
            <p:cNvSpPr/>
            <p:nvPr/>
          </p:nvSpPr>
          <p:spPr>
            <a:xfrm>
              <a:off x="4572909" y="2644189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6" name="E"/>
            <p:cNvSpPr/>
            <p:nvPr/>
          </p:nvSpPr>
          <p:spPr>
            <a:xfrm>
              <a:off x="5005214" y="2644189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67" name="Group"/>
          <p:cNvGrpSpPr/>
          <p:nvPr/>
        </p:nvGrpSpPr>
        <p:grpSpPr>
          <a:xfrm>
            <a:off x="4528284" y="2747384"/>
            <a:ext cx="552235" cy="292852"/>
            <a:chOff x="4528284" y="2747384"/>
            <a:chExt cx="552235" cy="292852"/>
          </a:xfrm>
        </p:grpSpPr>
        <p:sp>
          <p:nvSpPr>
            <p:cNvPr id="170" name="Shape"/>
            <p:cNvSpPr/>
            <p:nvPr/>
          </p:nvSpPr>
          <p:spPr>
            <a:xfrm>
              <a:off x="4528284" y="2747384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8" name="MARKETPLACE OPS, ,DIR, RPOC&amp;amp;KIDS Wang Tony"/>
            <p:cNvSpPr/>
            <p:nvPr/>
          </p:nvSpPr>
          <p:spPr>
            <a:xfrm>
              <a:off x="4564542" y="2769697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MARKETPLACE OPS DIR, RPOC&amp;KIDS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Wang Tony</a:t>
              </a:r>
            </a:p>
          </p:txBody>
        </p:sp>
        <p:sp>
          <p:nvSpPr>
            <p:cNvPr id="369" name="Shape"/>
            <p:cNvSpPr/>
            <p:nvPr/>
          </p:nvSpPr>
          <p:spPr>
            <a:xfrm>
              <a:off x="4536652" y="2956564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0" name="Band (CLT Group)"/>
            <p:cNvSpPr/>
            <p:nvPr/>
          </p:nvSpPr>
          <p:spPr>
            <a:xfrm>
              <a:off x="4572909" y="2970509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1" name="E"/>
            <p:cNvSpPr/>
            <p:nvPr/>
          </p:nvSpPr>
          <p:spPr>
            <a:xfrm>
              <a:off x="5005214" y="2970509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72" name="Group"/>
          <p:cNvGrpSpPr/>
          <p:nvPr/>
        </p:nvGrpSpPr>
        <p:grpSpPr>
          <a:xfrm>
            <a:off x="4528284" y="3073705"/>
            <a:ext cx="552235" cy="354212"/>
            <a:chOff x="4528284" y="3073705"/>
            <a:chExt cx="552235" cy="354212"/>
          </a:xfrm>
        </p:grpSpPr>
        <p:sp>
          <p:nvSpPr>
            <p:cNvPr id="172" name="Shape"/>
            <p:cNvSpPr/>
            <p:nvPr/>
          </p:nvSpPr>
          <p:spPr>
            <a:xfrm>
              <a:off x="4528284" y="3073705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3" name="DIRECTOR GC, ,EXPRESS LANE, ,FULFILL Min Jennifer"/>
            <p:cNvSpPr/>
            <p:nvPr/>
          </p:nvSpPr>
          <p:spPr>
            <a:xfrm>
              <a:off x="4564542" y="3096017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DIRECTOR GC EXPRESS LANE FULFILL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Min Jennifer</a:t>
              </a:r>
            </a:p>
          </p:txBody>
        </p:sp>
        <p:sp>
          <p:nvSpPr>
            <p:cNvPr id="374" name="Shape"/>
            <p:cNvSpPr/>
            <p:nvPr/>
          </p:nvSpPr>
          <p:spPr>
            <a:xfrm>
              <a:off x="4536652" y="3344244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5" name="Band (CLT Group)"/>
            <p:cNvSpPr/>
            <p:nvPr/>
          </p:nvSpPr>
          <p:spPr>
            <a:xfrm>
              <a:off x="4572909" y="3358189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6" name="E"/>
            <p:cNvSpPr/>
            <p:nvPr/>
          </p:nvSpPr>
          <p:spPr>
            <a:xfrm>
              <a:off x="5005214" y="3358189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77" name="Group"/>
          <p:cNvGrpSpPr/>
          <p:nvPr/>
        </p:nvGrpSpPr>
        <p:grpSpPr>
          <a:xfrm>
            <a:off x="4528284" y="3461385"/>
            <a:ext cx="552235" cy="292852"/>
            <a:chOff x="4528284" y="3461385"/>
            <a:chExt cx="552235" cy="292852"/>
          </a:xfrm>
        </p:grpSpPr>
        <p:sp>
          <p:nvSpPr>
            <p:cNvPr id="174" name="Shape"/>
            <p:cNvSpPr/>
            <p:nvPr/>
          </p:nvSpPr>
          <p:spPr>
            <a:xfrm>
              <a:off x="4528284" y="3461385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8" name="MARKETPLACE OPS, ,DIR, TOPSPORTS Wang Lynn"/>
            <p:cNvSpPr/>
            <p:nvPr/>
          </p:nvSpPr>
          <p:spPr>
            <a:xfrm>
              <a:off x="4564542" y="3483697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MARKETPLACE OPS DIR, TOPSPORTS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Wang Lynn</a:t>
              </a:r>
            </a:p>
          </p:txBody>
        </p:sp>
        <p:sp>
          <p:nvSpPr>
            <p:cNvPr id="379" name="Shape"/>
            <p:cNvSpPr/>
            <p:nvPr/>
          </p:nvSpPr>
          <p:spPr>
            <a:xfrm>
              <a:off x="4536652" y="3670564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0" name="Band (CLT Group)"/>
            <p:cNvSpPr/>
            <p:nvPr/>
          </p:nvSpPr>
          <p:spPr>
            <a:xfrm>
              <a:off x="4572909" y="3684510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1" name="E"/>
            <p:cNvSpPr/>
            <p:nvPr/>
          </p:nvSpPr>
          <p:spPr>
            <a:xfrm>
              <a:off x="5005214" y="3684510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82" name="Group"/>
          <p:cNvGrpSpPr/>
          <p:nvPr/>
        </p:nvGrpSpPr>
        <p:grpSpPr>
          <a:xfrm>
            <a:off x="5097254" y="993063"/>
            <a:ext cx="552235" cy="292852"/>
            <a:chOff x="5097254" y="993063"/>
            <a:chExt cx="552235" cy="292852"/>
          </a:xfrm>
        </p:grpSpPr>
        <p:sp>
          <p:nvSpPr>
            <p:cNvPr id="176" name="Shape"/>
            <p:cNvSpPr/>
            <p:nvPr/>
          </p:nvSpPr>
          <p:spPr>
            <a:xfrm>
              <a:off x="5097254" y="99306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5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3" name="SENIOR MANAGER, ,SUSTAINABILITY Li Fan"/>
            <p:cNvSpPr/>
            <p:nvPr/>
          </p:nvSpPr>
          <p:spPr>
            <a:xfrm>
              <a:off x="5133511" y="1015375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SENIOR MANAGER SUSTAINABILITY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Li Fan</a:t>
              </a:r>
            </a:p>
          </p:txBody>
        </p:sp>
        <p:sp>
          <p:nvSpPr>
            <p:cNvPr id="384" name="Shape"/>
            <p:cNvSpPr/>
            <p:nvPr/>
          </p:nvSpPr>
          <p:spPr>
            <a:xfrm>
              <a:off x="5105621" y="120224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5" name="Band (CLT Group)"/>
            <p:cNvSpPr/>
            <p:nvPr/>
          </p:nvSpPr>
          <p:spPr>
            <a:xfrm>
              <a:off x="5141879" y="121618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6" name="U"/>
            <p:cNvSpPr/>
            <p:nvPr/>
          </p:nvSpPr>
          <p:spPr>
            <a:xfrm>
              <a:off x="5574184" y="121618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87" name="Group"/>
          <p:cNvGrpSpPr/>
          <p:nvPr/>
        </p:nvGrpSpPr>
        <p:grpSpPr>
          <a:xfrm>
            <a:off x="5186504" y="1319383"/>
            <a:ext cx="552235" cy="354212"/>
            <a:chOff x="5186504" y="1319383"/>
            <a:chExt cx="552235" cy="354212"/>
          </a:xfrm>
        </p:grpSpPr>
        <p:sp>
          <p:nvSpPr>
            <p:cNvPr id="178" name="Shape"/>
            <p:cNvSpPr/>
            <p:nvPr/>
          </p:nvSpPr>
          <p:spPr>
            <a:xfrm>
              <a:off x="5186504" y="1319383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57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8" name="SUSTAINABILITY, ,ASSISTANT, ,MANAGER Chen MingZe"/>
            <p:cNvSpPr/>
            <p:nvPr/>
          </p:nvSpPr>
          <p:spPr>
            <a:xfrm>
              <a:off x="5222761" y="1341696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SUSTAINABILITY ASSISTANT MANAGER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Chen MingZe</a:t>
              </a:r>
            </a:p>
          </p:txBody>
        </p:sp>
        <p:sp>
          <p:nvSpPr>
            <p:cNvPr id="389" name="Shape"/>
            <p:cNvSpPr/>
            <p:nvPr/>
          </p:nvSpPr>
          <p:spPr>
            <a:xfrm>
              <a:off x="5194871" y="158992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0" name="Band (CLT Group)"/>
            <p:cNvSpPr/>
            <p:nvPr/>
          </p:nvSpPr>
          <p:spPr>
            <a:xfrm>
              <a:off x="5231129" y="1603868"/>
              <a:ext cx="43509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1" name="L"/>
            <p:cNvSpPr/>
            <p:nvPr/>
          </p:nvSpPr>
          <p:spPr>
            <a:xfrm>
              <a:off x="5666223" y="1603868"/>
              <a:ext cx="27891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92" name="Group"/>
          <p:cNvGrpSpPr/>
          <p:nvPr/>
        </p:nvGrpSpPr>
        <p:grpSpPr>
          <a:xfrm>
            <a:off x="5186504" y="1707063"/>
            <a:ext cx="552235" cy="354212"/>
            <a:chOff x="5186504" y="1707063"/>
            <a:chExt cx="552235" cy="354212"/>
          </a:xfrm>
        </p:grpSpPr>
        <p:sp>
          <p:nvSpPr>
            <p:cNvPr id="180" name="Shape"/>
            <p:cNvSpPr/>
            <p:nvPr/>
          </p:nvSpPr>
          <p:spPr>
            <a:xfrm>
              <a:off x="5186504" y="1707063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57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3" name="SUSTAINABILITY, ,ASS MGR-PERF, ,MGMT&amp;amp;ANLYTCS Zheng EnDong"/>
            <p:cNvSpPr/>
            <p:nvPr/>
          </p:nvSpPr>
          <p:spPr>
            <a:xfrm>
              <a:off x="5222761" y="1729376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SUSTAINABILITY ASS MGR-PERF MGMT&amp;ANLYTCS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Zheng EnDong</a:t>
              </a:r>
            </a:p>
          </p:txBody>
        </p:sp>
        <p:sp>
          <p:nvSpPr>
            <p:cNvPr id="394" name="Shape"/>
            <p:cNvSpPr/>
            <p:nvPr/>
          </p:nvSpPr>
          <p:spPr>
            <a:xfrm>
              <a:off x="5194871" y="197760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5" name="Band (CLT Group)"/>
            <p:cNvSpPr/>
            <p:nvPr/>
          </p:nvSpPr>
          <p:spPr>
            <a:xfrm>
              <a:off x="5231129" y="1991548"/>
              <a:ext cx="43509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6" name="L"/>
            <p:cNvSpPr/>
            <p:nvPr/>
          </p:nvSpPr>
          <p:spPr>
            <a:xfrm>
              <a:off x="5666223" y="1991548"/>
              <a:ext cx="27891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97" name="Group"/>
          <p:cNvGrpSpPr/>
          <p:nvPr/>
        </p:nvGrpSpPr>
        <p:grpSpPr>
          <a:xfrm>
            <a:off x="5186504" y="2094743"/>
            <a:ext cx="552235" cy="292852"/>
            <a:chOff x="5186504" y="2094743"/>
            <a:chExt cx="552235" cy="292852"/>
          </a:xfrm>
        </p:grpSpPr>
        <p:sp>
          <p:nvSpPr>
            <p:cNvPr id="182" name="Shape"/>
            <p:cNvSpPr/>
            <p:nvPr/>
          </p:nvSpPr>
          <p:spPr>
            <a:xfrm>
              <a:off x="5186504" y="209474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57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8" name="SUSTAINABILITY, ,MANAGER Open Position"/>
            <p:cNvSpPr/>
            <p:nvPr/>
          </p:nvSpPr>
          <p:spPr>
            <a:xfrm>
              <a:off x="5222761" y="211705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SUSTAINABILITY MANAGER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99" name="Shape"/>
            <p:cNvSpPr/>
            <p:nvPr/>
          </p:nvSpPr>
          <p:spPr>
            <a:xfrm>
              <a:off x="5194871" y="230392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0" name="Band (CLT Group)"/>
            <p:cNvSpPr/>
            <p:nvPr/>
          </p:nvSpPr>
          <p:spPr>
            <a:xfrm>
              <a:off x="5231129" y="231786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1" name="U"/>
            <p:cNvSpPr/>
            <p:nvPr/>
          </p:nvSpPr>
          <p:spPr>
            <a:xfrm>
              <a:off x="5663434" y="231786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02" name="Group"/>
          <p:cNvGrpSpPr/>
          <p:nvPr/>
        </p:nvGrpSpPr>
        <p:grpSpPr>
          <a:xfrm>
            <a:off x="5755473" y="993063"/>
            <a:ext cx="552235" cy="292852"/>
            <a:chOff x="5755473" y="993063"/>
            <a:chExt cx="552235" cy="292852"/>
          </a:xfrm>
        </p:grpSpPr>
        <p:sp>
          <p:nvSpPr>
            <p:cNvPr id="184" name="Shape"/>
            <p:cNvSpPr/>
            <p:nvPr/>
          </p:nvSpPr>
          <p:spPr>
            <a:xfrm>
              <a:off x="5755473" y="99306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57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3" name="SENIOR SEC, ,DIRECTOR - GC Chen Yu Chien"/>
            <p:cNvSpPr/>
            <p:nvPr/>
          </p:nvSpPr>
          <p:spPr>
            <a:xfrm>
              <a:off x="5791731" y="1015375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EEEEEE"/>
                  </a:solidFill>
                </a:rPr>
                <a:t>SENIOR SEC DIRECTOR - GC</a:t>
              </a:r>
            </a:p>
            <a:p>
              <a:pPr algn="l"/>
              <a:r>
                <a:rPr lang="en-GB" sz="300">
                  <a:solidFill>
                    <a:srgbClr val="EEEEEE"/>
                  </a:solidFill>
                </a:rPr>
                <a:t>Chen Yu Chien</a:t>
              </a:r>
            </a:p>
          </p:txBody>
        </p:sp>
        <p:sp>
          <p:nvSpPr>
            <p:cNvPr id="404" name="Shape"/>
            <p:cNvSpPr/>
            <p:nvPr/>
          </p:nvSpPr>
          <p:spPr>
            <a:xfrm>
              <a:off x="5763840" y="120224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5" name="Band (CLT Group)"/>
            <p:cNvSpPr/>
            <p:nvPr/>
          </p:nvSpPr>
          <p:spPr>
            <a:xfrm>
              <a:off x="5800098" y="121618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6" name="S"/>
            <p:cNvSpPr/>
            <p:nvPr/>
          </p:nvSpPr>
          <p:spPr>
            <a:xfrm>
              <a:off x="6232403" y="121618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07" name="Group"/>
          <p:cNvGrpSpPr/>
          <p:nvPr/>
        </p:nvGrpSpPr>
        <p:grpSpPr>
          <a:xfrm>
            <a:off x="5844723" y="1319383"/>
            <a:ext cx="552235" cy="354212"/>
            <a:chOff x="5844723" y="1319383"/>
            <a:chExt cx="552235" cy="354212"/>
          </a:xfrm>
        </p:grpSpPr>
        <p:sp>
          <p:nvSpPr>
            <p:cNvPr id="186" name="Shape"/>
            <p:cNvSpPr/>
            <p:nvPr/>
          </p:nvSpPr>
          <p:spPr>
            <a:xfrm>
              <a:off x="5844723" y="1319383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8" name="SEC GC, ,TRANSFORMATION,AL CHANGE DIR Open Position"/>
            <p:cNvSpPr/>
            <p:nvPr/>
          </p:nvSpPr>
          <p:spPr>
            <a:xfrm>
              <a:off x="5880981" y="1341696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SEC GC TRANSFORMATIONAL CHANGE DIR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09" name="Shape"/>
            <p:cNvSpPr/>
            <p:nvPr/>
          </p:nvSpPr>
          <p:spPr>
            <a:xfrm>
              <a:off x="5853090" y="158992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0" name="Band (CLT Group)"/>
            <p:cNvSpPr/>
            <p:nvPr/>
          </p:nvSpPr>
          <p:spPr>
            <a:xfrm>
              <a:off x="5889348" y="160386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1" name="E"/>
            <p:cNvSpPr/>
            <p:nvPr/>
          </p:nvSpPr>
          <p:spPr>
            <a:xfrm>
              <a:off x="6321653" y="160386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12" name="Group"/>
          <p:cNvGrpSpPr/>
          <p:nvPr/>
        </p:nvGrpSpPr>
        <p:grpSpPr>
          <a:xfrm>
            <a:off x="5844723" y="1707063"/>
            <a:ext cx="552235" cy="354212"/>
            <a:chOff x="5844723" y="1707063"/>
            <a:chExt cx="552235" cy="354212"/>
          </a:xfrm>
        </p:grpSpPr>
        <p:sp>
          <p:nvSpPr>
            <p:cNvPr id="188" name="Shape"/>
            <p:cNvSpPr/>
            <p:nvPr/>
          </p:nvSpPr>
          <p:spPr>
            <a:xfrm>
              <a:off x="5844723" y="1707063"/>
              <a:ext cx="552235" cy="35421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3" name="SEC PROJECT, ,MANAGEMENT, ,DIRECTOR Tian Cynthia"/>
            <p:cNvSpPr/>
            <p:nvPr/>
          </p:nvSpPr>
          <p:spPr>
            <a:xfrm>
              <a:off x="5880981" y="1729376"/>
              <a:ext cx="479720" cy="2342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SEC PROJECT MANAGEMENT DIRECTOR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Tian Cynthia</a:t>
              </a:r>
            </a:p>
          </p:txBody>
        </p:sp>
        <p:sp>
          <p:nvSpPr>
            <p:cNvPr id="414" name="Shape"/>
            <p:cNvSpPr/>
            <p:nvPr/>
          </p:nvSpPr>
          <p:spPr>
            <a:xfrm>
              <a:off x="5853090" y="1977602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5" name="Band (CLT Group)"/>
            <p:cNvSpPr/>
            <p:nvPr/>
          </p:nvSpPr>
          <p:spPr>
            <a:xfrm>
              <a:off x="5889348" y="199154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6" name="E"/>
            <p:cNvSpPr/>
            <p:nvPr/>
          </p:nvSpPr>
          <p:spPr>
            <a:xfrm>
              <a:off x="6321653" y="199154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17" name="Group"/>
          <p:cNvGrpSpPr/>
          <p:nvPr/>
        </p:nvGrpSpPr>
        <p:grpSpPr>
          <a:xfrm>
            <a:off x="5844723" y="2094743"/>
            <a:ext cx="552235" cy="292852"/>
            <a:chOff x="5844723" y="2094743"/>
            <a:chExt cx="552235" cy="292852"/>
          </a:xfrm>
        </p:grpSpPr>
        <p:sp>
          <p:nvSpPr>
            <p:cNvPr id="190" name="Shape"/>
            <p:cNvSpPr/>
            <p:nvPr/>
          </p:nvSpPr>
          <p:spPr>
            <a:xfrm>
              <a:off x="5844723" y="2094743"/>
              <a:ext cx="552235" cy="29285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462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57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8" name="SEC BUSINESS, ,TEST DIRECTOR Tang Billy"/>
            <p:cNvSpPr/>
            <p:nvPr/>
          </p:nvSpPr>
          <p:spPr>
            <a:xfrm>
              <a:off x="5880981" y="2117056"/>
              <a:ext cx="479720" cy="1729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70" b="1">
                  <a:solidFill>
                    <a:srgbClr val="282828"/>
                  </a:solidFill>
                </a:rPr>
                <a:t>SEC BUSINESS TEST DIRECTOR</a:t>
              </a:r>
            </a:p>
            <a:p>
              <a:pPr algn="l"/>
              <a:r>
                <a:rPr lang="en-GB" sz="300">
                  <a:solidFill>
                    <a:srgbClr val="282828"/>
                  </a:solidFill>
                </a:rPr>
                <a:t>Tang Billy</a:t>
              </a:r>
            </a:p>
          </p:txBody>
        </p:sp>
        <p:sp>
          <p:nvSpPr>
            <p:cNvPr id="419" name="Shape"/>
            <p:cNvSpPr/>
            <p:nvPr/>
          </p:nvSpPr>
          <p:spPr>
            <a:xfrm>
              <a:off x="5853090" y="2303923"/>
              <a:ext cx="535501" cy="7530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0" name="Band (CLT Group)"/>
            <p:cNvSpPr/>
            <p:nvPr/>
          </p:nvSpPr>
          <p:spPr>
            <a:xfrm>
              <a:off x="5889348" y="2317868"/>
              <a:ext cx="432305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1" name="E"/>
            <p:cNvSpPr/>
            <p:nvPr/>
          </p:nvSpPr>
          <p:spPr>
            <a:xfrm>
              <a:off x="6321653" y="2317868"/>
              <a:ext cx="30680" cy="474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8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Procurement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CHIEF OPERATING OFFICER,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VP, CHIEF PROCUREMENT OFFICER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548640"/>
            <a:ext cx="1371600" cy="787400"/>
            <a:chOff x="7680960" y="54864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6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1491567" y="977653"/>
            <a:ext cx="140869" cy="188293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14581" y="2810113"/>
            <a:ext cx="298171" cy="751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264840" y="3359499"/>
            <a:ext cx="298171" cy="751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440925" y="3883058"/>
            <a:ext cx="246520" cy="751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1" idx="3"/>
            <a:endCxn id="110" idx="0"/>
          </p:cNvCxnSpPr>
          <p:nvPr/>
        </p:nvCxnSpPr>
        <p:spPr>
          <a:xfrm rot="16200000" flipH="1">
            <a:off x="3374504" y="977653"/>
            <a:ext cx="140869" cy="188293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3"/>
            <a:endCxn id="112" idx="0"/>
          </p:cNvCxnSpPr>
          <p:nvPr/>
        </p:nvCxnSpPr>
        <p:spPr>
          <a:xfrm rot="5400000">
            <a:off x="3024681" y="1167825"/>
            <a:ext cx="140869" cy="258258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0" idx="3"/>
            <a:endCxn id="114" idx="0"/>
          </p:cNvCxnSpPr>
          <p:nvPr/>
        </p:nvCxnSpPr>
        <p:spPr>
          <a:xfrm rot="5400000">
            <a:off x="3541198" y="1684342"/>
            <a:ext cx="140869" cy="154955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0" idx="3"/>
            <a:endCxn id="116" idx="0"/>
          </p:cNvCxnSpPr>
          <p:nvPr/>
        </p:nvCxnSpPr>
        <p:spPr>
          <a:xfrm rot="5400000">
            <a:off x="4057714" y="2200858"/>
            <a:ext cx="140869" cy="5165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0" idx="3"/>
            <a:endCxn id="118" idx="0"/>
          </p:cNvCxnSpPr>
          <p:nvPr/>
        </p:nvCxnSpPr>
        <p:spPr>
          <a:xfrm rot="16200000" flipH="1">
            <a:off x="4574231" y="2200858"/>
            <a:ext cx="140869" cy="5165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0" idx="3"/>
            <a:endCxn id="120" idx="0"/>
          </p:cNvCxnSpPr>
          <p:nvPr/>
        </p:nvCxnSpPr>
        <p:spPr>
          <a:xfrm rot="16200000" flipH="1">
            <a:off x="5090747" y="1684342"/>
            <a:ext cx="140869" cy="154955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0" idx="3"/>
            <a:endCxn id="122" idx="0"/>
          </p:cNvCxnSpPr>
          <p:nvPr/>
        </p:nvCxnSpPr>
        <p:spPr>
          <a:xfrm rot="16200000" flipH="1">
            <a:off x="5607264" y="1167825"/>
            <a:ext cx="140869" cy="258258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124" name="Group"/>
          <p:cNvGrpSpPr/>
          <p:nvPr/>
        </p:nvGrpSpPr>
        <p:grpSpPr>
          <a:xfrm>
            <a:off x="2038605" y="1247651"/>
            <a:ext cx="929730" cy="596342"/>
            <a:chOff x="2038605" y="1247651"/>
            <a:chExt cx="929730" cy="596342"/>
          </a:xfrm>
        </p:grpSpPr>
        <p:sp>
          <p:nvSpPr>
            <p:cNvPr id="101" name="Shape"/>
            <p:cNvSpPr/>
            <p:nvPr/>
          </p:nvSpPr>
          <p:spPr>
            <a:xfrm>
              <a:off x="2038605" y="1247651"/>
              <a:ext cx="929730" cy="59634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939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5" name="VP, CHIEF, ,PROCUREMENT, ,OFFICER Gurevich Natalya"/>
            <p:cNvSpPr/>
            <p:nvPr/>
          </p:nvSpPr>
          <p:spPr>
            <a:xfrm>
              <a:off x="2099647" y="1285215"/>
              <a:ext cx="807644" cy="39443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AAAAAA"/>
                  </a:solidFill>
                </a:rPr>
                <a:t>VP, CHIEF PROCUREMENT OFFICER</a:t>
              </a:r>
            </a:p>
            <a:p>
              <a:pPr algn="l"/>
              <a:r>
                <a:rPr lang="en-GB" sz="510">
                  <a:solidFill>
                    <a:srgbClr val="AAAAAA"/>
                  </a:solidFill>
                </a:rPr>
                <a:t>Gurevich Natalya</a:t>
              </a:r>
            </a:p>
          </p:txBody>
        </p:sp>
        <p:sp>
          <p:nvSpPr>
            <p:cNvPr id="126" name="Shape"/>
            <p:cNvSpPr/>
            <p:nvPr/>
          </p:nvSpPr>
          <p:spPr>
            <a:xfrm>
              <a:off x="2052691" y="1703124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7" name="Band (CLT Group)"/>
            <p:cNvSpPr/>
            <p:nvPr/>
          </p:nvSpPr>
          <p:spPr>
            <a:xfrm>
              <a:off x="2113734" y="1726602"/>
              <a:ext cx="657385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28" name="CLT"/>
            <p:cNvSpPr/>
            <p:nvPr/>
          </p:nvSpPr>
          <p:spPr>
            <a:xfrm>
              <a:off x="2771119" y="1726602"/>
              <a:ext cx="122086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29" name="Group"/>
          <p:cNvGrpSpPr/>
          <p:nvPr/>
        </p:nvGrpSpPr>
        <p:grpSpPr>
          <a:xfrm>
            <a:off x="155667" y="1994252"/>
            <a:ext cx="929730" cy="699646"/>
            <a:chOff x="155667" y="1994252"/>
            <a:chExt cx="929730" cy="699646"/>
          </a:xfrm>
        </p:grpSpPr>
        <p:sp>
          <p:nvSpPr>
            <p:cNvPr id="102" name="Shape"/>
            <p:cNvSpPr/>
            <p:nvPr/>
          </p:nvSpPr>
          <p:spPr>
            <a:xfrm>
              <a:off x="155667" y="1994252"/>
              <a:ext cx="929730" cy="69964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939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0" name="SR DIRECTOR, ,PROGRAMS,, ,GLOBAL, ,PROCUREMENT Cipriano Jason Andrew"/>
            <p:cNvSpPr/>
            <p:nvPr/>
          </p:nvSpPr>
          <p:spPr>
            <a:xfrm>
              <a:off x="216710" y="2031816"/>
              <a:ext cx="807644" cy="4977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AAAAAA"/>
                  </a:solidFill>
                </a:rPr>
                <a:t>SR DIRECTOR PROGRAMS, GLOBAL PROCUREMENT</a:t>
              </a:r>
            </a:p>
            <a:p>
              <a:pPr algn="l"/>
              <a:r>
                <a:rPr lang="en-GB" sz="510">
                  <a:solidFill>
                    <a:srgbClr val="AAAAAA"/>
                  </a:solidFill>
                </a:rPr>
                <a:t>Cipriano Jason Andrew</a:t>
              </a:r>
            </a:p>
          </p:txBody>
        </p:sp>
        <p:sp>
          <p:nvSpPr>
            <p:cNvPr id="131" name="Shape"/>
            <p:cNvSpPr/>
            <p:nvPr/>
          </p:nvSpPr>
          <p:spPr>
            <a:xfrm>
              <a:off x="169754" y="2553029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2" name="Band (CLT Group)"/>
            <p:cNvSpPr/>
            <p:nvPr/>
          </p:nvSpPr>
          <p:spPr>
            <a:xfrm>
              <a:off x="230797" y="2576507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33" name="S"/>
            <p:cNvSpPr/>
            <p:nvPr/>
          </p:nvSpPr>
          <p:spPr>
            <a:xfrm>
              <a:off x="958616" y="2576507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34" name="Group"/>
          <p:cNvGrpSpPr/>
          <p:nvPr/>
        </p:nvGrpSpPr>
        <p:grpSpPr>
          <a:xfrm>
            <a:off x="305927" y="2750244"/>
            <a:ext cx="929730" cy="493039"/>
            <a:chOff x="305927" y="2750244"/>
            <a:chExt cx="929730" cy="493039"/>
          </a:xfrm>
        </p:grpSpPr>
        <p:sp>
          <p:nvSpPr>
            <p:cNvPr id="104" name="Shape"/>
            <p:cNvSpPr/>
            <p:nvPr/>
          </p:nvSpPr>
          <p:spPr>
            <a:xfrm>
              <a:off x="305927" y="2750244"/>
              <a:ext cx="929730" cy="4930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939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5" name="DIR, SPECIAL, ,ASSETS Roberti Mario John"/>
            <p:cNvSpPr/>
            <p:nvPr/>
          </p:nvSpPr>
          <p:spPr>
            <a:xfrm>
              <a:off x="366970" y="2787809"/>
              <a:ext cx="807644" cy="2911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AAAAAA"/>
                  </a:solidFill>
                </a:rPr>
                <a:t>DIR, SPECIAL ASSETS</a:t>
              </a:r>
            </a:p>
            <a:p>
              <a:pPr algn="l"/>
              <a:r>
                <a:rPr lang="en-GB" sz="510">
                  <a:solidFill>
                    <a:srgbClr val="AAAAAA"/>
                  </a:solidFill>
                </a:rPr>
                <a:t>Roberti Mario John</a:t>
              </a:r>
            </a:p>
          </p:txBody>
        </p:sp>
        <p:sp>
          <p:nvSpPr>
            <p:cNvPr id="136" name="Shape"/>
            <p:cNvSpPr/>
            <p:nvPr/>
          </p:nvSpPr>
          <p:spPr>
            <a:xfrm>
              <a:off x="320013" y="3102414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7" name="Band (CLT Group)"/>
            <p:cNvSpPr/>
            <p:nvPr/>
          </p:nvSpPr>
          <p:spPr>
            <a:xfrm>
              <a:off x="381056" y="3125892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38" name="E"/>
            <p:cNvSpPr/>
            <p:nvPr/>
          </p:nvSpPr>
          <p:spPr>
            <a:xfrm>
              <a:off x="1108875" y="3125892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39" name="Group"/>
          <p:cNvGrpSpPr/>
          <p:nvPr/>
        </p:nvGrpSpPr>
        <p:grpSpPr>
          <a:xfrm>
            <a:off x="456186" y="3299630"/>
            <a:ext cx="929730" cy="493039"/>
            <a:chOff x="456186" y="3299630"/>
            <a:chExt cx="929730" cy="493039"/>
          </a:xfrm>
        </p:grpSpPr>
        <p:sp>
          <p:nvSpPr>
            <p:cNvPr id="106" name="Shape"/>
            <p:cNvSpPr/>
            <p:nvPr/>
          </p:nvSpPr>
          <p:spPr>
            <a:xfrm>
              <a:off x="456186" y="3299630"/>
              <a:ext cx="929730" cy="4930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939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0" name="SA GOV OPS SR, ,MGR Meza Camba Natalia"/>
            <p:cNvSpPr/>
            <p:nvPr/>
          </p:nvSpPr>
          <p:spPr>
            <a:xfrm>
              <a:off x="517229" y="3337194"/>
              <a:ext cx="807644" cy="2911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AAAAAA"/>
                  </a:solidFill>
                </a:rPr>
                <a:t>SA GOV OPS SR MGR</a:t>
              </a:r>
            </a:p>
            <a:p>
              <a:pPr algn="l"/>
              <a:r>
                <a:rPr lang="en-GB" sz="510">
                  <a:solidFill>
                    <a:srgbClr val="AAAAAA"/>
                  </a:solidFill>
                </a:rPr>
                <a:t>Meza Camba Natalia</a:t>
              </a:r>
            </a:p>
          </p:txBody>
        </p:sp>
        <p:sp>
          <p:nvSpPr>
            <p:cNvPr id="141" name="Shape"/>
            <p:cNvSpPr/>
            <p:nvPr/>
          </p:nvSpPr>
          <p:spPr>
            <a:xfrm>
              <a:off x="470273" y="3651800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2" name="Band (CLT Group)"/>
            <p:cNvSpPr/>
            <p:nvPr/>
          </p:nvSpPr>
          <p:spPr>
            <a:xfrm>
              <a:off x="531316" y="3675278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43" name="U"/>
            <p:cNvSpPr/>
            <p:nvPr/>
          </p:nvSpPr>
          <p:spPr>
            <a:xfrm>
              <a:off x="1259134" y="3675278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AAAAAA"/>
                  </a:solidFill>
                </a:rPr>
                <a:t>U</a:t>
              </a:r>
            </a:p>
          </p:txBody>
        </p:sp>
      </p:grpSp>
      <p:grpSp>
        <p:nvGrpSpPr>
          <p:cNvPr id="144" name="Group"/>
          <p:cNvGrpSpPr/>
          <p:nvPr/>
        </p:nvGrpSpPr>
        <p:grpSpPr>
          <a:xfrm>
            <a:off x="606445" y="3849015"/>
            <a:ext cx="929730" cy="389736"/>
            <a:chOff x="606445" y="3849015"/>
            <a:chExt cx="929730" cy="389736"/>
          </a:xfrm>
        </p:grpSpPr>
        <p:sp>
          <p:nvSpPr>
            <p:cNvPr id="108" name="Shape"/>
            <p:cNvSpPr/>
            <p:nvPr/>
          </p:nvSpPr>
          <p:spPr>
            <a:xfrm>
              <a:off x="606445" y="3849015"/>
              <a:ext cx="929730" cy="38973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3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5" name="SA GOV OPS MGR Wang QiFeng"/>
            <p:cNvSpPr/>
            <p:nvPr/>
          </p:nvSpPr>
          <p:spPr>
            <a:xfrm>
              <a:off x="667488" y="3886580"/>
              <a:ext cx="807644" cy="1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282828"/>
                  </a:solidFill>
                </a:rPr>
                <a:t>SA GOV OPS MGR</a:t>
              </a:r>
            </a:p>
            <a:p>
              <a:pPr algn="l"/>
              <a:r>
                <a:rPr lang="en-GB" sz="510">
                  <a:solidFill>
                    <a:srgbClr val="282828"/>
                  </a:solidFill>
                </a:rPr>
                <a:t>Wang QiFeng</a:t>
              </a:r>
            </a:p>
          </p:txBody>
        </p:sp>
        <p:sp>
          <p:nvSpPr>
            <p:cNvPr id="146" name="Shape"/>
            <p:cNvSpPr/>
            <p:nvPr/>
          </p:nvSpPr>
          <p:spPr>
            <a:xfrm>
              <a:off x="620532" y="4097882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7" name="Band (CLT Group)"/>
            <p:cNvSpPr/>
            <p:nvPr/>
          </p:nvSpPr>
          <p:spPr>
            <a:xfrm>
              <a:off x="681575" y="4121360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8" name="U"/>
            <p:cNvSpPr/>
            <p:nvPr/>
          </p:nvSpPr>
          <p:spPr>
            <a:xfrm>
              <a:off x="1409394" y="4121360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49" name="Group"/>
          <p:cNvGrpSpPr/>
          <p:nvPr/>
        </p:nvGrpSpPr>
        <p:grpSpPr>
          <a:xfrm>
            <a:off x="3921542" y="1994252"/>
            <a:ext cx="929730" cy="389736"/>
            <a:chOff x="3921542" y="1994252"/>
            <a:chExt cx="929730" cy="389736"/>
          </a:xfrm>
        </p:grpSpPr>
        <p:sp>
          <p:nvSpPr>
            <p:cNvPr id="110" name="Shape"/>
            <p:cNvSpPr/>
            <p:nvPr/>
          </p:nvSpPr>
          <p:spPr>
            <a:xfrm>
              <a:off x="3921542" y="1994252"/>
              <a:ext cx="929730" cy="38973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939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0" name="SR DIR, GC/AP Lim Eddie Chai-Chai"/>
            <p:cNvSpPr/>
            <p:nvPr/>
          </p:nvSpPr>
          <p:spPr>
            <a:xfrm>
              <a:off x="3982585" y="2031816"/>
              <a:ext cx="807644" cy="1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EEEEEE"/>
                  </a:solidFill>
                </a:rPr>
                <a:t>SR DIR, GC/AP</a:t>
              </a:r>
            </a:p>
            <a:p>
              <a:pPr algn="l"/>
              <a:r>
                <a:rPr lang="en-GB" sz="510">
                  <a:solidFill>
                    <a:srgbClr val="EEEEEE"/>
                  </a:solidFill>
                </a:rPr>
                <a:t>Lim Eddie Chai-Chai</a:t>
              </a:r>
            </a:p>
          </p:txBody>
        </p:sp>
        <p:sp>
          <p:nvSpPr>
            <p:cNvPr id="151" name="Shape"/>
            <p:cNvSpPr/>
            <p:nvPr/>
          </p:nvSpPr>
          <p:spPr>
            <a:xfrm>
              <a:off x="3935629" y="2243119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2" name="Band (CLT Group)"/>
            <p:cNvSpPr/>
            <p:nvPr/>
          </p:nvSpPr>
          <p:spPr>
            <a:xfrm>
              <a:off x="3996671" y="2266597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3" name="S"/>
            <p:cNvSpPr/>
            <p:nvPr/>
          </p:nvSpPr>
          <p:spPr>
            <a:xfrm>
              <a:off x="4724490" y="2266597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54" name="Group"/>
          <p:cNvGrpSpPr/>
          <p:nvPr/>
        </p:nvGrpSpPr>
        <p:grpSpPr>
          <a:xfrm>
            <a:off x="1338960" y="2534246"/>
            <a:ext cx="929730" cy="493039"/>
            <a:chOff x="1338960" y="2534246"/>
            <a:chExt cx="929730" cy="493039"/>
          </a:xfrm>
        </p:grpSpPr>
        <p:sp>
          <p:nvSpPr>
            <p:cNvPr id="112" name="Shape"/>
            <p:cNvSpPr/>
            <p:nvPr/>
          </p:nvSpPr>
          <p:spPr>
            <a:xfrm>
              <a:off x="1338960" y="2534246"/>
              <a:ext cx="929730" cy="4930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3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5" name="DIR, TECH &amp;amp;, ,SERVICES - GC/AP Li Echo"/>
            <p:cNvSpPr/>
            <p:nvPr/>
          </p:nvSpPr>
          <p:spPr>
            <a:xfrm>
              <a:off x="1400002" y="2571811"/>
              <a:ext cx="807644" cy="2911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282828"/>
                  </a:solidFill>
                </a:rPr>
                <a:t>DIR, TECH &amp; SERVICES - GC/AP</a:t>
              </a:r>
            </a:p>
            <a:p>
              <a:pPr algn="l"/>
              <a:r>
                <a:rPr lang="en-GB" sz="510">
                  <a:solidFill>
                    <a:srgbClr val="282828"/>
                  </a:solidFill>
                </a:rPr>
                <a:t>Li Echo</a:t>
              </a:r>
            </a:p>
          </p:txBody>
        </p:sp>
        <p:sp>
          <p:nvSpPr>
            <p:cNvPr id="156" name="Shape"/>
            <p:cNvSpPr/>
            <p:nvPr/>
          </p:nvSpPr>
          <p:spPr>
            <a:xfrm>
              <a:off x="1353046" y="2886416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7" name="Band (CLT Group)"/>
            <p:cNvSpPr/>
            <p:nvPr/>
          </p:nvSpPr>
          <p:spPr>
            <a:xfrm>
              <a:off x="1414089" y="2909894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8" name="E"/>
            <p:cNvSpPr/>
            <p:nvPr/>
          </p:nvSpPr>
          <p:spPr>
            <a:xfrm>
              <a:off x="2141908" y="2909894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59" name="Group"/>
          <p:cNvGrpSpPr/>
          <p:nvPr/>
        </p:nvGrpSpPr>
        <p:grpSpPr>
          <a:xfrm>
            <a:off x="2371992" y="2534246"/>
            <a:ext cx="929730" cy="493039"/>
            <a:chOff x="2371992" y="2534246"/>
            <a:chExt cx="929730" cy="493039"/>
          </a:xfrm>
        </p:grpSpPr>
        <p:sp>
          <p:nvSpPr>
            <p:cNvPr id="114" name="Shape"/>
            <p:cNvSpPr/>
            <p:nvPr/>
          </p:nvSpPr>
          <p:spPr>
            <a:xfrm>
              <a:off x="2371992" y="2534246"/>
              <a:ext cx="929730" cy="4930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9392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0" name="SR ADMINISTRATIVE, ,ASSISTANT Xu Ling"/>
            <p:cNvSpPr/>
            <p:nvPr/>
          </p:nvSpPr>
          <p:spPr>
            <a:xfrm>
              <a:off x="2433035" y="2571811"/>
              <a:ext cx="807644" cy="2911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EEEEEE"/>
                  </a:solidFill>
                </a:rPr>
                <a:t>SR ADMINISTRATIVE ASSISTANT</a:t>
              </a:r>
            </a:p>
            <a:p>
              <a:pPr algn="l"/>
              <a:r>
                <a:rPr lang="en-GB" sz="510">
                  <a:solidFill>
                    <a:srgbClr val="EEEEEE"/>
                  </a:solidFill>
                </a:rPr>
                <a:t>Xu Ling</a:t>
              </a:r>
            </a:p>
          </p:txBody>
        </p:sp>
        <p:sp>
          <p:nvSpPr>
            <p:cNvPr id="161" name="Shape"/>
            <p:cNvSpPr/>
            <p:nvPr/>
          </p:nvSpPr>
          <p:spPr>
            <a:xfrm>
              <a:off x="2386079" y="2886416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2" name="Band (CLT Group)"/>
            <p:cNvSpPr/>
            <p:nvPr/>
          </p:nvSpPr>
          <p:spPr>
            <a:xfrm>
              <a:off x="2447122" y="2909894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3" name="A"/>
            <p:cNvSpPr/>
            <p:nvPr/>
          </p:nvSpPr>
          <p:spPr>
            <a:xfrm>
              <a:off x="3174941" y="2909894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64" name="Group"/>
          <p:cNvGrpSpPr/>
          <p:nvPr/>
        </p:nvGrpSpPr>
        <p:grpSpPr>
          <a:xfrm>
            <a:off x="3405025" y="2534246"/>
            <a:ext cx="929730" cy="493039"/>
            <a:chOff x="3405025" y="2534246"/>
            <a:chExt cx="929730" cy="493039"/>
          </a:xfrm>
        </p:grpSpPr>
        <p:sp>
          <p:nvSpPr>
            <p:cNvPr id="116" name="Shape"/>
            <p:cNvSpPr/>
            <p:nvPr/>
          </p:nvSpPr>
          <p:spPr>
            <a:xfrm>
              <a:off x="3405025" y="2534246"/>
              <a:ext cx="929730" cy="4930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3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5" name="DIR, SUPPLY CHAIN, ,GC/AP Qi Charles"/>
            <p:cNvSpPr/>
            <p:nvPr/>
          </p:nvSpPr>
          <p:spPr>
            <a:xfrm>
              <a:off x="3466068" y="2571811"/>
              <a:ext cx="807644" cy="2911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282828"/>
                  </a:solidFill>
                </a:rPr>
                <a:t>DIR, SUPPLY CHAIN GC/AP</a:t>
              </a:r>
            </a:p>
            <a:p>
              <a:pPr algn="l"/>
              <a:r>
                <a:rPr lang="en-GB" sz="510">
                  <a:solidFill>
                    <a:srgbClr val="282828"/>
                  </a:solidFill>
                </a:rPr>
                <a:t>Qi Charles</a:t>
              </a:r>
            </a:p>
          </p:txBody>
        </p:sp>
        <p:sp>
          <p:nvSpPr>
            <p:cNvPr id="166" name="Shape"/>
            <p:cNvSpPr/>
            <p:nvPr/>
          </p:nvSpPr>
          <p:spPr>
            <a:xfrm>
              <a:off x="3419112" y="2886416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7" name="Band (CLT Group)"/>
            <p:cNvSpPr/>
            <p:nvPr/>
          </p:nvSpPr>
          <p:spPr>
            <a:xfrm>
              <a:off x="3480155" y="2909894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8" name="E"/>
            <p:cNvSpPr/>
            <p:nvPr/>
          </p:nvSpPr>
          <p:spPr>
            <a:xfrm>
              <a:off x="4207974" y="2909894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69" name="Group"/>
          <p:cNvGrpSpPr/>
          <p:nvPr/>
        </p:nvGrpSpPr>
        <p:grpSpPr>
          <a:xfrm>
            <a:off x="4438058" y="2534246"/>
            <a:ext cx="929730" cy="596342"/>
            <a:chOff x="4438058" y="2534246"/>
            <a:chExt cx="929730" cy="596342"/>
          </a:xfrm>
        </p:grpSpPr>
        <p:sp>
          <p:nvSpPr>
            <p:cNvPr id="118" name="Shape"/>
            <p:cNvSpPr/>
            <p:nvPr/>
          </p:nvSpPr>
          <p:spPr>
            <a:xfrm>
              <a:off x="4438058" y="2534246"/>
              <a:ext cx="929730" cy="59634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3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0" name="DIR, ENABLEMENT, ,&amp;amp; PROGRAMS -, ,GC/AP Li Yue"/>
            <p:cNvSpPr/>
            <p:nvPr/>
          </p:nvSpPr>
          <p:spPr>
            <a:xfrm>
              <a:off x="4499101" y="2571811"/>
              <a:ext cx="807644" cy="39443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282828"/>
                  </a:solidFill>
                </a:rPr>
                <a:t>DIR, ENABLEMENT &amp; PROGRAMS - GC/AP</a:t>
              </a:r>
            </a:p>
            <a:p>
              <a:pPr algn="l"/>
              <a:r>
                <a:rPr lang="en-GB" sz="510">
                  <a:solidFill>
                    <a:srgbClr val="282828"/>
                  </a:solidFill>
                </a:rPr>
                <a:t>Li Yue</a:t>
              </a:r>
            </a:p>
          </p:txBody>
        </p:sp>
        <p:sp>
          <p:nvSpPr>
            <p:cNvPr id="171" name="Shape"/>
            <p:cNvSpPr/>
            <p:nvPr/>
          </p:nvSpPr>
          <p:spPr>
            <a:xfrm>
              <a:off x="4452145" y="2989720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2" name="Band (CLT Group)"/>
            <p:cNvSpPr/>
            <p:nvPr/>
          </p:nvSpPr>
          <p:spPr>
            <a:xfrm>
              <a:off x="4513188" y="3013198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3" name="E"/>
            <p:cNvSpPr/>
            <p:nvPr/>
          </p:nvSpPr>
          <p:spPr>
            <a:xfrm>
              <a:off x="5241007" y="3013198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74" name="Group"/>
          <p:cNvGrpSpPr/>
          <p:nvPr/>
        </p:nvGrpSpPr>
        <p:grpSpPr>
          <a:xfrm>
            <a:off x="5471091" y="2534246"/>
            <a:ext cx="929730" cy="493039"/>
            <a:chOff x="5471091" y="2534246"/>
            <a:chExt cx="929730" cy="493039"/>
          </a:xfrm>
        </p:grpSpPr>
        <p:sp>
          <p:nvSpPr>
            <p:cNvPr id="120" name="Shape"/>
            <p:cNvSpPr/>
            <p:nvPr/>
          </p:nvSpPr>
          <p:spPr>
            <a:xfrm>
              <a:off x="5471091" y="2534246"/>
              <a:ext cx="929730" cy="4930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3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5" name="DIR, MARKETING &amp;amp;, ,EVENTS - GC/AP Xu WenJin"/>
            <p:cNvSpPr/>
            <p:nvPr/>
          </p:nvSpPr>
          <p:spPr>
            <a:xfrm>
              <a:off x="5532134" y="2571811"/>
              <a:ext cx="807644" cy="2911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282828"/>
                  </a:solidFill>
                </a:rPr>
                <a:t>DIR, MARKETING &amp; EVENTS - GC/AP</a:t>
              </a:r>
            </a:p>
            <a:p>
              <a:pPr algn="l"/>
              <a:r>
                <a:rPr lang="en-GB" sz="510">
                  <a:solidFill>
                    <a:srgbClr val="282828"/>
                  </a:solidFill>
                </a:rPr>
                <a:t>Xu WenJin</a:t>
              </a:r>
            </a:p>
          </p:txBody>
        </p:sp>
        <p:sp>
          <p:nvSpPr>
            <p:cNvPr id="176" name="Shape"/>
            <p:cNvSpPr/>
            <p:nvPr/>
          </p:nvSpPr>
          <p:spPr>
            <a:xfrm>
              <a:off x="5485178" y="2886416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7" name="Band (CLT Group)"/>
            <p:cNvSpPr/>
            <p:nvPr/>
          </p:nvSpPr>
          <p:spPr>
            <a:xfrm>
              <a:off x="5546221" y="2909894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8" name="E"/>
            <p:cNvSpPr/>
            <p:nvPr/>
          </p:nvSpPr>
          <p:spPr>
            <a:xfrm>
              <a:off x="6274039" y="2909894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79" name="Group"/>
          <p:cNvGrpSpPr/>
          <p:nvPr/>
        </p:nvGrpSpPr>
        <p:grpSpPr>
          <a:xfrm>
            <a:off x="6504124" y="2534246"/>
            <a:ext cx="929730" cy="493039"/>
            <a:chOff x="6504124" y="2534246"/>
            <a:chExt cx="929730" cy="493039"/>
          </a:xfrm>
        </p:grpSpPr>
        <p:sp>
          <p:nvSpPr>
            <p:cNvPr id="122" name="Shape"/>
            <p:cNvSpPr/>
            <p:nvPr/>
          </p:nvSpPr>
          <p:spPr>
            <a:xfrm>
              <a:off x="6504124" y="2534246"/>
              <a:ext cx="929730" cy="4930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3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0" name="DIR, RE &amp;amp; FAC, ,MGMT - GC/AP Yang Carol"/>
            <p:cNvSpPr/>
            <p:nvPr/>
          </p:nvSpPr>
          <p:spPr>
            <a:xfrm>
              <a:off x="6565167" y="2571811"/>
              <a:ext cx="807644" cy="2911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282828"/>
                  </a:solidFill>
                </a:rPr>
                <a:t>DIR, RE &amp; FAC MGMT - GC/AP</a:t>
              </a:r>
            </a:p>
            <a:p>
              <a:pPr algn="l"/>
              <a:r>
                <a:rPr lang="en-GB" sz="510">
                  <a:solidFill>
                    <a:srgbClr val="282828"/>
                  </a:solidFill>
                </a:rPr>
                <a:t>Yang Carol</a:t>
              </a:r>
            </a:p>
          </p:txBody>
        </p:sp>
        <p:sp>
          <p:nvSpPr>
            <p:cNvPr id="181" name="Shape"/>
            <p:cNvSpPr/>
            <p:nvPr/>
          </p:nvSpPr>
          <p:spPr>
            <a:xfrm>
              <a:off x="6518211" y="2886416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2" name="Band (CLT Group)"/>
            <p:cNvSpPr/>
            <p:nvPr/>
          </p:nvSpPr>
          <p:spPr>
            <a:xfrm>
              <a:off x="6579254" y="2909894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3" name="E"/>
            <p:cNvSpPr/>
            <p:nvPr/>
          </p:nvSpPr>
          <p:spPr>
            <a:xfrm>
              <a:off x="7307072" y="2909894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Tech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CHIEF OPERATING OFFICER,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GLOBAL CHIEF DIGITAL INFORMATION OFFICER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548640"/>
            <a:ext cx="1371600" cy="1061720"/>
            <a:chOff x="7680960" y="54864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20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238229" y="-538418"/>
            <a:ext cx="62428" cy="298404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553200" y="1340137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619790" y="1583605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686379" y="1827073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752969" y="2070542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8" idx="4"/>
            <a:endCxn id="112" idx="5"/>
          </p:cNvCxnSpPr>
          <p:nvPr/>
        </p:nvCxnSpPr>
        <p:spPr>
          <a:xfrm rot="16200000" flipH="1">
            <a:off x="631235" y="2192276"/>
            <a:ext cx="375607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8" idx="4"/>
            <a:endCxn id="114" idx="5"/>
          </p:cNvCxnSpPr>
          <p:nvPr/>
        </p:nvCxnSpPr>
        <p:spPr>
          <a:xfrm rot="16200000" flipH="1">
            <a:off x="509501" y="2314010"/>
            <a:ext cx="619076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06" idx="4"/>
            <a:endCxn id="116" idx="5"/>
          </p:cNvCxnSpPr>
          <p:nvPr/>
        </p:nvCxnSpPr>
        <p:spPr>
          <a:xfrm rot="16200000" flipH="1">
            <a:off x="199443" y="2314010"/>
            <a:ext cx="1106012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6" idx="4"/>
            <a:endCxn id="118" idx="5"/>
          </p:cNvCxnSpPr>
          <p:nvPr/>
        </p:nvCxnSpPr>
        <p:spPr>
          <a:xfrm rot="16200000" flipH="1">
            <a:off x="741524" y="3055859"/>
            <a:ext cx="1550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6" idx="4"/>
            <a:endCxn id="120" idx="5"/>
          </p:cNvCxnSpPr>
          <p:nvPr/>
        </p:nvCxnSpPr>
        <p:spPr>
          <a:xfrm rot="16200000" flipH="1">
            <a:off x="-66916" y="2580368"/>
            <a:ext cx="16387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1" idx="3"/>
            <a:endCxn id="122" idx="0"/>
          </p:cNvCxnSpPr>
          <p:nvPr/>
        </p:nvCxnSpPr>
        <p:spPr>
          <a:xfrm rot="5400000">
            <a:off x="2517073" y="-259574"/>
            <a:ext cx="62428" cy="242635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22" idx="4"/>
            <a:endCxn id="124" idx="5"/>
          </p:cNvCxnSpPr>
          <p:nvPr/>
        </p:nvCxnSpPr>
        <p:spPr>
          <a:xfrm rot="16200000" flipH="1">
            <a:off x="1101524" y="1312045"/>
            <a:ext cx="150868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4" idx="4"/>
            <a:endCxn id="126" idx="5"/>
          </p:cNvCxnSpPr>
          <p:nvPr/>
        </p:nvCxnSpPr>
        <p:spPr>
          <a:xfrm rot="16200000" flipH="1">
            <a:off x="1177477" y="1583605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6" idx="4"/>
            <a:endCxn id="128" idx="5"/>
          </p:cNvCxnSpPr>
          <p:nvPr/>
        </p:nvCxnSpPr>
        <p:spPr>
          <a:xfrm rot="16200000" flipH="1">
            <a:off x="1232622" y="1838518"/>
            <a:ext cx="1550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01" idx="3"/>
            <a:endCxn id="130" idx="0"/>
          </p:cNvCxnSpPr>
          <p:nvPr/>
        </p:nvCxnSpPr>
        <p:spPr>
          <a:xfrm rot="5400000">
            <a:off x="3336957" y="560310"/>
            <a:ext cx="62428" cy="78659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3"/>
            <a:endCxn id="132" idx="0"/>
          </p:cNvCxnSpPr>
          <p:nvPr/>
        </p:nvCxnSpPr>
        <p:spPr>
          <a:xfrm rot="5400000">
            <a:off x="2402622" y="651871"/>
            <a:ext cx="62428" cy="108208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2" idx="4"/>
            <a:endCxn id="134" idx="5"/>
          </p:cNvCxnSpPr>
          <p:nvPr/>
        </p:nvCxnSpPr>
        <p:spPr>
          <a:xfrm rot="16200000" flipH="1">
            <a:off x="1680021" y="1530542"/>
            <a:ext cx="10924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4" idx="4"/>
            <a:endCxn id="136" idx="5"/>
          </p:cNvCxnSpPr>
          <p:nvPr/>
        </p:nvCxnSpPr>
        <p:spPr>
          <a:xfrm rot="16200000" flipH="1">
            <a:off x="1735165" y="1739675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6" idx="4"/>
            <a:endCxn id="138" idx="5"/>
          </p:cNvCxnSpPr>
          <p:nvPr/>
        </p:nvCxnSpPr>
        <p:spPr>
          <a:xfrm rot="16200000" flipH="1">
            <a:off x="1801755" y="1983143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8" idx="4"/>
            <a:endCxn id="140" idx="5"/>
          </p:cNvCxnSpPr>
          <p:nvPr/>
        </p:nvCxnSpPr>
        <p:spPr>
          <a:xfrm rot="16200000" flipH="1">
            <a:off x="1868344" y="2226611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38" idx="4"/>
            <a:endCxn id="142" idx="5"/>
          </p:cNvCxnSpPr>
          <p:nvPr/>
        </p:nvCxnSpPr>
        <p:spPr>
          <a:xfrm rot="16200000" flipH="1">
            <a:off x="1746610" y="2348345"/>
            <a:ext cx="375607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38" idx="4"/>
            <a:endCxn id="144" idx="5"/>
          </p:cNvCxnSpPr>
          <p:nvPr/>
        </p:nvCxnSpPr>
        <p:spPr>
          <a:xfrm rot="16200000" flipH="1">
            <a:off x="1624876" y="2470079"/>
            <a:ext cx="619076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38" idx="4"/>
            <a:endCxn id="146" idx="5"/>
          </p:cNvCxnSpPr>
          <p:nvPr/>
        </p:nvCxnSpPr>
        <p:spPr>
          <a:xfrm rot="16200000" flipH="1">
            <a:off x="1491697" y="2603258"/>
            <a:ext cx="885434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38" idx="4"/>
            <a:endCxn id="148" idx="5"/>
          </p:cNvCxnSpPr>
          <p:nvPr/>
        </p:nvCxnSpPr>
        <p:spPr>
          <a:xfrm rot="16200000" flipH="1">
            <a:off x="1347073" y="2747883"/>
            <a:ext cx="1174682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38" idx="4"/>
            <a:endCxn id="150" idx="5"/>
          </p:cNvCxnSpPr>
          <p:nvPr/>
        </p:nvCxnSpPr>
        <p:spPr>
          <a:xfrm rot="16200000" flipH="1">
            <a:off x="1202449" y="2892507"/>
            <a:ext cx="1463931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38" idx="4"/>
            <a:endCxn id="152" idx="5"/>
          </p:cNvCxnSpPr>
          <p:nvPr/>
        </p:nvCxnSpPr>
        <p:spPr>
          <a:xfrm rot="16200000" flipH="1">
            <a:off x="1069269" y="3025686"/>
            <a:ext cx="173028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30" idx="3"/>
            <a:endCxn id="154" idx="0"/>
          </p:cNvCxnSpPr>
          <p:nvPr/>
        </p:nvCxnSpPr>
        <p:spPr>
          <a:xfrm rot="5400000">
            <a:off x="2714761" y="964010"/>
            <a:ext cx="62428" cy="45780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4" idx="4"/>
            <a:endCxn id="156" idx="5"/>
          </p:cNvCxnSpPr>
          <p:nvPr/>
        </p:nvCxnSpPr>
        <p:spPr>
          <a:xfrm rot="16200000" flipH="1">
            <a:off x="2281408" y="1507651"/>
            <a:ext cx="1550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6" idx="4"/>
            <a:endCxn id="158" idx="5"/>
          </p:cNvCxnSpPr>
          <p:nvPr/>
        </p:nvCxnSpPr>
        <p:spPr>
          <a:xfrm rot="16200000" flipH="1">
            <a:off x="2347998" y="1796900"/>
            <a:ext cx="1550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6" idx="4"/>
            <a:endCxn id="160" idx="5"/>
          </p:cNvCxnSpPr>
          <p:nvPr/>
        </p:nvCxnSpPr>
        <p:spPr>
          <a:xfrm rot="16200000" flipH="1">
            <a:off x="2214818" y="1930079"/>
            <a:ext cx="421388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30" idx="3"/>
            <a:endCxn id="162" idx="0"/>
          </p:cNvCxnSpPr>
          <p:nvPr/>
        </p:nvCxnSpPr>
        <p:spPr>
          <a:xfrm rot="16200000" flipH="1">
            <a:off x="2993604" y="1142969"/>
            <a:ext cx="62428" cy="9988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2" idx="4"/>
            <a:endCxn id="164" idx="5"/>
          </p:cNvCxnSpPr>
          <p:nvPr/>
        </p:nvCxnSpPr>
        <p:spPr>
          <a:xfrm rot="16200000" flipH="1">
            <a:off x="2839096" y="1553432"/>
            <a:ext cx="1550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2" idx="4"/>
            <a:endCxn id="166" idx="5"/>
          </p:cNvCxnSpPr>
          <p:nvPr/>
        </p:nvCxnSpPr>
        <p:spPr>
          <a:xfrm rot="16200000" flipH="1">
            <a:off x="2694472" y="1698056"/>
            <a:ext cx="444278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30" idx="3"/>
            <a:endCxn id="168" idx="0"/>
          </p:cNvCxnSpPr>
          <p:nvPr/>
        </p:nvCxnSpPr>
        <p:spPr>
          <a:xfrm rot="16200000" flipH="1">
            <a:off x="3239154" y="897420"/>
            <a:ext cx="62428" cy="59098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8" idx="4"/>
            <a:endCxn id="170" idx="5"/>
          </p:cNvCxnSpPr>
          <p:nvPr/>
        </p:nvCxnSpPr>
        <p:spPr>
          <a:xfrm rot="16200000" flipH="1">
            <a:off x="3330194" y="1553432"/>
            <a:ext cx="1550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30" idx="3"/>
            <a:endCxn id="172" idx="0"/>
          </p:cNvCxnSpPr>
          <p:nvPr/>
        </p:nvCxnSpPr>
        <p:spPr>
          <a:xfrm rot="16200000" flipH="1">
            <a:off x="3484703" y="651871"/>
            <a:ext cx="62428" cy="108208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72" idx="4"/>
            <a:endCxn id="174" idx="5"/>
          </p:cNvCxnSpPr>
          <p:nvPr/>
        </p:nvCxnSpPr>
        <p:spPr>
          <a:xfrm rot="16200000" flipH="1">
            <a:off x="3821292" y="1553432"/>
            <a:ext cx="1550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74" idx="4"/>
            <a:endCxn id="176" idx="5"/>
          </p:cNvCxnSpPr>
          <p:nvPr/>
        </p:nvCxnSpPr>
        <p:spPr>
          <a:xfrm rot="16200000" flipH="1">
            <a:off x="3887882" y="1842680"/>
            <a:ext cx="1550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2" idx="4"/>
            <a:endCxn id="178" idx="5"/>
          </p:cNvCxnSpPr>
          <p:nvPr/>
        </p:nvCxnSpPr>
        <p:spPr>
          <a:xfrm rot="16200000" flipH="1">
            <a:off x="3532044" y="1842680"/>
            <a:ext cx="733526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8" idx="4"/>
            <a:endCxn id="180" idx="5"/>
          </p:cNvCxnSpPr>
          <p:nvPr/>
        </p:nvCxnSpPr>
        <p:spPr>
          <a:xfrm rot="16200000" flipH="1">
            <a:off x="3887882" y="2421177"/>
            <a:ext cx="1550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2" idx="4"/>
            <a:endCxn id="182" idx="5"/>
          </p:cNvCxnSpPr>
          <p:nvPr/>
        </p:nvCxnSpPr>
        <p:spPr>
          <a:xfrm rot="16200000" flipH="1">
            <a:off x="3242795" y="2131929"/>
            <a:ext cx="1312024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01" idx="3"/>
            <a:endCxn id="184" idx="0"/>
          </p:cNvCxnSpPr>
          <p:nvPr/>
        </p:nvCxnSpPr>
        <p:spPr>
          <a:xfrm rot="16200000" flipH="1">
            <a:off x="4271292" y="412565"/>
            <a:ext cx="62428" cy="108208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84" idx="3"/>
            <a:endCxn id="186" idx="0"/>
          </p:cNvCxnSpPr>
          <p:nvPr/>
        </p:nvCxnSpPr>
        <p:spPr>
          <a:xfrm rot="5400000">
            <a:off x="4681234" y="1107594"/>
            <a:ext cx="62428" cy="26219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6" idx="4"/>
            <a:endCxn id="188" idx="5"/>
          </p:cNvCxnSpPr>
          <p:nvPr/>
        </p:nvCxnSpPr>
        <p:spPr>
          <a:xfrm rot="16200000" flipH="1">
            <a:off x="4345685" y="1644992"/>
            <a:ext cx="1550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84" idx="3"/>
            <a:endCxn id="190" idx="0"/>
          </p:cNvCxnSpPr>
          <p:nvPr/>
        </p:nvCxnSpPr>
        <p:spPr>
          <a:xfrm rot="16200000" flipH="1">
            <a:off x="4943431" y="1107594"/>
            <a:ext cx="62428" cy="26219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90" idx="3"/>
            <a:endCxn id="192" idx="0"/>
          </p:cNvCxnSpPr>
          <p:nvPr/>
        </p:nvCxnSpPr>
        <p:spPr>
          <a:xfrm rot="5400000">
            <a:off x="5095338" y="1540426"/>
            <a:ext cx="20810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92" idx="4"/>
            <a:endCxn id="194" idx="5"/>
          </p:cNvCxnSpPr>
          <p:nvPr/>
        </p:nvCxnSpPr>
        <p:spPr>
          <a:xfrm rot="16200000" flipH="1">
            <a:off x="4881523" y="1868692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92" idx="4"/>
            <a:endCxn id="196" idx="5"/>
          </p:cNvCxnSpPr>
          <p:nvPr/>
        </p:nvCxnSpPr>
        <p:spPr>
          <a:xfrm rot="16200000" flipH="1">
            <a:off x="4748344" y="2001871"/>
            <a:ext cx="398498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92" idx="4"/>
            <a:endCxn id="198" idx="5"/>
          </p:cNvCxnSpPr>
          <p:nvPr/>
        </p:nvCxnSpPr>
        <p:spPr>
          <a:xfrm rot="16200000" flipH="1">
            <a:off x="4603720" y="2146495"/>
            <a:ext cx="687746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92" idx="4"/>
            <a:endCxn id="200" idx="5"/>
          </p:cNvCxnSpPr>
          <p:nvPr/>
        </p:nvCxnSpPr>
        <p:spPr>
          <a:xfrm rot="16200000" flipH="1">
            <a:off x="4459096" y="2291120"/>
            <a:ext cx="976995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192" idx="4"/>
            <a:endCxn id="202" idx="5"/>
          </p:cNvCxnSpPr>
          <p:nvPr/>
        </p:nvCxnSpPr>
        <p:spPr>
          <a:xfrm rot="16200000" flipH="1">
            <a:off x="4325917" y="2424299"/>
            <a:ext cx="1243353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192" idx="4"/>
            <a:endCxn id="204" idx="5"/>
          </p:cNvCxnSpPr>
          <p:nvPr/>
        </p:nvCxnSpPr>
        <p:spPr>
          <a:xfrm rot="16200000" flipH="1">
            <a:off x="4215628" y="2534588"/>
            <a:ext cx="1463931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192" idx="4"/>
            <a:endCxn id="206" idx="5"/>
          </p:cNvCxnSpPr>
          <p:nvPr/>
        </p:nvCxnSpPr>
        <p:spPr>
          <a:xfrm rot="16200000" flipH="1">
            <a:off x="4116784" y="2633432"/>
            <a:ext cx="166161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192" idx="4"/>
            <a:endCxn id="208" idx="5"/>
          </p:cNvCxnSpPr>
          <p:nvPr/>
        </p:nvCxnSpPr>
        <p:spPr>
          <a:xfrm rot="16200000" flipH="1">
            <a:off x="4006495" y="2743721"/>
            <a:ext cx="1882197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192" idx="4"/>
            <a:endCxn id="210" idx="5"/>
          </p:cNvCxnSpPr>
          <p:nvPr/>
        </p:nvCxnSpPr>
        <p:spPr>
          <a:xfrm rot="16200000" flipH="1">
            <a:off x="3884760" y="2865455"/>
            <a:ext cx="2125665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192" idx="4"/>
            <a:endCxn id="212" idx="5"/>
          </p:cNvCxnSpPr>
          <p:nvPr/>
        </p:nvCxnSpPr>
        <p:spPr>
          <a:xfrm rot="16200000" flipH="1">
            <a:off x="3751581" y="2998634"/>
            <a:ext cx="2392023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192" idx="4"/>
            <a:endCxn id="214" idx="5"/>
          </p:cNvCxnSpPr>
          <p:nvPr/>
        </p:nvCxnSpPr>
        <p:spPr>
          <a:xfrm rot="16200000" flipH="1">
            <a:off x="3595512" y="3154703"/>
            <a:ext cx="2704162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7" name="Connection"/>
          <p:cNvCxnSpPr>
            <a:stCxn id="192" idx="4"/>
            <a:endCxn id="216" idx="5"/>
          </p:cNvCxnSpPr>
          <p:nvPr/>
        </p:nvCxnSpPr>
        <p:spPr>
          <a:xfrm rot="16200000" flipH="1">
            <a:off x="3462333" y="3287883"/>
            <a:ext cx="2970521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9" name="Connection"/>
          <p:cNvCxnSpPr>
            <a:stCxn id="101" idx="3"/>
            <a:endCxn id="218" idx="0"/>
          </p:cNvCxnSpPr>
          <p:nvPr/>
        </p:nvCxnSpPr>
        <p:spPr>
          <a:xfrm rot="16200000" flipH="1">
            <a:off x="4804009" y="-120152"/>
            <a:ext cx="62428" cy="214751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1" name="Connection"/>
          <p:cNvCxnSpPr>
            <a:stCxn id="218" idx="3"/>
            <a:endCxn id="220" idx="0"/>
          </p:cNvCxnSpPr>
          <p:nvPr/>
        </p:nvCxnSpPr>
        <p:spPr>
          <a:xfrm rot="5400000">
            <a:off x="5898575" y="1301120"/>
            <a:ext cx="20810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3" name="Connection"/>
          <p:cNvCxnSpPr>
            <a:stCxn id="220" idx="3"/>
            <a:endCxn id="222" idx="0"/>
          </p:cNvCxnSpPr>
          <p:nvPr/>
        </p:nvCxnSpPr>
        <p:spPr>
          <a:xfrm rot="5400000">
            <a:off x="5738344" y="1471756"/>
            <a:ext cx="62428" cy="27884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5" name="Connection"/>
          <p:cNvCxnSpPr>
            <a:stCxn id="222" idx="4"/>
            <a:endCxn id="224" idx="5"/>
          </p:cNvCxnSpPr>
          <p:nvPr/>
        </p:nvCxnSpPr>
        <p:spPr>
          <a:xfrm rot="16200000" flipH="1">
            <a:off x="5405916" y="1914472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7" name="Connection"/>
          <p:cNvCxnSpPr>
            <a:stCxn id="224" idx="4"/>
            <a:endCxn id="226" idx="5"/>
          </p:cNvCxnSpPr>
          <p:nvPr/>
        </p:nvCxnSpPr>
        <p:spPr>
          <a:xfrm rot="16200000" flipH="1">
            <a:off x="5483951" y="2146495"/>
            <a:ext cx="10924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9" name="Connection"/>
          <p:cNvCxnSpPr>
            <a:stCxn id="224" idx="4"/>
            <a:endCxn id="228" idx="5"/>
          </p:cNvCxnSpPr>
          <p:nvPr/>
        </p:nvCxnSpPr>
        <p:spPr>
          <a:xfrm rot="16200000" flipH="1">
            <a:off x="5385107" y="2245339"/>
            <a:ext cx="306937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1" name="Connection"/>
          <p:cNvCxnSpPr>
            <a:stCxn id="222" idx="4"/>
            <a:endCxn id="230" idx="5"/>
          </p:cNvCxnSpPr>
          <p:nvPr/>
        </p:nvCxnSpPr>
        <p:spPr>
          <a:xfrm rot="16200000" flipH="1">
            <a:off x="5077130" y="2243258"/>
            <a:ext cx="789711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3" name="Connection"/>
          <p:cNvCxnSpPr>
            <a:stCxn id="230" idx="4"/>
            <a:endCxn id="232" idx="5"/>
          </p:cNvCxnSpPr>
          <p:nvPr/>
        </p:nvCxnSpPr>
        <p:spPr>
          <a:xfrm rot="16200000" flipH="1">
            <a:off x="5472506" y="2834241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5" name="Connection"/>
          <p:cNvCxnSpPr>
            <a:stCxn id="220" idx="3"/>
            <a:endCxn id="234" idx="0"/>
          </p:cNvCxnSpPr>
          <p:nvPr/>
        </p:nvCxnSpPr>
        <p:spPr>
          <a:xfrm rot="16200000" flipH="1">
            <a:off x="6017188" y="1471756"/>
            <a:ext cx="62428" cy="27884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7" name="Connection"/>
          <p:cNvCxnSpPr>
            <a:stCxn id="234" idx="4"/>
            <a:endCxn id="236" idx="5"/>
          </p:cNvCxnSpPr>
          <p:nvPr/>
        </p:nvCxnSpPr>
        <p:spPr>
          <a:xfrm rot="16200000" flipH="1">
            <a:off x="5975049" y="1857247"/>
            <a:ext cx="10924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9" name="Connection"/>
          <p:cNvCxnSpPr>
            <a:stCxn id="236" idx="4"/>
            <a:endCxn id="238" idx="5"/>
          </p:cNvCxnSpPr>
          <p:nvPr/>
        </p:nvCxnSpPr>
        <p:spPr>
          <a:xfrm rot="16200000" flipH="1">
            <a:off x="6018749" y="2077825"/>
            <a:ext cx="1550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1" name="Connection"/>
          <p:cNvCxnSpPr>
            <a:stCxn id="234" idx="4"/>
            <a:endCxn id="240" idx="5"/>
          </p:cNvCxnSpPr>
          <p:nvPr/>
        </p:nvCxnSpPr>
        <p:spPr>
          <a:xfrm rot="16200000" flipH="1">
            <a:off x="5708691" y="2123605"/>
            <a:ext cx="641966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3" name="Connection"/>
          <p:cNvCxnSpPr>
            <a:stCxn id="234" idx="4"/>
            <a:endCxn id="242" idx="5"/>
          </p:cNvCxnSpPr>
          <p:nvPr/>
        </p:nvCxnSpPr>
        <p:spPr>
          <a:xfrm rot="16200000" flipH="1">
            <a:off x="5575512" y="2256784"/>
            <a:ext cx="908324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5" name="Connection"/>
          <p:cNvCxnSpPr>
            <a:stCxn id="242" idx="4"/>
            <a:endCxn id="244" idx="5"/>
          </p:cNvCxnSpPr>
          <p:nvPr/>
        </p:nvCxnSpPr>
        <p:spPr>
          <a:xfrm rot="16200000" flipH="1">
            <a:off x="6030194" y="2888345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7" name="Connection"/>
          <p:cNvCxnSpPr>
            <a:stCxn id="242" idx="4"/>
            <a:endCxn id="246" idx="5"/>
          </p:cNvCxnSpPr>
          <p:nvPr/>
        </p:nvCxnSpPr>
        <p:spPr>
          <a:xfrm rot="16200000" flipH="1">
            <a:off x="5919905" y="2998634"/>
            <a:ext cx="352717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9" name="Connection"/>
          <p:cNvCxnSpPr>
            <a:stCxn id="101" idx="3"/>
            <a:endCxn id="248" idx="0"/>
          </p:cNvCxnSpPr>
          <p:nvPr/>
        </p:nvCxnSpPr>
        <p:spPr>
          <a:xfrm rot="16200000" flipH="1">
            <a:off x="5222275" y="-538418"/>
            <a:ext cx="62428" cy="298404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51" name="Connection"/>
          <p:cNvCxnSpPr>
            <a:stCxn id="248" idx="4"/>
            <a:endCxn id="250" idx="5"/>
          </p:cNvCxnSpPr>
          <p:nvPr/>
        </p:nvCxnSpPr>
        <p:spPr>
          <a:xfrm rot="16200000" flipH="1">
            <a:off x="6521292" y="1256900"/>
            <a:ext cx="13213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3" name="Connection"/>
          <p:cNvCxnSpPr>
            <a:stCxn id="248" idx="4"/>
            <a:endCxn id="252" idx="5"/>
          </p:cNvCxnSpPr>
          <p:nvPr/>
        </p:nvCxnSpPr>
        <p:spPr>
          <a:xfrm rot="16200000" flipH="1">
            <a:off x="6399558" y="1378634"/>
            <a:ext cx="375607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5" name="Connection"/>
          <p:cNvCxnSpPr>
            <a:stCxn id="248" idx="4"/>
            <a:endCxn id="254" idx="5"/>
          </p:cNvCxnSpPr>
          <p:nvPr/>
        </p:nvCxnSpPr>
        <p:spPr>
          <a:xfrm rot="16200000" flipH="1">
            <a:off x="6277824" y="1500368"/>
            <a:ext cx="619076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7" name="Connection"/>
          <p:cNvCxnSpPr>
            <a:stCxn id="248" idx="4"/>
            <a:endCxn id="256" idx="5"/>
          </p:cNvCxnSpPr>
          <p:nvPr/>
        </p:nvCxnSpPr>
        <p:spPr>
          <a:xfrm rot="16200000" flipH="1">
            <a:off x="6156090" y="1622102"/>
            <a:ext cx="862544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9" name="Connection"/>
          <p:cNvCxnSpPr>
            <a:stCxn id="248" idx="4"/>
            <a:endCxn id="258" idx="5"/>
          </p:cNvCxnSpPr>
          <p:nvPr/>
        </p:nvCxnSpPr>
        <p:spPr>
          <a:xfrm rot="16200000" flipH="1">
            <a:off x="6022911" y="1755281"/>
            <a:ext cx="1128902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1" name="Connection"/>
          <p:cNvCxnSpPr>
            <a:stCxn id="248" idx="4"/>
            <a:endCxn id="260" idx="5"/>
          </p:cNvCxnSpPr>
          <p:nvPr/>
        </p:nvCxnSpPr>
        <p:spPr>
          <a:xfrm rot="16200000" flipH="1">
            <a:off x="5889731" y="1888461"/>
            <a:ext cx="1395261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3" name="Connection"/>
          <p:cNvCxnSpPr>
            <a:stCxn id="248" idx="4"/>
            <a:endCxn id="262" idx="5"/>
          </p:cNvCxnSpPr>
          <p:nvPr/>
        </p:nvCxnSpPr>
        <p:spPr>
          <a:xfrm rot="16200000" flipH="1">
            <a:off x="5767997" y="2010195"/>
            <a:ext cx="1638729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5" name="Connection"/>
          <p:cNvCxnSpPr>
            <a:stCxn id="248" idx="4"/>
            <a:endCxn id="264" idx="5"/>
          </p:cNvCxnSpPr>
          <p:nvPr/>
        </p:nvCxnSpPr>
        <p:spPr>
          <a:xfrm rot="16200000" flipH="1">
            <a:off x="5634818" y="2143374"/>
            <a:ext cx="1905087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7" name="Connection"/>
          <p:cNvCxnSpPr>
            <a:stCxn id="248" idx="4"/>
            <a:endCxn id="266" idx="5"/>
          </p:cNvCxnSpPr>
          <p:nvPr/>
        </p:nvCxnSpPr>
        <p:spPr>
          <a:xfrm rot="16200000" flipH="1">
            <a:off x="5490194" y="2287998"/>
            <a:ext cx="2194336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9" name="Connection"/>
          <p:cNvCxnSpPr>
            <a:stCxn id="248" idx="4"/>
            <a:endCxn id="268" idx="5"/>
          </p:cNvCxnSpPr>
          <p:nvPr/>
        </p:nvCxnSpPr>
        <p:spPr>
          <a:xfrm rot="16200000" flipH="1">
            <a:off x="5357015" y="2421177"/>
            <a:ext cx="2460694" cy="3329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270" name="Group"/>
          <p:cNvGrpSpPr/>
          <p:nvPr/>
        </p:nvGrpSpPr>
        <p:grpSpPr>
          <a:xfrm>
            <a:off x="3555454" y="610253"/>
            <a:ext cx="412024" cy="310058"/>
            <a:chOff x="3555454" y="610253"/>
            <a:chExt cx="412024" cy="310058"/>
          </a:xfrm>
        </p:grpSpPr>
        <p:sp>
          <p:nvSpPr>
            <p:cNvPr id="101" name="Shape"/>
            <p:cNvSpPr/>
            <p:nvPr/>
          </p:nvSpPr>
          <p:spPr>
            <a:xfrm>
              <a:off x="3555454" y="610253"/>
              <a:ext cx="412024" cy="310058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1" name="GLOBAL CHIEF, ,DIGITAL, ,INFORMATION, ,OFFICER Lavu Ratnakar"/>
            <p:cNvSpPr/>
            <p:nvPr/>
          </p:nvSpPr>
          <p:spPr>
            <a:xfrm>
              <a:off x="3582506" y="626900"/>
              <a:ext cx="357920" cy="2205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GLOBAL CHIEF DIGITAL INFORMATION OFFICER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Lavu Ratnakar</a:t>
              </a:r>
            </a:p>
          </p:txBody>
        </p:sp>
        <p:sp>
          <p:nvSpPr>
            <p:cNvPr id="272" name="Shape"/>
            <p:cNvSpPr/>
            <p:nvPr/>
          </p:nvSpPr>
          <p:spPr>
            <a:xfrm>
              <a:off x="3561697" y="857883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3" name="Band (CLT Group)"/>
            <p:cNvSpPr/>
            <p:nvPr/>
          </p:nvSpPr>
          <p:spPr>
            <a:xfrm>
              <a:off x="3588749" y="868287"/>
              <a:ext cx="29133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74" name="CLT"/>
            <p:cNvSpPr/>
            <p:nvPr/>
          </p:nvSpPr>
          <p:spPr>
            <a:xfrm>
              <a:off x="3880078" y="868287"/>
              <a:ext cx="5410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75" name="Group"/>
          <p:cNvGrpSpPr/>
          <p:nvPr/>
        </p:nvGrpSpPr>
        <p:grpSpPr>
          <a:xfrm>
            <a:off x="571408" y="986900"/>
            <a:ext cx="412024" cy="301735"/>
            <a:chOff x="571408" y="986900"/>
            <a:chExt cx="412024" cy="301735"/>
          </a:xfrm>
        </p:grpSpPr>
        <p:sp>
          <p:nvSpPr>
            <p:cNvPr id="102" name="Shape"/>
            <p:cNvSpPr/>
            <p:nvPr/>
          </p:nvSpPr>
          <p:spPr>
            <a:xfrm>
              <a:off x="571408" y="986900"/>
              <a:ext cx="412024" cy="301735"/>
            </a:xfrm>
            <a:custGeom>
              <a:avLst>
                <a:gd name="adj" fmla="val 2069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6" name="VP, PLANNING &amp;amp;, ,MANUFACTURING, ,GLOBAL TECH Bukkapatnam Raman, ,Thirumala"/>
            <p:cNvSpPr/>
            <p:nvPr/>
          </p:nvSpPr>
          <p:spPr>
            <a:xfrm>
              <a:off x="598460" y="1003547"/>
              <a:ext cx="357920" cy="2122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VP, PLANNING &amp; MANUFACTURING GLOBAL TECH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Bukkapatnam Raman Thirumala</a:t>
              </a:r>
            </a:p>
          </p:txBody>
        </p:sp>
        <p:sp>
          <p:nvSpPr>
            <p:cNvPr id="277" name="Shape"/>
            <p:cNvSpPr/>
            <p:nvPr/>
          </p:nvSpPr>
          <p:spPr>
            <a:xfrm>
              <a:off x="577651" y="1226206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8" name="Band (CLT Group)"/>
            <p:cNvSpPr/>
            <p:nvPr/>
          </p:nvSpPr>
          <p:spPr>
            <a:xfrm>
              <a:off x="604703" y="1236611"/>
              <a:ext cx="29133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79" name="CLT"/>
            <p:cNvSpPr/>
            <p:nvPr/>
          </p:nvSpPr>
          <p:spPr>
            <a:xfrm>
              <a:off x="896032" y="1236611"/>
              <a:ext cx="5410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80" name="Group"/>
          <p:cNvGrpSpPr/>
          <p:nvPr/>
        </p:nvGrpSpPr>
        <p:grpSpPr>
          <a:xfrm>
            <a:off x="637998" y="1313605"/>
            <a:ext cx="412024" cy="218498"/>
            <a:chOff x="637998" y="1313605"/>
            <a:chExt cx="412024" cy="218498"/>
          </a:xfrm>
        </p:grpSpPr>
        <p:sp>
          <p:nvSpPr>
            <p:cNvPr id="104" name="Shape"/>
            <p:cNvSpPr/>
            <p:nvPr/>
          </p:nvSpPr>
          <p:spPr>
            <a:xfrm>
              <a:off x="637998" y="1313605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1" name="SR DIR, DIGITAL, ,MFG Open Position"/>
            <p:cNvSpPr/>
            <p:nvPr/>
          </p:nvSpPr>
          <p:spPr>
            <a:xfrm>
              <a:off x="665050" y="1330253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SR DIR, DIGITAL MFG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282" name="Shape"/>
            <p:cNvSpPr/>
            <p:nvPr/>
          </p:nvSpPr>
          <p:spPr>
            <a:xfrm>
              <a:off x="644240" y="1469675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3" name="Band (CLT Group)"/>
            <p:cNvSpPr/>
            <p:nvPr/>
          </p:nvSpPr>
          <p:spPr>
            <a:xfrm>
              <a:off x="671293" y="1480079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84" name="S"/>
            <p:cNvSpPr/>
            <p:nvPr/>
          </p:nvSpPr>
          <p:spPr>
            <a:xfrm>
              <a:off x="993836" y="1480079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285" name="Group"/>
          <p:cNvGrpSpPr/>
          <p:nvPr/>
        </p:nvGrpSpPr>
        <p:grpSpPr>
          <a:xfrm>
            <a:off x="704587" y="1557073"/>
            <a:ext cx="412024" cy="218498"/>
            <a:chOff x="704587" y="1557073"/>
            <a:chExt cx="412024" cy="218498"/>
          </a:xfrm>
        </p:grpSpPr>
        <p:sp>
          <p:nvSpPr>
            <p:cNvPr id="106" name="Shape"/>
            <p:cNvSpPr/>
            <p:nvPr/>
          </p:nvSpPr>
          <p:spPr>
            <a:xfrm>
              <a:off x="704587" y="1557073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6" name="DIR - FACTORY ENG, ,SERVICES Tan Chuan Chye"/>
            <p:cNvSpPr/>
            <p:nvPr/>
          </p:nvSpPr>
          <p:spPr>
            <a:xfrm>
              <a:off x="731639" y="1573721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DIR - FACTORY ENG SERVICES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Tan Chuan Chye</a:t>
              </a:r>
            </a:p>
          </p:txBody>
        </p:sp>
        <p:sp>
          <p:nvSpPr>
            <p:cNvPr id="287" name="Shape"/>
            <p:cNvSpPr/>
            <p:nvPr/>
          </p:nvSpPr>
          <p:spPr>
            <a:xfrm>
              <a:off x="710830" y="1713143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8" name="Band (CLT Group)"/>
            <p:cNvSpPr/>
            <p:nvPr/>
          </p:nvSpPr>
          <p:spPr>
            <a:xfrm>
              <a:off x="737882" y="1723547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89" name="E"/>
            <p:cNvSpPr/>
            <p:nvPr/>
          </p:nvSpPr>
          <p:spPr>
            <a:xfrm>
              <a:off x="1060425" y="1723547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771177" y="1800542"/>
            <a:ext cx="412024" cy="218498"/>
            <a:chOff x="771177" y="1800542"/>
            <a:chExt cx="412024" cy="218498"/>
          </a:xfrm>
        </p:grpSpPr>
        <p:sp>
          <p:nvSpPr>
            <p:cNvPr id="108" name="Shape"/>
            <p:cNvSpPr/>
            <p:nvPr/>
          </p:nvSpPr>
          <p:spPr>
            <a:xfrm>
              <a:off x="771177" y="1800542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1" name="MGR, PARTNER, ,MGMT ENG Li Gary"/>
            <p:cNvSpPr/>
            <p:nvPr/>
          </p:nvSpPr>
          <p:spPr>
            <a:xfrm>
              <a:off x="798229" y="1817189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MGR, PARTNER MGMT ENG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Li Gary</a:t>
              </a:r>
            </a:p>
          </p:txBody>
        </p:sp>
        <p:sp>
          <p:nvSpPr>
            <p:cNvPr id="292" name="Shape"/>
            <p:cNvSpPr/>
            <p:nvPr/>
          </p:nvSpPr>
          <p:spPr>
            <a:xfrm>
              <a:off x="777420" y="1956611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3" name="Band (CLT Group)"/>
            <p:cNvSpPr/>
            <p:nvPr/>
          </p:nvSpPr>
          <p:spPr>
            <a:xfrm>
              <a:off x="804472" y="1967016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4" name="U"/>
            <p:cNvSpPr/>
            <p:nvPr/>
          </p:nvSpPr>
          <p:spPr>
            <a:xfrm>
              <a:off x="1127015" y="1967016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5" name="Group"/>
          <p:cNvGrpSpPr/>
          <p:nvPr/>
        </p:nvGrpSpPr>
        <p:grpSpPr>
          <a:xfrm>
            <a:off x="837766" y="2044010"/>
            <a:ext cx="412024" cy="218498"/>
            <a:chOff x="837766" y="2044010"/>
            <a:chExt cx="412024" cy="218498"/>
          </a:xfrm>
        </p:grpSpPr>
        <p:sp>
          <p:nvSpPr>
            <p:cNvPr id="110" name="Shape"/>
            <p:cNvSpPr/>
            <p:nvPr/>
          </p:nvSpPr>
          <p:spPr>
            <a:xfrm>
              <a:off x="837766" y="2044010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6" name="OPERATIONS, ,ANALYST Tan Grant"/>
            <p:cNvSpPr/>
            <p:nvPr/>
          </p:nvSpPr>
          <p:spPr>
            <a:xfrm>
              <a:off x="864819" y="2060657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OPERATIONS ANALYST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Tan Grant</a:t>
              </a:r>
            </a:p>
          </p:txBody>
        </p:sp>
        <p:sp>
          <p:nvSpPr>
            <p:cNvPr id="297" name="Shape"/>
            <p:cNvSpPr/>
            <p:nvPr/>
          </p:nvSpPr>
          <p:spPr>
            <a:xfrm>
              <a:off x="844009" y="220007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8" name="Band (CLT Group)"/>
            <p:cNvSpPr/>
            <p:nvPr/>
          </p:nvSpPr>
          <p:spPr>
            <a:xfrm>
              <a:off x="871061" y="2210484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9" name="U"/>
            <p:cNvSpPr/>
            <p:nvPr/>
          </p:nvSpPr>
          <p:spPr>
            <a:xfrm>
              <a:off x="1193605" y="2210484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0" name="Group"/>
          <p:cNvGrpSpPr/>
          <p:nvPr/>
        </p:nvGrpSpPr>
        <p:grpSpPr>
          <a:xfrm>
            <a:off x="837766" y="2287478"/>
            <a:ext cx="412024" cy="218498"/>
            <a:chOff x="837766" y="2287478"/>
            <a:chExt cx="412024" cy="218498"/>
          </a:xfrm>
        </p:grpSpPr>
        <p:sp>
          <p:nvSpPr>
            <p:cNvPr id="112" name="Shape"/>
            <p:cNvSpPr/>
            <p:nvPr/>
          </p:nvSpPr>
          <p:spPr>
            <a:xfrm>
              <a:off x="837766" y="2287478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1" name="SENIOR SW, ,ENGINEER Cheng Tony"/>
            <p:cNvSpPr/>
            <p:nvPr/>
          </p:nvSpPr>
          <p:spPr>
            <a:xfrm>
              <a:off x="864819" y="2304125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SENIOR SW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Cheng Tony</a:t>
              </a:r>
            </a:p>
          </p:txBody>
        </p:sp>
        <p:sp>
          <p:nvSpPr>
            <p:cNvPr id="302" name="Shape"/>
            <p:cNvSpPr/>
            <p:nvPr/>
          </p:nvSpPr>
          <p:spPr>
            <a:xfrm>
              <a:off x="844009" y="2443547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3" name="Band (CLT Group)"/>
            <p:cNvSpPr/>
            <p:nvPr/>
          </p:nvSpPr>
          <p:spPr>
            <a:xfrm>
              <a:off x="871061" y="2453952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4" name="U"/>
            <p:cNvSpPr/>
            <p:nvPr/>
          </p:nvSpPr>
          <p:spPr>
            <a:xfrm>
              <a:off x="1193605" y="2453952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5" name="Group"/>
          <p:cNvGrpSpPr/>
          <p:nvPr/>
        </p:nvGrpSpPr>
        <p:grpSpPr>
          <a:xfrm>
            <a:off x="837766" y="2530946"/>
            <a:ext cx="412024" cy="218498"/>
            <a:chOff x="837766" y="2530946"/>
            <a:chExt cx="412024" cy="218498"/>
          </a:xfrm>
        </p:grpSpPr>
        <p:sp>
          <p:nvSpPr>
            <p:cNvPr id="114" name="Shape"/>
            <p:cNvSpPr/>
            <p:nvPr/>
          </p:nvSpPr>
          <p:spPr>
            <a:xfrm>
              <a:off x="837766" y="2530946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6" name="SENIOR SW, ,ENGINEER Quan Chainy"/>
            <p:cNvSpPr/>
            <p:nvPr/>
          </p:nvSpPr>
          <p:spPr>
            <a:xfrm>
              <a:off x="864819" y="2547594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SENIOR SW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Quan Chainy</a:t>
              </a:r>
            </a:p>
          </p:txBody>
        </p:sp>
        <p:sp>
          <p:nvSpPr>
            <p:cNvPr id="307" name="Shape"/>
            <p:cNvSpPr/>
            <p:nvPr/>
          </p:nvSpPr>
          <p:spPr>
            <a:xfrm>
              <a:off x="844009" y="2687016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8" name="Band (CLT Group)"/>
            <p:cNvSpPr/>
            <p:nvPr/>
          </p:nvSpPr>
          <p:spPr>
            <a:xfrm>
              <a:off x="871061" y="2697420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9" name="U"/>
            <p:cNvSpPr/>
            <p:nvPr/>
          </p:nvSpPr>
          <p:spPr>
            <a:xfrm>
              <a:off x="1193605" y="2697420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0" name="Group"/>
          <p:cNvGrpSpPr/>
          <p:nvPr/>
        </p:nvGrpSpPr>
        <p:grpSpPr>
          <a:xfrm>
            <a:off x="771177" y="2774414"/>
            <a:ext cx="412024" cy="218498"/>
            <a:chOff x="771177" y="2774414"/>
            <a:chExt cx="412024" cy="218498"/>
          </a:xfrm>
        </p:grpSpPr>
        <p:sp>
          <p:nvSpPr>
            <p:cNvPr id="116" name="Shape"/>
            <p:cNvSpPr/>
            <p:nvPr/>
          </p:nvSpPr>
          <p:spPr>
            <a:xfrm>
              <a:off x="771177" y="2774414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1" name="MGR, PARTNER, ,MGMT ENG Li Hsun Cheng"/>
            <p:cNvSpPr/>
            <p:nvPr/>
          </p:nvSpPr>
          <p:spPr>
            <a:xfrm>
              <a:off x="798229" y="2791062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MGR, PARTNER MGMT ENG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Li Hsun Cheng</a:t>
              </a:r>
            </a:p>
          </p:txBody>
        </p:sp>
        <p:sp>
          <p:nvSpPr>
            <p:cNvPr id="312" name="Shape"/>
            <p:cNvSpPr/>
            <p:nvPr/>
          </p:nvSpPr>
          <p:spPr>
            <a:xfrm>
              <a:off x="777420" y="2930484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3" name="Band (CLT Group)"/>
            <p:cNvSpPr/>
            <p:nvPr/>
          </p:nvSpPr>
          <p:spPr>
            <a:xfrm>
              <a:off x="804472" y="2940888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4" name="U"/>
            <p:cNvSpPr/>
            <p:nvPr/>
          </p:nvSpPr>
          <p:spPr>
            <a:xfrm>
              <a:off x="1127015" y="2940888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5" name="Group"/>
          <p:cNvGrpSpPr/>
          <p:nvPr/>
        </p:nvGrpSpPr>
        <p:grpSpPr>
          <a:xfrm>
            <a:off x="837766" y="3017883"/>
            <a:ext cx="412024" cy="264278"/>
            <a:chOff x="837766" y="3017883"/>
            <a:chExt cx="412024" cy="264278"/>
          </a:xfrm>
        </p:grpSpPr>
        <p:sp>
          <p:nvSpPr>
            <p:cNvPr id="118" name="Shape"/>
            <p:cNvSpPr/>
            <p:nvPr/>
          </p:nvSpPr>
          <p:spPr>
            <a:xfrm>
              <a:off x="837766" y="3017883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416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6" name="TECHNOLOGY, ,BUSINESS, ,CONSULTANT Lee Hsin Ching"/>
            <p:cNvSpPr/>
            <p:nvPr/>
          </p:nvSpPr>
          <p:spPr>
            <a:xfrm>
              <a:off x="864819" y="3034530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TECHNOLOGY BUSINESS CONSULTANT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Lee Hsin Ching</a:t>
              </a:r>
            </a:p>
          </p:txBody>
        </p:sp>
        <p:sp>
          <p:nvSpPr>
            <p:cNvPr id="317" name="Shape"/>
            <p:cNvSpPr/>
            <p:nvPr/>
          </p:nvSpPr>
          <p:spPr>
            <a:xfrm>
              <a:off x="844009" y="3219732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8" name="Band (CLT Group)"/>
            <p:cNvSpPr/>
            <p:nvPr/>
          </p:nvSpPr>
          <p:spPr>
            <a:xfrm>
              <a:off x="871061" y="3230137"/>
              <a:ext cx="32462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9" name="L"/>
            <p:cNvSpPr/>
            <p:nvPr/>
          </p:nvSpPr>
          <p:spPr>
            <a:xfrm>
              <a:off x="1195686" y="3230137"/>
              <a:ext cx="2081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20" name="Group"/>
          <p:cNvGrpSpPr/>
          <p:nvPr/>
        </p:nvGrpSpPr>
        <p:grpSpPr>
          <a:xfrm>
            <a:off x="771177" y="3307131"/>
            <a:ext cx="412024" cy="218498"/>
            <a:chOff x="771177" y="3307131"/>
            <a:chExt cx="412024" cy="218498"/>
          </a:xfrm>
        </p:grpSpPr>
        <p:sp>
          <p:nvSpPr>
            <p:cNvPr id="120" name="Shape"/>
            <p:cNvSpPr/>
            <p:nvPr/>
          </p:nvSpPr>
          <p:spPr>
            <a:xfrm>
              <a:off x="771177" y="3307131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1" name="LEAD, PARTNER, ,MGMT OPS ENG Chao Eagle"/>
            <p:cNvSpPr/>
            <p:nvPr/>
          </p:nvSpPr>
          <p:spPr>
            <a:xfrm>
              <a:off x="798229" y="3323778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LEAD, PARTNER MGMT OPS ENG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Chao Eagle</a:t>
              </a:r>
            </a:p>
          </p:txBody>
        </p:sp>
        <p:sp>
          <p:nvSpPr>
            <p:cNvPr id="322" name="Shape"/>
            <p:cNvSpPr/>
            <p:nvPr/>
          </p:nvSpPr>
          <p:spPr>
            <a:xfrm>
              <a:off x="777420" y="3463200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3" name="Band (CLT Group)"/>
            <p:cNvSpPr/>
            <p:nvPr/>
          </p:nvSpPr>
          <p:spPr>
            <a:xfrm>
              <a:off x="804472" y="3473605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4" name="U"/>
            <p:cNvSpPr/>
            <p:nvPr/>
          </p:nvSpPr>
          <p:spPr>
            <a:xfrm>
              <a:off x="1127015" y="3473605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25" name="Group"/>
          <p:cNvGrpSpPr/>
          <p:nvPr/>
        </p:nvGrpSpPr>
        <p:grpSpPr>
          <a:xfrm>
            <a:off x="1129096" y="986900"/>
            <a:ext cx="412024" cy="264278"/>
            <a:chOff x="1129096" y="986900"/>
            <a:chExt cx="412024" cy="264278"/>
          </a:xfrm>
        </p:grpSpPr>
        <p:sp>
          <p:nvSpPr>
            <p:cNvPr id="122" name="Shape"/>
            <p:cNvSpPr/>
            <p:nvPr/>
          </p:nvSpPr>
          <p:spPr>
            <a:xfrm>
              <a:off x="1129096" y="986900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6" name="VP, CORP, ,FUNCTIONS &amp;amp;, ,CONVERSE TECH Hilda Jenkins"/>
            <p:cNvSpPr/>
            <p:nvPr/>
          </p:nvSpPr>
          <p:spPr>
            <a:xfrm>
              <a:off x="1156148" y="1003547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VP, CORP FUNCTIONS &amp; CONVERSE TECH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Hilda Jenkins</a:t>
              </a:r>
            </a:p>
          </p:txBody>
        </p:sp>
        <p:sp>
          <p:nvSpPr>
            <p:cNvPr id="327" name="Shape"/>
            <p:cNvSpPr/>
            <p:nvPr/>
          </p:nvSpPr>
          <p:spPr>
            <a:xfrm>
              <a:off x="1135339" y="1188750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8" name="Band (CLT Group)"/>
            <p:cNvSpPr/>
            <p:nvPr/>
          </p:nvSpPr>
          <p:spPr>
            <a:xfrm>
              <a:off x="1162391" y="1199154"/>
              <a:ext cx="29133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29" name="CLT"/>
            <p:cNvSpPr/>
            <p:nvPr/>
          </p:nvSpPr>
          <p:spPr>
            <a:xfrm>
              <a:off x="1453720" y="1199154"/>
              <a:ext cx="5410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30" name="Group"/>
          <p:cNvGrpSpPr/>
          <p:nvPr/>
        </p:nvGrpSpPr>
        <p:grpSpPr>
          <a:xfrm>
            <a:off x="1195686" y="1276149"/>
            <a:ext cx="412024" cy="255954"/>
            <a:chOff x="1195686" y="1276149"/>
            <a:chExt cx="412024" cy="255954"/>
          </a:xfrm>
        </p:grpSpPr>
        <p:sp>
          <p:nvSpPr>
            <p:cNvPr id="124" name="Shape"/>
            <p:cNvSpPr/>
            <p:nvPr/>
          </p:nvSpPr>
          <p:spPr>
            <a:xfrm>
              <a:off x="1195686" y="1276149"/>
              <a:ext cx="412024" cy="255954"/>
            </a:xfrm>
            <a:custGeom>
              <a:avLst>
                <a:gd name="adj" fmla="val 2440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1" name="SR DIR, CONVERSE, ,TECHNOLOGY Pecanha Mendes Joao, ,Ricardo"/>
            <p:cNvSpPr/>
            <p:nvPr/>
          </p:nvSpPr>
          <p:spPr>
            <a:xfrm>
              <a:off x="1222738" y="1292796"/>
              <a:ext cx="357920" cy="1664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SR DIR, CONVERSE TECHNOLOGY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Pecanha Mendes Joao Ricardo</a:t>
              </a:r>
            </a:p>
          </p:txBody>
        </p:sp>
        <p:sp>
          <p:nvSpPr>
            <p:cNvPr id="332" name="Shape"/>
            <p:cNvSpPr/>
            <p:nvPr/>
          </p:nvSpPr>
          <p:spPr>
            <a:xfrm>
              <a:off x="1201928" y="1469675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3" name="Band (CLT Group)"/>
            <p:cNvSpPr/>
            <p:nvPr/>
          </p:nvSpPr>
          <p:spPr>
            <a:xfrm>
              <a:off x="1228980" y="1480079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34" name="S"/>
            <p:cNvSpPr/>
            <p:nvPr/>
          </p:nvSpPr>
          <p:spPr>
            <a:xfrm>
              <a:off x="1551524" y="1480079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35" name="Group"/>
          <p:cNvGrpSpPr/>
          <p:nvPr/>
        </p:nvGrpSpPr>
        <p:grpSpPr>
          <a:xfrm>
            <a:off x="1262275" y="1557073"/>
            <a:ext cx="412024" cy="218498"/>
            <a:chOff x="1262275" y="1557073"/>
            <a:chExt cx="412024" cy="218498"/>
          </a:xfrm>
        </p:grpSpPr>
        <p:sp>
          <p:nvSpPr>
            <p:cNvPr id="126" name="Shape"/>
            <p:cNvSpPr/>
            <p:nvPr/>
          </p:nvSpPr>
          <p:spPr>
            <a:xfrm>
              <a:off x="1262275" y="1557073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6" name="DIR, CV GC, ,TECHNOLOGY Yu JiaPing"/>
            <p:cNvSpPr/>
            <p:nvPr/>
          </p:nvSpPr>
          <p:spPr>
            <a:xfrm>
              <a:off x="1289327" y="1573721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DIR, CV GC TECHNOLOGY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Yu JiaPing</a:t>
              </a:r>
            </a:p>
          </p:txBody>
        </p:sp>
        <p:sp>
          <p:nvSpPr>
            <p:cNvPr id="337" name="Shape"/>
            <p:cNvSpPr/>
            <p:nvPr/>
          </p:nvSpPr>
          <p:spPr>
            <a:xfrm>
              <a:off x="1268518" y="1713143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8" name="Band (CLT Group)"/>
            <p:cNvSpPr/>
            <p:nvPr/>
          </p:nvSpPr>
          <p:spPr>
            <a:xfrm>
              <a:off x="1295570" y="1723547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39" name="E"/>
            <p:cNvSpPr/>
            <p:nvPr/>
          </p:nvSpPr>
          <p:spPr>
            <a:xfrm>
              <a:off x="1618113" y="1723547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340" name="Group"/>
          <p:cNvGrpSpPr/>
          <p:nvPr/>
        </p:nvGrpSpPr>
        <p:grpSpPr>
          <a:xfrm>
            <a:off x="1328865" y="1800542"/>
            <a:ext cx="412024" cy="264278"/>
            <a:chOff x="1328865" y="1800542"/>
            <a:chExt cx="412024" cy="264278"/>
          </a:xfrm>
        </p:grpSpPr>
        <p:sp>
          <p:nvSpPr>
            <p:cNvPr id="128" name="Shape"/>
            <p:cNvSpPr/>
            <p:nvPr/>
          </p:nvSpPr>
          <p:spPr>
            <a:xfrm>
              <a:off x="1328865" y="1800542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416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1" name="PROD MGR,, ,WHOLESALE PROD, ,MGMT Wang Stanly"/>
            <p:cNvSpPr/>
            <p:nvPr/>
          </p:nvSpPr>
          <p:spPr>
            <a:xfrm>
              <a:off x="1355917" y="1817189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PROD MGR, WHOLESALE PROD MGMT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Wang Stanly</a:t>
              </a:r>
            </a:p>
          </p:txBody>
        </p:sp>
        <p:sp>
          <p:nvSpPr>
            <p:cNvPr id="342" name="Shape"/>
            <p:cNvSpPr/>
            <p:nvPr/>
          </p:nvSpPr>
          <p:spPr>
            <a:xfrm>
              <a:off x="1335107" y="2002391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3" name="Band (CLT Group)"/>
            <p:cNvSpPr/>
            <p:nvPr/>
          </p:nvSpPr>
          <p:spPr>
            <a:xfrm>
              <a:off x="1362160" y="2012796"/>
              <a:ext cx="32462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4" name="L"/>
            <p:cNvSpPr/>
            <p:nvPr/>
          </p:nvSpPr>
          <p:spPr>
            <a:xfrm>
              <a:off x="1686784" y="2012796"/>
              <a:ext cx="2081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45" name="Group"/>
          <p:cNvGrpSpPr/>
          <p:nvPr/>
        </p:nvGrpSpPr>
        <p:grpSpPr>
          <a:xfrm>
            <a:off x="2768865" y="986900"/>
            <a:ext cx="412024" cy="172717"/>
            <a:chOff x="2768865" y="986900"/>
            <a:chExt cx="412024" cy="172717"/>
          </a:xfrm>
        </p:grpSpPr>
        <p:sp>
          <p:nvSpPr>
            <p:cNvPr id="130" name="Shape"/>
            <p:cNvSpPr/>
            <p:nvPr/>
          </p:nvSpPr>
          <p:spPr>
            <a:xfrm>
              <a:off x="2768865" y="986900"/>
              <a:ext cx="412024" cy="17271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6" name="VP, SECURITY Fusselman Ryan Patrick"/>
            <p:cNvSpPr/>
            <p:nvPr/>
          </p:nvSpPr>
          <p:spPr>
            <a:xfrm>
              <a:off x="2795917" y="1003547"/>
              <a:ext cx="357920" cy="832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VP, SECURITY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Fusselman Ryan Patrick</a:t>
              </a:r>
            </a:p>
          </p:txBody>
        </p:sp>
        <p:sp>
          <p:nvSpPr>
            <p:cNvPr id="347" name="Shape"/>
            <p:cNvSpPr/>
            <p:nvPr/>
          </p:nvSpPr>
          <p:spPr>
            <a:xfrm>
              <a:off x="2775107" y="109718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8" name="Band (CLT Group)"/>
            <p:cNvSpPr/>
            <p:nvPr/>
          </p:nvSpPr>
          <p:spPr>
            <a:xfrm>
              <a:off x="2802159" y="1107594"/>
              <a:ext cx="29133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49" name="CLT"/>
            <p:cNvSpPr/>
            <p:nvPr/>
          </p:nvSpPr>
          <p:spPr>
            <a:xfrm>
              <a:off x="3093489" y="1107594"/>
              <a:ext cx="5410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50" name="Group"/>
          <p:cNvGrpSpPr/>
          <p:nvPr/>
        </p:nvGrpSpPr>
        <p:grpSpPr>
          <a:xfrm>
            <a:off x="1686784" y="1226206"/>
            <a:ext cx="412024" cy="264278"/>
            <a:chOff x="1686784" y="1226206"/>
            <a:chExt cx="412024" cy="264278"/>
          </a:xfrm>
        </p:grpSpPr>
        <p:sp>
          <p:nvSpPr>
            <p:cNvPr id="132" name="Shape"/>
            <p:cNvSpPr/>
            <p:nvPr/>
          </p:nvSpPr>
          <p:spPr>
            <a:xfrm>
              <a:off x="1686784" y="1226206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1" name="SR DIR,, ,GOVERNANCE, RISK, ,&amp;amp; COMPLIANCE Kelly Gannon B"/>
            <p:cNvSpPr/>
            <p:nvPr/>
          </p:nvSpPr>
          <p:spPr>
            <a:xfrm>
              <a:off x="1713836" y="1242854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SR DIR, GOVERNANCE, RISK &amp; COMPLIANCE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Kelly Gannon B</a:t>
              </a:r>
            </a:p>
          </p:txBody>
        </p:sp>
        <p:sp>
          <p:nvSpPr>
            <p:cNvPr id="352" name="Shape"/>
            <p:cNvSpPr/>
            <p:nvPr/>
          </p:nvSpPr>
          <p:spPr>
            <a:xfrm>
              <a:off x="1693027" y="1428056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3" name="Band (CLT Group)"/>
            <p:cNvSpPr/>
            <p:nvPr/>
          </p:nvSpPr>
          <p:spPr>
            <a:xfrm>
              <a:off x="1720079" y="1438461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54" name="S"/>
            <p:cNvSpPr/>
            <p:nvPr/>
          </p:nvSpPr>
          <p:spPr>
            <a:xfrm>
              <a:off x="2042622" y="1438461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55" name="Group"/>
          <p:cNvGrpSpPr/>
          <p:nvPr/>
        </p:nvGrpSpPr>
        <p:grpSpPr>
          <a:xfrm>
            <a:off x="1753373" y="1515455"/>
            <a:ext cx="412024" cy="172717"/>
            <a:chOff x="1753373" y="1515455"/>
            <a:chExt cx="412024" cy="172717"/>
          </a:xfrm>
        </p:grpSpPr>
        <p:sp>
          <p:nvSpPr>
            <p:cNvPr id="134" name="Shape"/>
            <p:cNvSpPr/>
            <p:nvPr/>
          </p:nvSpPr>
          <p:spPr>
            <a:xfrm>
              <a:off x="1753373" y="1515455"/>
              <a:ext cx="412024" cy="17271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6" name="DIR, EMEA CIS Olufon Muyiwa"/>
            <p:cNvSpPr/>
            <p:nvPr/>
          </p:nvSpPr>
          <p:spPr>
            <a:xfrm>
              <a:off x="1780425" y="1532102"/>
              <a:ext cx="357920" cy="832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DIR, EMEA CIS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Olufon Muyiwa</a:t>
              </a:r>
            </a:p>
          </p:txBody>
        </p:sp>
        <p:sp>
          <p:nvSpPr>
            <p:cNvPr id="357" name="Shape"/>
            <p:cNvSpPr/>
            <p:nvPr/>
          </p:nvSpPr>
          <p:spPr>
            <a:xfrm>
              <a:off x="1759616" y="1625744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8" name="Band (CLT Group)"/>
            <p:cNvSpPr/>
            <p:nvPr/>
          </p:nvSpPr>
          <p:spPr>
            <a:xfrm>
              <a:off x="1786668" y="1636149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59" name="E"/>
            <p:cNvSpPr/>
            <p:nvPr/>
          </p:nvSpPr>
          <p:spPr>
            <a:xfrm>
              <a:off x="2109211" y="1636149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360" name="Group"/>
          <p:cNvGrpSpPr/>
          <p:nvPr/>
        </p:nvGrpSpPr>
        <p:grpSpPr>
          <a:xfrm>
            <a:off x="1819963" y="1713143"/>
            <a:ext cx="412024" cy="218498"/>
            <a:chOff x="1819963" y="1713143"/>
            <a:chExt cx="412024" cy="218498"/>
          </a:xfrm>
        </p:grpSpPr>
        <p:sp>
          <p:nvSpPr>
            <p:cNvPr id="136" name="Shape"/>
            <p:cNvSpPr/>
            <p:nvPr/>
          </p:nvSpPr>
          <p:spPr>
            <a:xfrm>
              <a:off x="1819963" y="1713143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1" name="SR DIR, GEO, ,CYBERSECURITY Open Position"/>
            <p:cNvSpPr/>
            <p:nvPr/>
          </p:nvSpPr>
          <p:spPr>
            <a:xfrm>
              <a:off x="1847015" y="1729790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SR DIR, GEO CYBERSECURITY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362" name="Shape"/>
            <p:cNvSpPr/>
            <p:nvPr/>
          </p:nvSpPr>
          <p:spPr>
            <a:xfrm>
              <a:off x="1826206" y="1869212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3" name="Band (CLT Group)"/>
            <p:cNvSpPr/>
            <p:nvPr/>
          </p:nvSpPr>
          <p:spPr>
            <a:xfrm>
              <a:off x="1853258" y="1879617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64" name="S"/>
            <p:cNvSpPr/>
            <p:nvPr/>
          </p:nvSpPr>
          <p:spPr>
            <a:xfrm>
              <a:off x="2175801" y="1879617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65" name="Group"/>
          <p:cNvGrpSpPr/>
          <p:nvPr/>
        </p:nvGrpSpPr>
        <p:grpSpPr>
          <a:xfrm>
            <a:off x="1886553" y="1956611"/>
            <a:ext cx="412024" cy="218498"/>
            <a:chOff x="1886553" y="1956611"/>
            <a:chExt cx="412024" cy="218498"/>
          </a:xfrm>
        </p:grpSpPr>
        <p:sp>
          <p:nvSpPr>
            <p:cNvPr id="138" name="Shape"/>
            <p:cNvSpPr/>
            <p:nvPr/>
          </p:nvSpPr>
          <p:spPr>
            <a:xfrm>
              <a:off x="1886553" y="1956611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6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6" name="DIR, GC CIS TECH, ,LEAD Hambrick Jarvis Kentrell"/>
            <p:cNvSpPr/>
            <p:nvPr/>
          </p:nvSpPr>
          <p:spPr>
            <a:xfrm>
              <a:off x="1913605" y="1973258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DIR, GC CIS TECH LEAD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Hambrick Jarvis Kentrell</a:t>
              </a:r>
            </a:p>
          </p:txBody>
        </p:sp>
        <p:sp>
          <p:nvSpPr>
            <p:cNvPr id="367" name="Shape"/>
            <p:cNvSpPr/>
            <p:nvPr/>
          </p:nvSpPr>
          <p:spPr>
            <a:xfrm>
              <a:off x="1892795" y="2112680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8" name="Band (CLT Group)"/>
            <p:cNvSpPr/>
            <p:nvPr/>
          </p:nvSpPr>
          <p:spPr>
            <a:xfrm>
              <a:off x="1919847" y="2123085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9" name="E"/>
            <p:cNvSpPr/>
            <p:nvPr/>
          </p:nvSpPr>
          <p:spPr>
            <a:xfrm>
              <a:off x="2242391" y="2123085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1953142" y="2200079"/>
            <a:ext cx="412024" cy="218498"/>
            <a:chOff x="1953142" y="2200079"/>
            <a:chExt cx="412024" cy="218498"/>
          </a:xfrm>
        </p:grpSpPr>
        <p:sp>
          <p:nvSpPr>
            <p:cNvPr id="140" name="Shape"/>
            <p:cNvSpPr/>
            <p:nvPr/>
          </p:nvSpPr>
          <p:spPr>
            <a:xfrm>
              <a:off x="1953142" y="2200079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1" name="SR CONVERSE &amp;amp;, ,GRCE MANAGER Open Position"/>
            <p:cNvSpPr/>
            <p:nvPr/>
          </p:nvSpPr>
          <p:spPr>
            <a:xfrm>
              <a:off x="1980194" y="2216727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CONVERSE &amp; GRCE MANAGER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72" name="Shape"/>
            <p:cNvSpPr/>
            <p:nvPr/>
          </p:nvSpPr>
          <p:spPr>
            <a:xfrm>
              <a:off x="1959385" y="235614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3" name="Band (CLT Group)"/>
            <p:cNvSpPr/>
            <p:nvPr/>
          </p:nvSpPr>
          <p:spPr>
            <a:xfrm>
              <a:off x="1986437" y="2366553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4" name="U"/>
            <p:cNvSpPr/>
            <p:nvPr/>
          </p:nvSpPr>
          <p:spPr>
            <a:xfrm>
              <a:off x="2308980" y="2366553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75" name="Group"/>
          <p:cNvGrpSpPr/>
          <p:nvPr/>
        </p:nvGrpSpPr>
        <p:grpSpPr>
          <a:xfrm>
            <a:off x="1953142" y="2443547"/>
            <a:ext cx="412024" cy="218498"/>
            <a:chOff x="1953142" y="2443547"/>
            <a:chExt cx="412024" cy="218498"/>
          </a:xfrm>
        </p:grpSpPr>
        <p:sp>
          <p:nvSpPr>
            <p:cNvPr id="142" name="Shape"/>
            <p:cNvSpPr/>
            <p:nvPr/>
          </p:nvSpPr>
          <p:spPr>
            <a:xfrm>
              <a:off x="1953142" y="2443547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6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6" name="DIR, APPLICATION, ,SECURITY Tang ChunBin"/>
            <p:cNvSpPr/>
            <p:nvPr/>
          </p:nvSpPr>
          <p:spPr>
            <a:xfrm>
              <a:off x="1980194" y="2460195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DIR, APPLICATION SECURITY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Tang ChunBin</a:t>
              </a:r>
            </a:p>
          </p:txBody>
        </p:sp>
        <p:sp>
          <p:nvSpPr>
            <p:cNvPr id="377" name="Shape"/>
            <p:cNvSpPr/>
            <p:nvPr/>
          </p:nvSpPr>
          <p:spPr>
            <a:xfrm>
              <a:off x="1959385" y="2599617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8" name="Band (CLT Group)"/>
            <p:cNvSpPr/>
            <p:nvPr/>
          </p:nvSpPr>
          <p:spPr>
            <a:xfrm>
              <a:off x="1986437" y="2610021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9" name="E"/>
            <p:cNvSpPr/>
            <p:nvPr/>
          </p:nvSpPr>
          <p:spPr>
            <a:xfrm>
              <a:off x="2308980" y="2610021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80" name="Group"/>
          <p:cNvGrpSpPr/>
          <p:nvPr/>
        </p:nvGrpSpPr>
        <p:grpSpPr>
          <a:xfrm>
            <a:off x="1953142" y="2687016"/>
            <a:ext cx="412024" cy="218498"/>
            <a:chOff x="1953142" y="2687016"/>
            <a:chExt cx="412024" cy="218498"/>
          </a:xfrm>
        </p:grpSpPr>
        <p:sp>
          <p:nvSpPr>
            <p:cNvPr id="144" name="Shape"/>
            <p:cNvSpPr/>
            <p:nvPr/>
          </p:nvSpPr>
          <p:spPr>
            <a:xfrm>
              <a:off x="1953142" y="2687016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1" name="GOV, RISK, COMP &amp;amp;, ,ENGAGE MANAGER Open Position"/>
            <p:cNvSpPr/>
            <p:nvPr/>
          </p:nvSpPr>
          <p:spPr>
            <a:xfrm>
              <a:off x="1980194" y="2703663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GOV, RISK, COMP &amp; ENGAGE MANAGER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82" name="Shape"/>
            <p:cNvSpPr/>
            <p:nvPr/>
          </p:nvSpPr>
          <p:spPr>
            <a:xfrm>
              <a:off x="1959385" y="2843085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3" name="Band (CLT Group)"/>
            <p:cNvSpPr/>
            <p:nvPr/>
          </p:nvSpPr>
          <p:spPr>
            <a:xfrm>
              <a:off x="1986437" y="2853490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4" name="U"/>
            <p:cNvSpPr/>
            <p:nvPr/>
          </p:nvSpPr>
          <p:spPr>
            <a:xfrm>
              <a:off x="2308980" y="2853490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85" name="Group"/>
          <p:cNvGrpSpPr/>
          <p:nvPr/>
        </p:nvGrpSpPr>
        <p:grpSpPr>
          <a:xfrm>
            <a:off x="1953142" y="2930484"/>
            <a:ext cx="412024" cy="264278"/>
            <a:chOff x="1953142" y="2930484"/>
            <a:chExt cx="412024" cy="264278"/>
          </a:xfrm>
        </p:grpSpPr>
        <p:sp>
          <p:nvSpPr>
            <p:cNvPr id="146" name="Shape"/>
            <p:cNvSpPr/>
            <p:nvPr/>
          </p:nvSpPr>
          <p:spPr>
            <a:xfrm>
              <a:off x="1953142" y="2930484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6" name="SR GOV, RISK,, ,COMP &amp;amp; ENGAGE, ,MANAGER Yang PengXiang"/>
            <p:cNvSpPr/>
            <p:nvPr/>
          </p:nvSpPr>
          <p:spPr>
            <a:xfrm>
              <a:off x="1980194" y="2947131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GOV, RISK, COMP &amp; ENGAGE MANAGER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Yang PengXiang</a:t>
              </a:r>
            </a:p>
          </p:txBody>
        </p:sp>
        <p:sp>
          <p:nvSpPr>
            <p:cNvPr id="387" name="Shape"/>
            <p:cNvSpPr/>
            <p:nvPr/>
          </p:nvSpPr>
          <p:spPr>
            <a:xfrm>
              <a:off x="1959385" y="3132333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8" name="Band (CLT Group)"/>
            <p:cNvSpPr/>
            <p:nvPr/>
          </p:nvSpPr>
          <p:spPr>
            <a:xfrm>
              <a:off x="1986437" y="3142738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9" name="U"/>
            <p:cNvSpPr/>
            <p:nvPr/>
          </p:nvSpPr>
          <p:spPr>
            <a:xfrm>
              <a:off x="2308980" y="3142738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90" name="Group"/>
          <p:cNvGrpSpPr/>
          <p:nvPr/>
        </p:nvGrpSpPr>
        <p:grpSpPr>
          <a:xfrm>
            <a:off x="1953142" y="3219732"/>
            <a:ext cx="412024" cy="264278"/>
            <a:chOff x="1953142" y="3219732"/>
            <a:chExt cx="412024" cy="264278"/>
          </a:xfrm>
        </p:grpSpPr>
        <p:sp>
          <p:nvSpPr>
            <p:cNvPr id="148" name="Shape"/>
            <p:cNvSpPr/>
            <p:nvPr/>
          </p:nvSpPr>
          <p:spPr>
            <a:xfrm>
              <a:off x="1953142" y="3219732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416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1" name="SR ANALYST, GOV,, ,RISK, COMP &amp;amp;, ,ENGAGE Zhao ZhuangYi"/>
            <p:cNvSpPr/>
            <p:nvPr/>
          </p:nvSpPr>
          <p:spPr>
            <a:xfrm>
              <a:off x="1980194" y="3236380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ANALYST, GOV, RISK, COMP &amp; ENGAGE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Zhao ZhuangYi</a:t>
              </a:r>
            </a:p>
          </p:txBody>
        </p:sp>
        <p:sp>
          <p:nvSpPr>
            <p:cNvPr id="392" name="Shape"/>
            <p:cNvSpPr/>
            <p:nvPr/>
          </p:nvSpPr>
          <p:spPr>
            <a:xfrm>
              <a:off x="1959385" y="3421582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3" name="Band (CLT Group)"/>
            <p:cNvSpPr/>
            <p:nvPr/>
          </p:nvSpPr>
          <p:spPr>
            <a:xfrm>
              <a:off x="1986437" y="3431987"/>
              <a:ext cx="32462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4" name="L"/>
            <p:cNvSpPr/>
            <p:nvPr/>
          </p:nvSpPr>
          <p:spPr>
            <a:xfrm>
              <a:off x="2311061" y="3431987"/>
              <a:ext cx="2081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95" name="Group"/>
          <p:cNvGrpSpPr/>
          <p:nvPr/>
        </p:nvGrpSpPr>
        <p:grpSpPr>
          <a:xfrm>
            <a:off x="1953142" y="3508981"/>
            <a:ext cx="412024" cy="264278"/>
            <a:chOff x="1953142" y="3508981"/>
            <a:chExt cx="412024" cy="264278"/>
          </a:xfrm>
        </p:grpSpPr>
        <p:sp>
          <p:nvSpPr>
            <p:cNvPr id="150" name="Shape"/>
            <p:cNvSpPr/>
            <p:nvPr/>
          </p:nvSpPr>
          <p:spPr>
            <a:xfrm>
              <a:off x="1953142" y="3508981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6" name="SR GOV, RISK,, ,COMP &amp;amp; ENGAGE, ,MANAGER Yan QingLei"/>
            <p:cNvSpPr/>
            <p:nvPr/>
          </p:nvSpPr>
          <p:spPr>
            <a:xfrm>
              <a:off x="1980194" y="3525628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GOV, RISK, COMP &amp; ENGAGE MANAGER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Yan QingLei</a:t>
              </a:r>
            </a:p>
          </p:txBody>
        </p:sp>
        <p:sp>
          <p:nvSpPr>
            <p:cNvPr id="397" name="Shape"/>
            <p:cNvSpPr/>
            <p:nvPr/>
          </p:nvSpPr>
          <p:spPr>
            <a:xfrm>
              <a:off x="1959385" y="3710830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8" name="Band (CLT Group)"/>
            <p:cNvSpPr/>
            <p:nvPr/>
          </p:nvSpPr>
          <p:spPr>
            <a:xfrm>
              <a:off x="1986437" y="3721235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9" name="U"/>
            <p:cNvSpPr/>
            <p:nvPr/>
          </p:nvSpPr>
          <p:spPr>
            <a:xfrm>
              <a:off x="2308980" y="3721235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00" name="Group"/>
          <p:cNvGrpSpPr/>
          <p:nvPr/>
        </p:nvGrpSpPr>
        <p:grpSpPr>
          <a:xfrm>
            <a:off x="1953142" y="3798229"/>
            <a:ext cx="412024" cy="218498"/>
            <a:chOff x="1953142" y="3798229"/>
            <a:chExt cx="412024" cy="218498"/>
          </a:xfrm>
        </p:grpSpPr>
        <p:sp>
          <p:nvSpPr>
            <p:cNvPr id="152" name="Shape"/>
            <p:cNvSpPr/>
            <p:nvPr/>
          </p:nvSpPr>
          <p:spPr>
            <a:xfrm>
              <a:off x="1953142" y="3798229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1" name="GOV, RISK, COMP &amp;amp;, ,ENGAGE MANAGER Yan YiXuan"/>
            <p:cNvSpPr/>
            <p:nvPr/>
          </p:nvSpPr>
          <p:spPr>
            <a:xfrm>
              <a:off x="1980194" y="3814877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GOV, RISK, COMP &amp; ENGAGE MANAGER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Yan YiXuan</a:t>
              </a:r>
            </a:p>
          </p:txBody>
        </p:sp>
        <p:sp>
          <p:nvSpPr>
            <p:cNvPr id="402" name="Shape"/>
            <p:cNvSpPr/>
            <p:nvPr/>
          </p:nvSpPr>
          <p:spPr>
            <a:xfrm>
              <a:off x="1959385" y="395429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3" name="Band (CLT Group)"/>
            <p:cNvSpPr/>
            <p:nvPr/>
          </p:nvSpPr>
          <p:spPr>
            <a:xfrm>
              <a:off x="1986437" y="3964703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4" name="U"/>
            <p:cNvSpPr/>
            <p:nvPr/>
          </p:nvSpPr>
          <p:spPr>
            <a:xfrm>
              <a:off x="2308980" y="3964703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05" name="Group"/>
          <p:cNvGrpSpPr/>
          <p:nvPr/>
        </p:nvGrpSpPr>
        <p:grpSpPr>
          <a:xfrm>
            <a:off x="2311061" y="1226206"/>
            <a:ext cx="412024" cy="218498"/>
            <a:chOff x="2311061" y="1226206"/>
            <a:chExt cx="412024" cy="218498"/>
          </a:xfrm>
        </p:grpSpPr>
        <p:sp>
          <p:nvSpPr>
            <p:cNvPr id="154" name="Shape"/>
            <p:cNvSpPr/>
            <p:nvPr/>
          </p:nvSpPr>
          <p:spPr>
            <a:xfrm>
              <a:off x="2311061" y="1226206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6" name="SR DIR, INSIDER, ,THREAT Open Position"/>
            <p:cNvSpPr/>
            <p:nvPr/>
          </p:nvSpPr>
          <p:spPr>
            <a:xfrm>
              <a:off x="2338113" y="1242854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SR DIR, INSIDER THREAT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407" name="Shape"/>
            <p:cNvSpPr/>
            <p:nvPr/>
          </p:nvSpPr>
          <p:spPr>
            <a:xfrm>
              <a:off x="2317304" y="1382276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8" name="Band (CLT Group)"/>
            <p:cNvSpPr/>
            <p:nvPr/>
          </p:nvSpPr>
          <p:spPr>
            <a:xfrm>
              <a:off x="2344356" y="1392680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09" name="S"/>
            <p:cNvSpPr/>
            <p:nvPr/>
          </p:nvSpPr>
          <p:spPr>
            <a:xfrm>
              <a:off x="2666899" y="1392680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410" name="Group"/>
          <p:cNvGrpSpPr/>
          <p:nvPr/>
        </p:nvGrpSpPr>
        <p:grpSpPr>
          <a:xfrm>
            <a:off x="2377651" y="1469675"/>
            <a:ext cx="412024" cy="264278"/>
            <a:chOff x="2377651" y="1469675"/>
            <a:chExt cx="412024" cy="264278"/>
          </a:xfrm>
        </p:grpSpPr>
        <p:sp>
          <p:nvSpPr>
            <p:cNvPr id="156" name="Shape"/>
            <p:cNvSpPr/>
            <p:nvPr/>
          </p:nvSpPr>
          <p:spPr>
            <a:xfrm>
              <a:off x="2377651" y="1469675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1" name="DIR, DATA, ,PROTECTION, ,ANALYSIS Hardin Eric"/>
            <p:cNvSpPr/>
            <p:nvPr/>
          </p:nvSpPr>
          <p:spPr>
            <a:xfrm>
              <a:off x="2404703" y="1486322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DIR, DATA PROTECTION ANALYSIS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Hardin Eric</a:t>
              </a:r>
            </a:p>
          </p:txBody>
        </p:sp>
        <p:sp>
          <p:nvSpPr>
            <p:cNvPr id="412" name="Shape"/>
            <p:cNvSpPr/>
            <p:nvPr/>
          </p:nvSpPr>
          <p:spPr>
            <a:xfrm>
              <a:off x="2383894" y="1671524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3" name="Band (CLT Group)"/>
            <p:cNvSpPr/>
            <p:nvPr/>
          </p:nvSpPr>
          <p:spPr>
            <a:xfrm>
              <a:off x="2410946" y="1681929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14" name="E"/>
            <p:cNvSpPr/>
            <p:nvPr/>
          </p:nvSpPr>
          <p:spPr>
            <a:xfrm>
              <a:off x="2733489" y="1681929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415" name="Group"/>
          <p:cNvGrpSpPr/>
          <p:nvPr/>
        </p:nvGrpSpPr>
        <p:grpSpPr>
          <a:xfrm>
            <a:off x="2444240" y="1758923"/>
            <a:ext cx="412024" cy="264278"/>
            <a:chOff x="2444240" y="1758923"/>
            <a:chExt cx="412024" cy="264278"/>
          </a:xfrm>
        </p:grpSpPr>
        <p:sp>
          <p:nvSpPr>
            <p:cNvPr id="158" name="Shape"/>
            <p:cNvSpPr/>
            <p:nvPr/>
          </p:nvSpPr>
          <p:spPr>
            <a:xfrm>
              <a:off x="2444240" y="1758923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6" name="SR DATA, ,PROTECTION, ,ANALYST - AHQ Chen Xin"/>
            <p:cNvSpPr/>
            <p:nvPr/>
          </p:nvSpPr>
          <p:spPr>
            <a:xfrm>
              <a:off x="2471292" y="1775571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DATA PROTECTION ANALYST - AHQ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Chen Xin</a:t>
              </a:r>
            </a:p>
          </p:txBody>
        </p:sp>
        <p:sp>
          <p:nvSpPr>
            <p:cNvPr id="417" name="Shape"/>
            <p:cNvSpPr/>
            <p:nvPr/>
          </p:nvSpPr>
          <p:spPr>
            <a:xfrm>
              <a:off x="2450483" y="1960773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8" name="Band (CLT Group)"/>
            <p:cNvSpPr/>
            <p:nvPr/>
          </p:nvSpPr>
          <p:spPr>
            <a:xfrm>
              <a:off x="2477535" y="1971177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9" name="U"/>
            <p:cNvSpPr/>
            <p:nvPr/>
          </p:nvSpPr>
          <p:spPr>
            <a:xfrm>
              <a:off x="2800078" y="1971177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20" name="Group"/>
          <p:cNvGrpSpPr/>
          <p:nvPr/>
        </p:nvGrpSpPr>
        <p:grpSpPr>
          <a:xfrm>
            <a:off x="2444240" y="2048172"/>
            <a:ext cx="412024" cy="218498"/>
            <a:chOff x="2444240" y="2048172"/>
            <a:chExt cx="412024" cy="218498"/>
          </a:xfrm>
        </p:grpSpPr>
        <p:sp>
          <p:nvSpPr>
            <p:cNvPr id="160" name="Shape"/>
            <p:cNvSpPr/>
            <p:nvPr/>
          </p:nvSpPr>
          <p:spPr>
            <a:xfrm>
              <a:off x="2444240" y="2048172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416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1" name="DATA PROTECTION, ,ANALYST Wu Yi"/>
            <p:cNvSpPr/>
            <p:nvPr/>
          </p:nvSpPr>
          <p:spPr>
            <a:xfrm>
              <a:off x="2471292" y="2064819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DATA PROTECTION ANALYST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Wu Yi</a:t>
              </a:r>
            </a:p>
          </p:txBody>
        </p:sp>
        <p:sp>
          <p:nvSpPr>
            <p:cNvPr id="422" name="Shape"/>
            <p:cNvSpPr/>
            <p:nvPr/>
          </p:nvSpPr>
          <p:spPr>
            <a:xfrm>
              <a:off x="2450483" y="2204241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3" name="Band (CLT Group)"/>
            <p:cNvSpPr/>
            <p:nvPr/>
          </p:nvSpPr>
          <p:spPr>
            <a:xfrm>
              <a:off x="2477535" y="2214646"/>
              <a:ext cx="32462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4" name="L"/>
            <p:cNvSpPr/>
            <p:nvPr/>
          </p:nvSpPr>
          <p:spPr>
            <a:xfrm>
              <a:off x="2802159" y="2214646"/>
              <a:ext cx="2081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25" name="Group"/>
          <p:cNvGrpSpPr/>
          <p:nvPr/>
        </p:nvGrpSpPr>
        <p:grpSpPr>
          <a:xfrm>
            <a:off x="2868749" y="1226206"/>
            <a:ext cx="412024" cy="264278"/>
            <a:chOff x="2868749" y="1226206"/>
            <a:chExt cx="412024" cy="264278"/>
          </a:xfrm>
        </p:grpSpPr>
        <p:sp>
          <p:nvSpPr>
            <p:cNvPr id="162" name="Shape"/>
            <p:cNvSpPr/>
            <p:nvPr/>
          </p:nvSpPr>
          <p:spPr>
            <a:xfrm>
              <a:off x="2868749" y="1226206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6" name="DIR, TECHNICAL, ,RECOVERY, ,MANAGEMENT Till Randall Jay"/>
            <p:cNvSpPr/>
            <p:nvPr/>
          </p:nvSpPr>
          <p:spPr>
            <a:xfrm>
              <a:off x="2895801" y="1242854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DIR, TECHNICAL RECOVERY MANAGEMENT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Till Randall Jay</a:t>
              </a:r>
            </a:p>
          </p:txBody>
        </p:sp>
        <p:sp>
          <p:nvSpPr>
            <p:cNvPr id="427" name="Shape"/>
            <p:cNvSpPr/>
            <p:nvPr/>
          </p:nvSpPr>
          <p:spPr>
            <a:xfrm>
              <a:off x="2874992" y="1428056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8" name="Band (CLT Group)"/>
            <p:cNvSpPr/>
            <p:nvPr/>
          </p:nvSpPr>
          <p:spPr>
            <a:xfrm>
              <a:off x="2902044" y="1438461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29" name="E"/>
            <p:cNvSpPr/>
            <p:nvPr/>
          </p:nvSpPr>
          <p:spPr>
            <a:xfrm>
              <a:off x="3224587" y="1438461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430" name="Group"/>
          <p:cNvGrpSpPr/>
          <p:nvPr/>
        </p:nvGrpSpPr>
        <p:grpSpPr>
          <a:xfrm>
            <a:off x="2935339" y="1515455"/>
            <a:ext cx="412024" cy="264278"/>
            <a:chOff x="2935339" y="1515455"/>
            <a:chExt cx="412024" cy="264278"/>
          </a:xfrm>
        </p:grpSpPr>
        <p:sp>
          <p:nvSpPr>
            <p:cNvPr id="164" name="Shape"/>
            <p:cNvSpPr/>
            <p:nvPr/>
          </p:nvSpPr>
          <p:spPr>
            <a:xfrm>
              <a:off x="2935339" y="1515455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1" name="SR TECHNICAL, ,RECOVERY, ,ANALYST Open Position"/>
            <p:cNvSpPr/>
            <p:nvPr/>
          </p:nvSpPr>
          <p:spPr>
            <a:xfrm>
              <a:off x="2962391" y="1532102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TECHNICAL RECOVERY ANALYST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32" name="Shape"/>
            <p:cNvSpPr/>
            <p:nvPr/>
          </p:nvSpPr>
          <p:spPr>
            <a:xfrm>
              <a:off x="2941581" y="1717305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3" name="Band (CLT Group)"/>
            <p:cNvSpPr/>
            <p:nvPr/>
          </p:nvSpPr>
          <p:spPr>
            <a:xfrm>
              <a:off x="2968633" y="1727709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4" name="U"/>
            <p:cNvSpPr/>
            <p:nvPr/>
          </p:nvSpPr>
          <p:spPr>
            <a:xfrm>
              <a:off x="3291177" y="1727709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35" name="Group"/>
          <p:cNvGrpSpPr/>
          <p:nvPr/>
        </p:nvGrpSpPr>
        <p:grpSpPr>
          <a:xfrm>
            <a:off x="2935339" y="1804703"/>
            <a:ext cx="412024" cy="264278"/>
            <a:chOff x="2935339" y="1804703"/>
            <a:chExt cx="412024" cy="264278"/>
          </a:xfrm>
        </p:grpSpPr>
        <p:sp>
          <p:nvSpPr>
            <p:cNvPr id="166" name="Shape"/>
            <p:cNvSpPr/>
            <p:nvPr/>
          </p:nvSpPr>
          <p:spPr>
            <a:xfrm>
              <a:off x="2935339" y="1804703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6" name="TECHNICAL, ,RECOVERY, ,MANAGER Open Position"/>
            <p:cNvSpPr/>
            <p:nvPr/>
          </p:nvSpPr>
          <p:spPr>
            <a:xfrm>
              <a:off x="2962391" y="1821351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TECHNICAL RECOVERY MANAGER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37" name="Shape"/>
            <p:cNvSpPr/>
            <p:nvPr/>
          </p:nvSpPr>
          <p:spPr>
            <a:xfrm>
              <a:off x="2941581" y="2006553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8" name="Band (CLT Group)"/>
            <p:cNvSpPr/>
            <p:nvPr/>
          </p:nvSpPr>
          <p:spPr>
            <a:xfrm>
              <a:off x="2968633" y="2016958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9" name="U"/>
            <p:cNvSpPr/>
            <p:nvPr/>
          </p:nvSpPr>
          <p:spPr>
            <a:xfrm>
              <a:off x="3291177" y="2016958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40" name="Group"/>
          <p:cNvGrpSpPr/>
          <p:nvPr/>
        </p:nvGrpSpPr>
        <p:grpSpPr>
          <a:xfrm>
            <a:off x="3359847" y="1226206"/>
            <a:ext cx="412024" cy="264278"/>
            <a:chOff x="3359847" y="1226206"/>
            <a:chExt cx="412024" cy="264278"/>
          </a:xfrm>
        </p:grpSpPr>
        <p:sp>
          <p:nvSpPr>
            <p:cNvPr id="168" name="Shape"/>
            <p:cNvSpPr/>
            <p:nvPr/>
          </p:nvSpPr>
          <p:spPr>
            <a:xfrm>
              <a:off x="3359847" y="1226206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1" name="SR DIR,, ,APPLICATION, ,SECURITY Open Position"/>
            <p:cNvSpPr/>
            <p:nvPr/>
          </p:nvSpPr>
          <p:spPr>
            <a:xfrm>
              <a:off x="3386899" y="1242854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SR DIR, APPLICATION SECURITY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442" name="Shape"/>
            <p:cNvSpPr/>
            <p:nvPr/>
          </p:nvSpPr>
          <p:spPr>
            <a:xfrm>
              <a:off x="3366090" y="1428056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3" name="Band (CLT Group)"/>
            <p:cNvSpPr/>
            <p:nvPr/>
          </p:nvSpPr>
          <p:spPr>
            <a:xfrm>
              <a:off x="3393142" y="1438461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44" name="S"/>
            <p:cNvSpPr/>
            <p:nvPr/>
          </p:nvSpPr>
          <p:spPr>
            <a:xfrm>
              <a:off x="3715685" y="1438461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445" name="Group"/>
          <p:cNvGrpSpPr/>
          <p:nvPr/>
        </p:nvGrpSpPr>
        <p:grpSpPr>
          <a:xfrm>
            <a:off x="3426437" y="1515455"/>
            <a:ext cx="412024" cy="264278"/>
            <a:chOff x="3426437" y="1515455"/>
            <a:chExt cx="412024" cy="264278"/>
          </a:xfrm>
        </p:grpSpPr>
        <p:sp>
          <p:nvSpPr>
            <p:cNvPr id="170" name="Shape"/>
            <p:cNvSpPr/>
            <p:nvPr/>
          </p:nvSpPr>
          <p:spPr>
            <a:xfrm>
              <a:off x="3426437" y="1515455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6" name="SECURITY, ,OPERATIONS &amp;amp; ENG, ,MANAGER Open Position"/>
            <p:cNvSpPr/>
            <p:nvPr/>
          </p:nvSpPr>
          <p:spPr>
            <a:xfrm>
              <a:off x="3453489" y="1532102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SECURITY OPERATIONS &amp; ENG MANAGER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47" name="Shape"/>
            <p:cNvSpPr/>
            <p:nvPr/>
          </p:nvSpPr>
          <p:spPr>
            <a:xfrm>
              <a:off x="3432680" y="1717305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8" name="Band (CLT Group)"/>
            <p:cNvSpPr/>
            <p:nvPr/>
          </p:nvSpPr>
          <p:spPr>
            <a:xfrm>
              <a:off x="3459732" y="1727709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9" name="U"/>
            <p:cNvSpPr/>
            <p:nvPr/>
          </p:nvSpPr>
          <p:spPr>
            <a:xfrm>
              <a:off x="3782275" y="1727709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50" name="Group"/>
          <p:cNvGrpSpPr/>
          <p:nvPr/>
        </p:nvGrpSpPr>
        <p:grpSpPr>
          <a:xfrm>
            <a:off x="3850945" y="1226206"/>
            <a:ext cx="412024" cy="264278"/>
            <a:chOff x="3850945" y="1226206"/>
            <a:chExt cx="412024" cy="264278"/>
          </a:xfrm>
        </p:grpSpPr>
        <p:sp>
          <p:nvSpPr>
            <p:cNvPr id="172" name="Shape"/>
            <p:cNvSpPr/>
            <p:nvPr/>
          </p:nvSpPr>
          <p:spPr>
            <a:xfrm>
              <a:off x="3850945" y="1226206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1" name="SR DIR, CYBER SEC, ,SOLUTIONS &amp;amp;, ,DELIVERY Claiborn Ans De Brouckere"/>
            <p:cNvSpPr/>
            <p:nvPr/>
          </p:nvSpPr>
          <p:spPr>
            <a:xfrm>
              <a:off x="3877997" y="1242854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SR DIR, CYBER SEC SOLUTIONS &amp; DELIVERY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Claiborn Ans De Brouckere</a:t>
              </a:r>
            </a:p>
          </p:txBody>
        </p:sp>
        <p:sp>
          <p:nvSpPr>
            <p:cNvPr id="452" name="Shape"/>
            <p:cNvSpPr/>
            <p:nvPr/>
          </p:nvSpPr>
          <p:spPr>
            <a:xfrm>
              <a:off x="3857188" y="1428056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3" name="Band (CLT Group)"/>
            <p:cNvSpPr/>
            <p:nvPr/>
          </p:nvSpPr>
          <p:spPr>
            <a:xfrm>
              <a:off x="3884240" y="1438461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54" name="S"/>
            <p:cNvSpPr/>
            <p:nvPr/>
          </p:nvSpPr>
          <p:spPr>
            <a:xfrm>
              <a:off x="4206784" y="1438461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455" name="Group"/>
          <p:cNvGrpSpPr/>
          <p:nvPr/>
        </p:nvGrpSpPr>
        <p:grpSpPr>
          <a:xfrm>
            <a:off x="3917535" y="1515455"/>
            <a:ext cx="412024" cy="264278"/>
            <a:chOff x="3917535" y="1515455"/>
            <a:chExt cx="412024" cy="264278"/>
          </a:xfrm>
        </p:grpSpPr>
        <p:sp>
          <p:nvSpPr>
            <p:cNvPr id="174" name="Shape"/>
            <p:cNvSpPr/>
            <p:nvPr/>
          </p:nvSpPr>
          <p:spPr>
            <a:xfrm>
              <a:off x="3917535" y="1515455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6" name="DIR, CLOUD, ,SECURITY &amp;amp;, ,AUTOMATION Salas Elizabeth Jean"/>
            <p:cNvSpPr/>
            <p:nvPr/>
          </p:nvSpPr>
          <p:spPr>
            <a:xfrm>
              <a:off x="3944587" y="1532102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DIR, CLOUD SECURITY &amp; AUTOMATION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Salas Elizabeth Jean</a:t>
              </a:r>
            </a:p>
          </p:txBody>
        </p:sp>
        <p:sp>
          <p:nvSpPr>
            <p:cNvPr id="457" name="Shape"/>
            <p:cNvSpPr/>
            <p:nvPr/>
          </p:nvSpPr>
          <p:spPr>
            <a:xfrm>
              <a:off x="3923778" y="1717305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8" name="Band (CLT Group)"/>
            <p:cNvSpPr/>
            <p:nvPr/>
          </p:nvSpPr>
          <p:spPr>
            <a:xfrm>
              <a:off x="3950830" y="1727709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59" name="E"/>
            <p:cNvSpPr/>
            <p:nvPr/>
          </p:nvSpPr>
          <p:spPr>
            <a:xfrm>
              <a:off x="4273373" y="1727709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460" name="Group"/>
          <p:cNvGrpSpPr/>
          <p:nvPr/>
        </p:nvGrpSpPr>
        <p:grpSpPr>
          <a:xfrm>
            <a:off x="3984125" y="1804703"/>
            <a:ext cx="412024" cy="264278"/>
            <a:chOff x="3984125" y="1804703"/>
            <a:chExt cx="412024" cy="264278"/>
          </a:xfrm>
        </p:grpSpPr>
        <p:sp>
          <p:nvSpPr>
            <p:cNvPr id="176" name="Shape"/>
            <p:cNvSpPr/>
            <p:nvPr/>
          </p:nvSpPr>
          <p:spPr>
            <a:xfrm>
              <a:off x="3984125" y="1804703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1" name="LEAD CLOUD, ,SECURITY, ,ENGINEER Xiao YiFan"/>
            <p:cNvSpPr/>
            <p:nvPr/>
          </p:nvSpPr>
          <p:spPr>
            <a:xfrm>
              <a:off x="4011177" y="1821351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LEAD CLOUD SECURITY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Xiao YiFan</a:t>
              </a:r>
            </a:p>
          </p:txBody>
        </p:sp>
        <p:sp>
          <p:nvSpPr>
            <p:cNvPr id="462" name="Shape"/>
            <p:cNvSpPr/>
            <p:nvPr/>
          </p:nvSpPr>
          <p:spPr>
            <a:xfrm>
              <a:off x="3990367" y="2006553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3" name="Band (CLT Group)"/>
            <p:cNvSpPr/>
            <p:nvPr/>
          </p:nvSpPr>
          <p:spPr>
            <a:xfrm>
              <a:off x="4017419" y="2016958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4" name="U"/>
            <p:cNvSpPr/>
            <p:nvPr/>
          </p:nvSpPr>
          <p:spPr>
            <a:xfrm>
              <a:off x="4339963" y="2016958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65" name="Group"/>
          <p:cNvGrpSpPr/>
          <p:nvPr/>
        </p:nvGrpSpPr>
        <p:grpSpPr>
          <a:xfrm>
            <a:off x="3917535" y="2093952"/>
            <a:ext cx="412024" cy="264278"/>
            <a:chOff x="3917535" y="2093952"/>
            <a:chExt cx="412024" cy="264278"/>
          </a:xfrm>
        </p:grpSpPr>
        <p:sp>
          <p:nvSpPr>
            <p:cNvPr id="178" name="Shape"/>
            <p:cNvSpPr/>
            <p:nvPr/>
          </p:nvSpPr>
          <p:spPr>
            <a:xfrm>
              <a:off x="3917535" y="2093952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6" name="DIR, SECURITY, ,TECH, ,MANAGEMENT Kalar Brian"/>
            <p:cNvSpPr/>
            <p:nvPr/>
          </p:nvSpPr>
          <p:spPr>
            <a:xfrm>
              <a:off x="3944587" y="2110599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DIR, SECURITY TECH MANAGEMENT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Kalar Brian</a:t>
              </a:r>
            </a:p>
          </p:txBody>
        </p:sp>
        <p:sp>
          <p:nvSpPr>
            <p:cNvPr id="467" name="Shape"/>
            <p:cNvSpPr/>
            <p:nvPr/>
          </p:nvSpPr>
          <p:spPr>
            <a:xfrm>
              <a:off x="3923778" y="2295802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8" name="Band (CLT Group)"/>
            <p:cNvSpPr/>
            <p:nvPr/>
          </p:nvSpPr>
          <p:spPr>
            <a:xfrm>
              <a:off x="3950830" y="2306206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69" name="E"/>
            <p:cNvSpPr/>
            <p:nvPr/>
          </p:nvSpPr>
          <p:spPr>
            <a:xfrm>
              <a:off x="4273373" y="2306206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470" name="Group"/>
          <p:cNvGrpSpPr/>
          <p:nvPr/>
        </p:nvGrpSpPr>
        <p:grpSpPr>
          <a:xfrm>
            <a:off x="3984125" y="2383201"/>
            <a:ext cx="412024" cy="264278"/>
            <a:chOff x="3984125" y="2383201"/>
            <a:chExt cx="412024" cy="264278"/>
          </a:xfrm>
        </p:grpSpPr>
        <p:sp>
          <p:nvSpPr>
            <p:cNvPr id="180" name="Shape"/>
            <p:cNvSpPr/>
            <p:nvPr/>
          </p:nvSpPr>
          <p:spPr>
            <a:xfrm>
              <a:off x="3984125" y="2383201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1" name="SR CYBER, ,SECURITY, ,ENGINEER Open Position"/>
            <p:cNvSpPr/>
            <p:nvPr/>
          </p:nvSpPr>
          <p:spPr>
            <a:xfrm>
              <a:off x="4011177" y="2399848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CYBER SECURITY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72" name="Shape"/>
            <p:cNvSpPr/>
            <p:nvPr/>
          </p:nvSpPr>
          <p:spPr>
            <a:xfrm>
              <a:off x="3990367" y="2585050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3" name="Band (CLT Group)"/>
            <p:cNvSpPr/>
            <p:nvPr/>
          </p:nvSpPr>
          <p:spPr>
            <a:xfrm>
              <a:off x="4017419" y="2595455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4" name="U"/>
            <p:cNvSpPr/>
            <p:nvPr/>
          </p:nvSpPr>
          <p:spPr>
            <a:xfrm>
              <a:off x="4339963" y="2595455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75" name="Group"/>
          <p:cNvGrpSpPr/>
          <p:nvPr/>
        </p:nvGrpSpPr>
        <p:grpSpPr>
          <a:xfrm>
            <a:off x="3917535" y="2672449"/>
            <a:ext cx="412024" cy="264278"/>
            <a:chOff x="3917535" y="2672449"/>
            <a:chExt cx="412024" cy="264278"/>
          </a:xfrm>
        </p:grpSpPr>
        <p:sp>
          <p:nvSpPr>
            <p:cNvPr id="182" name="Shape"/>
            <p:cNvSpPr/>
            <p:nvPr/>
          </p:nvSpPr>
          <p:spPr>
            <a:xfrm>
              <a:off x="3917535" y="2672449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6" name="PROGRAM, ,MANAGEMENT, ,MANAGER Open Position"/>
            <p:cNvSpPr/>
            <p:nvPr/>
          </p:nvSpPr>
          <p:spPr>
            <a:xfrm>
              <a:off x="3944587" y="2689096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PROGRAM MANAGEMENT MANAGER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77" name="Shape"/>
            <p:cNvSpPr/>
            <p:nvPr/>
          </p:nvSpPr>
          <p:spPr>
            <a:xfrm>
              <a:off x="3923778" y="287429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8" name="Band (CLT Group)"/>
            <p:cNvSpPr/>
            <p:nvPr/>
          </p:nvSpPr>
          <p:spPr>
            <a:xfrm>
              <a:off x="3950830" y="2884703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9" name="U"/>
            <p:cNvSpPr/>
            <p:nvPr/>
          </p:nvSpPr>
          <p:spPr>
            <a:xfrm>
              <a:off x="4273373" y="2884703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80" name="Group"/>
          <p:cNvGrpSpPr/>
          <p:nvPr/>
        </p:nvGrpSpPr>
        <p:grpSpPr>
          <a:xfrm>
            <a:off x="4637535" y="986900"/>
            <a:ext cx="412024" cy="218498"/>
            <a:chOff x="4637535" y="986900"/>
            <a:chExt cx="412024" cy="218498"/>
          </a:xfrm>
        </p:grpSpPr>
        <p:sp>
          <p:nvSpPr>
            <p:cNvPr id="184" name="Shape"/>
            <p:cNvSpPr/>
            <p:nvPr/>
          </p:nvSpPr>
          <p:spPr>
            <a:xfrm>
              <a:off x="4637535" y="986900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1" name="VP, ENTERPRISE, ,DATA &amp;amp; ANALYTICS White Yue Zhou"/>
            <p:cNvSpPr/>
            <p:nvPr/>
          </p:nvSpPr>
          <p:spPr>
            <a:xfrm>
              <a:off x="4664587" y="1003547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VP, ENTERPRISE DATA &amp; ANALYTICS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White Yue Zhou</a:t>
              </a:r>
            </a:p>
          </p:txBody>
        </p:sp>
        <p:sp>
          <p:nvSpPr>
            <p:cNvPr id="482" name="Shape"/>
            <p:cNvSpPr/>
            <p:nvPr/>
          </p:nvSpPr>
          <p:spPr>
            <a:xfrm>
              <a:off x="4643778" y="114296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3" name="Band (CLT Group)"/>
            <p:cNvSpPr/>
            <p:nvPr/>
          </p:nvSpPr>
          <p:spPr>
            <a:xfrm>
              <a:off x="4670830" y="1153374"/>
              <a:ext cx="29133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84" name="CLT"/>
            <p:cNvSpPr/>
            <p:nvPr/>
          </p:nvSpPr>
          <p:spPr>
            <a:xfrm>
              <a:off x="4962159" y="1153374"/>
              <a:ext cx="5410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485" name="Group"/>
          <p:cNvGrpSpPr/>
          <p:nvPr/>
        </p:nvGrpSpPr>
        <p:grpSpPr>
          <a:xfrm>
            <a:off x="4375338" y="1271987"/>
            <a:ext cx="412024" cy="310058"/>
            <a:chOff x="4375338" y="1271987"/>
            <a:chExt cx="412024" cy="310058"/>
          </a:xfrm>
        </p:grpSpPr>
        <p:sp>
          <p:nvSpPr>
            <p:cNvPr id="186" name="Shape"/>
            <p:cNvSpPr/>
            <p:nvPr/>
          </p:nvSpPr>
          <p:spPr>
            <a:xfrm>
              <a:off x="4375338" y="1271987"/>
              <a:ext cx="412024" cy="310058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6" name="SR DIR,, ,GEOGRAPHY, ,ANALYTICS, ,ENGINEERING Open Position"/>
            <p:cNvSpPr/>
            <p:nvPr/>
          </p:nvSpPr>
          <p:spPr>
            <a:xfrm>
              <a:off x="4402391" y="1288634"/>
              <a:ext cx="357920" cy="2205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SR DIR, GEOGRAPHY ANALYTICS ENGINEERING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487" name="Shape"/>
            <p:cNvSpPr/>
            <p:nvPr/>
          </p:nvSpPr>
          <p:spPr>
            <a:xfrm>
              <a:off x="4381581" y="1519617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8" name="Band (CLT Group)"/>
            <p:cNvSpPr/>
            <p:nvPr/>
          </p:nvSpPr>
          <p:spPr>
            <a:xfrm>
              <a:off x="4408633" y="1530021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89" name="S"/>
            <p:cNvSpPr/>
            <p:nvPr/>
          </p:nvSpPr>
          <p:spPr>
            <a:xfrm>
              <a:off x="4731177" y="1530021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490" name="Group"/>
          <p:cNvGrpSpPr/>
          <p:nvPr/>
        </p:nvGrpSpPr>
        <p:grpSpPr>
          <a:xfrm>
            <a:off x="4441928" y="1607016"/>
            <a:ext cx="412024" cy="264278"/>
            <a:chOff x="4441928" y="1607016"/>
            <a:chExt cx="412024" cy="264278"/>
          </a:xfrm>
        </p:grpSpPr>
        <p:sp>
          <p:nvSpPr>
            <p:cNvPr id="188" name="Shape"/>
            <p:cNvSpPr/>
            <p:nvPr/>
          </p:nvSpPr>
          <p:spPr>
            <a:xfrm>
              <a:off x="4441928" y="1607016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6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1" name="CHINA DIR, ,ENTERPRISE DATA, ,&amp;amp; ANALYTICS Open Position"/>
            <p:cNvSpPr/>
            <p:nvPr/>
          </p:nvSpPr>
          <p:spPr>
            <a:xfrm>
              <a:off x="4468980" y="1623663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CHINA DIR ENTERPRISE DATA &amp; ANALYTICS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92" name="Shape"/>
            <p:cNvSpPr/>
            <p:nvPr/>
          </p:nvSpPr>
          <p:spPr>
            <a:xfrm>
              <a:off x="4448171" y="1808865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3" name="Band (CLT Group)"/>
            <p:cNvSpPr/>
            <p:nvPr/>
          </p:nvSpPr>
          <p:spPr>
            <a:xfrm>
              <a:off x="4475223" y="1819270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4" name="E"/>
            <p:cNvSpPr/>
            <p:nvPr/>
          </p:nvSpPr>
          <p:spPr>
            <a:xfrm>
              <a:off x="4797766" y="1819270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95" name="Group"/>
          <p:cNvGrpSpPr/>
          <p:nvPr/>
        </p:nvGrpSpPr>
        <p:grpSpPr>
          <a:xfrm>
            <a:off x="4899732" y="1271987"/>
            <a:ext cx="412024" cy="255954"/>
            <a:chOff x="4899732" y="1271987"/>
            <a:chExt cx="412024" cy="255954"/>
          </a:xfrm>
        </p:grpSpPr>
        <p:sp>
          <p:nvSpPr>
            <p:cNvPr id="190" name="Shape"/>
            <p:cNvSpPr/>
            <p:nvPr/>
          </p:nvSpPr>
          <p:spPr>
            <a:xfrm>
              <a:off x="4899732" y="1271987"/>
              <a:ext cx="412024" cy="255954"/>
            </a:xfrm>
            <a:custGeom>
              <a:avLst>
                <a:gd name="adj" fmla="val 2440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6" name="VP, ENTERPRISE, ,AI/ML ENGINEERING Loveland Jason, ,Christopher"/>
            <p:cNvSpPr/>
            <p:nvPr/>
          </p:nvSpPr>
          <p:spPr>
            <a:xfrm>
              <a:off x="4926784" y="1288634"/>
              <a:ext cx="357920" cy="1664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VP, ENTERPRISE AI/ML ENGINEERING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Loveland Jason Christopher</a:t>
              </a:r>
            </a:p>
          </p:txBody>
        </p:sp>
        <p:sp>
          <p:nvSpPr>
            <p:cNvPr id="497" name="Shape"/>
            <p:cNvSpPr/>
            <p:nvPr/>
          </p:nvSpPr>
          <p:spPr>
            <a:xfrm>
              <a:off x="4905974" y="1465513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8" name="Band (CLT Group)"/>
            <p:cNvSpPr/>
            <p:nvPr/>
          </p:nvSpPr>
          <p:spPr>
            <a:xfrm>
              <a:off x="4933026" y="1475917"/>
              <a:ext cx="29133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99" name="CLT"/>
            <p:cNvSpPr/>
            <p:nvPr/>
          </p:nvSpPr>
          <p:spPr>
            <a:xfrm>
              <a:off x="5224356" y="1475917"/>
              <a:ext cx="5410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00" name="Group"/>
          <p:cNvGrpSpPr/>
          <p:nvPr/>
        </p:nvGrpSpPr>
        <p:grpSpPr>
          <a:xfrm>
            <a:off x="4899732" y="1552912"/>
            <a:ext cx="412024" cy="264278"/>
            <a:chOff x="4899732" y="1552912"/>
            <a:chExt cx="412024" cy="264278"/>
          </a:xfrm>
        </p:grpSpPr>
        <p:sp>
          <p:nvSpPr>
            <p:cNvPr id="192" name="Shape"/>
            <p:cNvSpPr/>
            <p:nvPr/>
          </p:nvSpPr>
          <p:spPr>
            <a:xfrm>
              <a:off x="4899732" y="1552912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6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1" name="SR DIR, CCC, ,ENTERPRISE DATA, ,&amp;amp; ANALYTICS Chen Sean"/>
            <p:cNvSpPr/>
            <p:nvPr/>
          </p:nvSpPr>
          <p:spPr>
            <a:xfrm>
              <a:off x="4926784" y="1569559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CCC ENTERPRISE DATA &amp; ANALYTICS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Chen Sean</a:t>
              </a:r>
            </a:p>
          </p:txBody>
        </p:sp>
        <p:sp>
          <p:nvSpPr>
            <p:cNvPr id="502" name="Shape"/>
            <p:cNvSpPr/>
            <p:nvPr/>
          </p:nvSpPr>
          <p:spPr>
            <a:xfrm>
              <a:off x="4905974" y="1754761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3" name="Band (CLT Group)"/>
            <p:cNvSpPr/>
            <p:nvPr/>
          </p:nvSpPr>
          <p:spPr>
            <a:xfrm>
              <a:off x="4933026" y="1765166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4" name="S"/>
            <p:cNvSpPr/>
            <p:nvPr/>
          </p:nvSpPr>
          <p:spPr>
            <a:xfrm>
              <a:off x="5255570" y="1765166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05" name="Group"/>
          <p:cNvGrpSpPr/>
          <p:nvPr/>
        </p:nvGrpSpPr>
        <p:grpSpPr>
          <a:xfrm>
            <a:off x="4966321" y="1842160"/>
            <a:ext cx="412024" cy="218498"/>
            <a:chOff x="4966321" y="1842160"/>
            <a:chExt cx="412024" cy="218498"/>
          </a:xfrm>
        </p:grpSpPr>
        <p:sp>
          <p:nvSpPr>
            <p:cNvPr id="194" name="Shape"/>
            <p:cNvSpPr/>
            <p:nvPr/>
          </p:nvSpPr>
          <p:spPr>
            <a:xfrm>
              <a:off x="4966321" y="1842160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6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6" name="PRINCIPAL AI/ML, ,ENGINEER Li YiDie"/>
            <p:cNvSpPr/>
            <p:nvPr/>
          </p:nvSpPr>
          <p:spPr>
            <a:xfrm>
              <a:off x="4993373" y="1858807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PRINCIPAL AI/ML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Li YiDie</a:t>
              </a:r>
            </a:p>
          </p:txBody>
        </p:sp>
        <p:sp>
          <p:nvSpPr>
            <p:cNvPr id="507" name="Shape"/>
            <p:cNvSpPr/>
            <p:nvPr/>
          </p:nvSpPr>
          <p:spPr>
            <a:xfrm>
              <a:off x="4972564" y="199822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8" name="Band (CLT Group)"/>
            <p:cNvSpPr/>
            <p:nvPr/>
          </p:nvSpPr>
          <p:spPr>
            <a:xfrm>
              <a:off x="4999616" y="2008634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9" name="E"/>
            <p:cNvSpPr/>
            <p:nvPr/>
          </p:nvSpPr>
          <p:spPr>
            <a:xfrm>
              <a:off x="5322159" y="2008634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10" name="Group"/>
          <p:cNvGrpSpPr/>
          <p:nvPr/>
        </p:nvGrpSpPr>
        <p:grpSpPr>
          <a:xfrm>
            <a:off x="4966321" y="2085628"/>
            <a:ext cx="412024" cy="264278"/>
            <a:chOff x="4966321" y="2085628"/>
            <a:chExt cx="412024" cy="264278"/>
          </a:xfrm>
        </p:grpSpPr>
        <p:sp>
          <p:nvSpPr>
            <p:cNvPr id="196" name="Shape"/>
            <p:cNvSpPr/>
            <p:nvPr/>
          </p:nvSpPr>
          <p:spPr>
            <a:xfrm>
              <a:off x="4966321" y="2085628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1" name="SENIOR MACHINE, ,LEARNING, ,ENGINEER Tang Ying"/>
            <p:cNvSpPr/>
            <p:nvPr/>
          </p:nvSpPr>
          <p:spPr>
            <a:xfrm>
              <a:off x="4993373" y="2102276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SENIOR MACHINE LEARNING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Tang Ying</a:t>
              </a:r>
            </a:p>
          </p:txBody>
        </p:sp>
        <p:sp>
          <p:nvSpPr>
            <p:cNvPr id="512" name="Shape"/>
            <p:cNvSpPr/>
            <p:nvPr/>
          </p:nvSpPr>
          <p:spPr>
            <a:xfrm>
              <a:off x="4972564" y="2287478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3" name="Band (CLT Group)"/>
            <p:cNvSpPr/>
            <p:nvPr/>
          </p:nvSpPr>
          <p:spPr>
            <a:xfrm>
              <a:off x="4999616" y="2297883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4" name="U"/>
            <p:cNvSpPr/>
            <p:nvPr/>
          </p:nvSpPr>
          <p:spPr>
            <a:xfrm>
              <a:off x="5322159" y="2297883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5" name="Group"/>
          <p:cNvGrpSpPr/>
          <p:nvPr/>
        </p:nvGrpSpPr>
        <p:grpSpPr>
          <a:xfrm>
            <a:off x="4966321" y="2374877"/>
            <a:ext cx="412024" cy="264278"/>
            <a:chOff x="4966321" y="2374877"/>
            <a:chExt cx="412024" cy="264278"/>
          </a:xfrm>
        </p:grpSpPr>
        <p:sp>
          <p:nvSpPr>
            <p:cNvPr id="198" name="Shape"/>
            <p:cNvSpPr/>
            <p:nvPr/>
          </p:nvSpPr>
          <p:spPr>
            <a:xfrm>
              <a:off x="4966321" y="2374877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6" name="SENIOR MACHINE, ,LEARNING, ,ENGINEER Huang Zhe"/>
            <p:cNvSpPr/>
            <p:nvPr/>
          </p:nvSpPr>
          <p:spPr>
            <a:xfrm>
              <a:off x="4993373" y="2391524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SENIOR MACHINE LEARNING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Huang Zhe</a:t>
              </a:r>
            </a:p>
          </p:txBody>
        </p:sp>
        <p:sp>
          <p:nvSpPr>
            <p:cNvPr id="517" name="Shape"/>
            <p:cNvSpPr/>
            <p:nvPr/>
          </p:nvSpPr>
          <p:spPr>
            <a:xfrm>
              <a:off x="4972564" y="2576727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8" name="Band (CLT Group)"/>
            <p:cNvSpPr/>
            <p:nvPr/>
          </p:nvSpPr>
          <p:spPr>
            <a:xfrm>
              <a:off x="4999616" y="2587131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9" name="U"/>
            <p:cNvSpPr/>
            <p:nvPr/>
          </p:nvSpPr>
          <p:spPr>
            <a:xfrm>
              <a:off x="5322159" y="2587131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20" name="Group"/>
          <p:cNvGrpSpPr/>
          <p:nvPr/>
        </p:nvGrpSpPr>
        <p:grpSpPr>
          <a:xfrm>
            <a:off x="4966321" y="2664125"/>
            <a:ext cx="412024" cy="264278"/>
            <a:chOff x="4966321" y="2664125"/>
            <a:chExt cx="412024" cy="264278"/>
          </a:xfrm>
        </p:grpSpPr>
        <p:sp>
          <p:nvSpPr>
            <p:cNvPr id="200" name="Shape"/>
            <p:cNvSpPr/>
            <p:nvPr/>
          </p:nvSpPr>
          <p:spPr>
            <a:xfrm>
              <a:off x="4966321" y="2664125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1" name="SENIOR MACHINE, ,LEARNING, ,ENGINEER Open Position"/>
            <p:cNvSpPr/>
            <p:nvPr/>
          </p:nvSpPr>
          <p:spPr>
            <a:xfrm>
              <a:off x="4993373" y="2680773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SENIOR MACHINE LEARNING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22" name="Shape"/>
            <p:cNvSpPr/>
            <p:nvPr/>
          </p:nvSpPr>
          <p:spPr>
            <a:xfrm>
              <a:off x="4972564" y="2865975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3" name="Band (CLT Group)"/>
            <p:cNvSpPr/>
            <p:nvPr/>
          </p:nvSpPr>
          <p:spPr>
            <a:xfrm>
              <a:off x="4999616" y="2876380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4" name="U"/>
            <p:cNvSpPr/>
            <p:nvPr/>
          </p:nvSpPr>
          <p:spPr>
            <a:xfrm>
              <a:off x="5322159" y="2876380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25" name="Group"/>
          <p:cNvGrpSpPr/>
          <p:nvPr/>
        </p:nvGrpSpPr>
        <p:grpSpPr>
          <a:xfrm>
            <a:off x="4966321" y="2953374"/>
            <a:ext cx="412024" cy="218498"/>
            <a:chOff x="4966321" y="2953374"/>
            <a:chExt cx="412024" cy="218498"/>
          </a:xfrm>
        </p:grpSpPr>
        <p:sp>
          <p:nvSpPr>
            <p:cNvPr id="202" name="Shape"/>
            <p:cNvSpPr/>
            <p:nvPr/>
          </p:nvSpPr>
          <p:spPr>
            <a:xfrm>
              <a:off x="4966321" y="2953374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6" name="LEAD DATA, ,ENGINEER Chen YueYang"/>
            <p:cNvSpPr/>
            <p:nvPr/>
          </p:nvSpPr>
          <p:spPr>
            <a:xfrm>
              <a:off x="4993373" y="2970021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LEAD DATA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Chen YueYang</a:t>
              </a:r>
            </a:p>
          </p:txBody>
        </p:sp>
        <p:sp>
          <p:nvSpPr>
            <p:cNvPr id="527" name="Shape"/>
            <p:cNvSpPr/>
            <p:nvPr/>
          </p:nvSpPr>
          <p:spPr>
            <a:xfrm>
              <a:off x="4972564" y="3109443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8" name="Band (CLT Group)"/>
            <p:cNvSpPr/>
            <p:nvPr/>
          </p:nvSpPr>
          <p:spPr>
            <a:xfrm>
              <a:off x="4999616" y="3119848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9" name="U"/>
            <p:cNvSpPr/>
            <p:nvPr/>
          </p:nvSpPr>
          <p:spPr>
            <a:xfrm>
              <a:off x="5322159" y="3119848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30" name="Group"/>
          <p:cNvGrpSpPr/>
          <p:nvPr/>
        </p:nvGrpSpPr>
        <p:grpSpPr>
          <a:xfrm>
            <a:off x="4966321" y="3196842"/>
            <a:ext cx="412024" cy="172717"/>
            <a:chOff x="4966321" y="3196842"/>
            <a:chExt cx="412024" cy="172717"/>
          </a:xfrm>
        </p:grpSpPr>
        <p:sp>
          <p:nvSpPr>
            <p:cNvPr id="204" name="Shape"/>
            <p:cNvSpPr/>
            <p:nvPr/>
          </p:nvSpPr>
          <p:spPr>
            <a:xfrm>
              <a:off x="4966321" y="3196842"/>
              <a:ext cx="412024" cy="17271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1" name="DATA ENGINEER Ho Yun-Ting"/>
            <p:cNvSpPr/>
            <p:nvPr/>
          </p:nvSpPr>
          <p:spPr>
            <a:xfrm>
              <a:off x="4993373" y="3213489"/>
              <a:ext cx="357920" cy="832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DATA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Ho Yun-Ting</a:t>
              </a:r>
            </a:p>
          </p:txBody>
        </p:sp>
        <p:sp>
          <p:nvSpPr>
            <p:cNvPr id="532" name="Shape"/>
            <p:cNvSpPr/>
            <p:nvPr/>
          </p:nvSpPr>
          <p:spPr>
            <a:xfrm>
              <a:off x="4972564" y="3307131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3" name="Band (CLT Group)"/>
            <p:cNvSpPr/>
            <p:nvPr/>
          </p:nvSpPr>
          <p:spPr>
            <a:xfrm>
              <a:off x="4999616" y="3317536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4" name="U"/>
            <p:cNvSpPr/>
            <p:nvPr/>
          </p:nvSpPr>
          <p:spPr>
            <a:xfrm>
              <a:off x="5322159" y="3317536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35" name="Group"/>
          <p:cNvGrpSpPr/>
          <p:nvPr/>
        </p:nvGrpSpPr>
        <p:grpSpPr>
          <a:xfrm>
            <a:off x="4966321" y="3394530"/>
            <a:ext cx="412024" cy="172717"/>
            <a:chOff x="4966321" y="3394530"/>
            <a:chExt cx="412024" cy="172717"/>
          </a:xfrm>
        </p:grpSpPr>
        <p:sp>
          <p:nvSpPr>
            <p:cNvPr id="206" name="Shape"/>
            <p:cNvSpPr/>
            <p:nvPr/>
          </p:nvSpPr>
          <p:spPr>
            <a:xfrm>
              <a:off x="4966321" y="3394530"/>
              <a:ext cx="412024" cy="17271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6" name="DATA ENGINEER Huang BaiHui"/>
            <p:cNvSpPr/>
            <p:nvPr/>
          </p:nvSpPr>
          <p:spPr>
            <a:xfrm>
              <a:off x="4993373" y="3411177"/>
              <a:ext cx="357920" cy="832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DATA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Huang BaiHui</a:t>
              </a:r>
            </a:p>
          </p:txBody>
        </p:sp>
        <p:sp>
          <p:nvSpPr>
            <p:cNvPr id="537" name="Shape"/>
            <p:cNvSpPr/>
            <p:nvPr/>
          </p:nvSpPr>
          <p:spPr>
            <a:xfrm>
              <a:off x="4972564" y="350481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8" name="Band (CLT Group)"/>
            <p:cNvSpPr/>
            <p:nvPr/>
          </p:nvSpPr>
          <p:spPr>
            <a:xfrm>
              <a:off x="4999616" y="3515224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9" name="U"/>
            <p:cNvSpPr/>
            <p:nvPr/>
          </p:nvSpPr>
          <p:spPr>
            <a:xfrm>
              <a:off x="5322159" y="3515224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0" name="Group"/>
          <p:cNvGrpSpPr/>
          <p:nvPr/>
        </p:nvGrpSpPr>
        <p:grpSpPr>
          <a:xfrm>
            <a:off x="4966321" y="3592218"/>
            <a:ext cx="412024" cy="218498"/>
            <a:chOff x="4966321" y="3592218"/>
            <a:chExt cx="412024" cy="218498"/>
          </a:xfrm>
        </p:grpSpPr>
        <p:sp>
          <p:nvSpPr>
            <p:cNvPr id="208" name="Shape"/>
            <p:cNvSpPr/>
            <p:nvPr/>
          </p:nvSpPr>
          <p:spPr>
            <a:xfrm>
              <a:off x="4966321" y="3592218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1" name="SR SOFTWARE, ,ENGINEER Guo HongYi"/>
            <p:cNvSpPr/>
            <p:nvPr/>
          </p:nvSpPr>
          <p:spPr>
            <a:xfrm>
              <a:off x="4993373" y="3608865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SOFTWARE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Guo HongYi</a:t>
              </a:r>
            </a:p>
          </p:txBody>
        </p:sp>
        <p:sp>
          <p:nvSpPr>
            <p:cNvPr id="542" name="Shape"/>
            <p:cNvSpPr/>
            <p:nvPr/>
          </p:nvSpPr>
          <p:spPr>
            <a:xfrm>
              <a:off x="4972564" y="3748287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3" name="Band (CLT Group)"/>
            <p:cNvSpPr/>
            <p:nvPr/>
          </p:nvSpPr>
          <p:spPr>
            <a:xfrm>
              <a:off x="4999616" y="3758692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4" name="U"/>
            <p:cNvSpPr/>
            <p:nvPr/>
          </p:nvSpPr>
          <p:spPr>
            <a:xfrm>
              <a:off x="5322159" y="3758692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5" name="Group"/>
          <p:cNvGrpSpPr/>
          <p:nvPr/>
        </p:nvGrpSpPr>
        <p:grpSpPr>
          <a:xfrm>
            <a:off x="4966321" y="3835686"/>
            <a:ext cx="412024" cy="218498"/>
            <a:chOff x="4966321" y="3835686"/>
            <a:chExt cx="412024" cy="218498"/>
          </a:xfrm>
        </p:grpSpPr>
        <p:sp>
          <p:nvSpPr>
            <p:cNvPr id="210" name="Shape"/>
            <p:cNvSpPr/>
            <p:nvPr/>
          </p:nvSpPr>
          <p:spPr>
            <a:xfrm>
              <a:off x="4966321" y="3835686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6" name="SR SOFTWARE, ,ENGINEER Open Position"/>
            <p:cNvSpPr/>
            <p:nvPr/>
          </p:nvSpPr>
          <p:spPr>
            <a:xfrm>
              <a:off x="4993373" y="3852333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SOFTWARE ENGINEER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47" name="Shape"/>
            <p:cNvSpPr/>
            <p:nvPr/>
          </p:nvSpPr>
          <p:spPr>
            <a:xfrm>
              <a:off x="4972564" y="3991755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8" name="Band (CLT Group)"/>
            <p:cNvSpPr/>
            <p:nvPr/>
          </p:nvSpPr>
          <p:spPr>
            <a:xfrm>
              <a:off x="4999616" y="4002160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9" name="U"/>
            <p:cNvSpPr/>
            <p:nvPr/>
          </p:nvSpPr>
          <p:spPr>
            <a:xfrm>
              <a:off x="5322159" y="4002160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50" name="Group"/>
          <p:cNvGrpSpPr/>
          <p:nvPr/>
        </p:nvGrpSpPr>
        <p:grpSpPr>
          <a:xfrm>
            <a:off x="4966321" y="4079154"/>
            <a:ext cx="412024" cy="264278"/>
            <a:chOff x="4966321" y="4079154"/>
            <a:chExt cx="412024" cy="264278"/>
          </a:xfrm>
        </p:grpSpPr>
        <p:sp>
          <p:nvSpPr>
            <p:cNvPr id="212" name="Shape"/>
            <p:cNvSpPr/>
            <p:nvPr/>
          </p:nvSpPr>
          <p:spPr>
            <a:xfrm>
              <a:off x="4966321" y="4079154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6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1" name="DIR, FRAUD &amp;amp;, ,COUNTERFEIT AI/ML, ,ENG Open Position"/>
            <p:cNvSpPr/>
            <p:nvPr/>
          </p:nvSpPr>
          <p:spPr>
            <a:xfrm>
              <a:off x="4993373" y="4095802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DIR, FRAUD &amp; COUNTERFEIT AI/ML ENG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52" name="Shape"/>
            <p:cNvSpPr/>
            <p:nvPr/>
          </p:nvSpPr>
          <p:spPr>
            <a:xfrm>
              <a:off x="4972564" y="4281004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3" name="Band (CLT Group)"/>
            <p:cNvSpPr/>
            <p:nvPr/>
          </p:nvSpPr>
          <p:spPr>
            <a:xfrm>
              <a:off x="4999616" y="4291408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4" name="E"/>
            <p:cNvSpPr/>
            <p:nvPr/>
          </p:nvSpPr>
          <p:spPr>
            <a:xfrm>
              <a:off x="5322159" y="4291408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55" name="Group"/>
          <p:cNvGrpSpPr/>
          <p:nvPr/>
        </p:nvGrpSpPr>
        <p:grpSpPr>
          <a:xfrm>
            <a:off x="4966321" y="4368403"/>
            <a:ext cx="412024" cy="310058"/>
            <a:chOff x="4966321" y="4368403"/>
            <a:chExt cx="412024" cy="310058"/>
          </a:xfrm>
        </p:grpSpPr>
        <p:sp>
          <p:nvSpPr>
            <p:cNvPr id="214" name="Shape"/>
            <p:cNvSpPr/>
            <p:nvPr/>
          </p:nvSpPr>
          <p:spPr>
            <a:xfrm>
              <a:off x="4966321" y="4368403"/>
              <a:ext cx="412024" cy="310058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6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6" name="DIR, BOT, ,DETECTION &amp;amp;, ,INSIGHTS AI/ML, ,ENG Open Position"/>
            <p:cNvSpPr/>
            <p:nvPr/>
          </p:nvSpPr>
          <p:spPr>
            <a:xfrm>
              <a:off x="4993373" y="4385050"/>
              <a:ext cx="357920" cy="22057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DIR, BOT DETECTION &amp; INSIGHTS AI/ML ENG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57" name="Shape"/>
            <p:cNvSpPr/>
            <p:nvPr/>
          </p:nvSpPr>
          <p:spPr>
            <a:xfrm>
              <a:off x="4972564" y="4616033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8" name="Band (CLT Group)"/>
            <p:cNvSpPr/>
            <p:nvPr/>
          </p:nvSpPr>
          <p:spPr>
            <a:xfrm>
              <a:off x="4999616" y="4626437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9" name="E"/>
            <p:cNvSpPr/>
            <p:nvPr/>
          </p:nvSpPr>
          <p:spPr>
            <a:xfrm>
              <a:off x="5322159" y="4626437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60" name="Group"/>
          <p:cNvGrpSpPr/>
          <p:nvPr/>
        </p:nvGrpSpPr>
        <p:grpSpPr>
          <a:xfrm>
            <a:off x="4966321" y="4703432"/>
            <a:ext cx="412024" cy="172717"/>
            <a:chOff x="4966321" y="4703432"/>
            <a:chExt cx="412024" cy="172717"/>
          </a:xfrm>
        </p:grpSpPr>
        <p:sp>
          <p:nvSpPr>
            <p:cNvPr id="216" name="Shape"/>
            <p:cNvSpPr/>
            <p:nvPr/>
          </p:nvSpPr>
          <p:spPr>
            <a:xfrm>
              <a:off x="4966321" y="4703432"/>
              <a:ext cx="412024" cy="17271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6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1" name="DIR, DATA CAPTURE Open Position"/>
            <p:cNvSpPr/>
            <p:nvPr/>
          </p:nvSpPr>
          <p:spPr>
            <a:xfrm>
              <a:off x="4993373" y="4720079"/>
              <a:ext cx="357920" cy="832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DIR, DATA CAPTURE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62" name="Shape"/>
            <p:cNvSpPr/>
            <p:nvPr/>
          </p:nvSpPr>
          <p:spPr>
            <a:xfrm>
              <a:off x="4972564" y="4813721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3" name="Band (CLT Group)"/>
            <p:cNvSpPr/>
            <p:nvPr/>
          </p:nvSpPr>
          <p:spPr>
            <a:xfrm>
              <a:off x="4999616" y="4824125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4" name="E"/>
            <p:cNvSpPr/>
            <p:nvPr/>
          </p:nvSpPr>
          <p:spPr>
            <a:xfrm>
              <a:off x="5322159" y="4824125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65" name="Group"/>
          <p:cNvGrpSpPr/>
          <p:nvPr/>
        </p:nvGrpSpPr>
        <p:grpSpPr>
          <a:xfrm>
            <a:off x="5702968" y="986900"/>
            <a:ext cx="412024" cy="301735"/>
            <a:chOff x="5702968" y="986900"/>
            <a:chExt cx="412024" cy="301735"/>
          </a:xfrm>
        </p:grpSpPr>
        <p:sp>
          <p:nvSpPr>
            <p:cNvPr id="218" name="Shape"/>
            <p:cNvSpPr/>
            <p:nvPr/>
          </p:nvSpPr>
          <p:spPr>
            <a:xfrm>
              <a:off x="5702968" y="986900"/>
              <a:ext cx="412024" cy="301735"/>
            </a:xfrm>
            <a:custGeom>
              <a:avLst>
                <a:gd name="adj" fmla="val 2069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6" name="VP, TECHNICAL, ,PRODUCT, ,MANAGEMENT Morgan-Vandome Andrea, ,Claire"/>
            <p:cNvSpPr/>
            <p:nvPr/>
          </p:nvSpPr>
          <p:spPr>
            <a:xfrm>
              <a:off x="5730020" y="1003547"/>
              <a:ext cx="357920" cy="21225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VP, TECHNICAL PRODUCT MANAGEMENT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Morgan-Vandome Andrea Claire</a:t>
              </a:r>
            </a:p>
          </p:txBody>
        </p:sp>
        <p:sp>
          <p:nvSpPr>
            <p:cNvPr id="567" name="Shape"/>
            <p:cNvSpPr/>
            <p:nvPr/>
          </p:nvSpPr>
          <p:spPr>
            <a:xfrm>
              <a:off x="5709211" y="1226206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8" name="Band (CLT Group)"/>
            <p:cNvSpPr/>
            <p:nvPr/>
          </p:nvSpPr>
          <p:spPr>
            <a:xfrm>
              <a:off x="5736263" y="1236611"/>
              <a:ext cx="29133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69" name="CLT"/>
            <p:cNvSpPr/>
            <p:nvPr/>
          </p:nvSpPr>
          <p:spPr>
            <a:xfrm>
              <a:off x="6027593" y="1236611"/>
              <a:ext cx="5410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70" name="Group"/>
          <p:cNvGrpSpPr/>
          <p:nvPr/>
        </p:nvGrpSpPr>
        <p:grpSpPr>
          <a:xfrm>
            <a:off x="5702968" y="1313605"/>
            <a:ext cx="412024" cy="264278"/>
            <a:chOff x="5702968" y="1313605"/>
            <a:chExt cx="412024" cy="264278"/>
          </a:xfrm>
        </p:grpSpPr>
        <p:sp>
          <p:nvSpPr>
            <p:cNvPr id="220" name="Shape"/>
            <p:cNvSpPr/>
            <p:nvPr/>
          </p:nvSpPr>
          <p:spPr>
            <a:xfrm>
              <a:off x="5702968" y="1313605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1" name="VP, ENTERPRISE, ,DATA &amp;amp; ANALYTICS, ,TPM Kippen Anthony William"/>
            <p:cNvSpPr/>
            <p:nvPr/>
          </p:nvSpPr>
          <p:spPr>
            <a:xfrm>
              <a:off x="5730020" y="1330253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VP, ENTERPRISE DATA &amp; ANALYTICS TPM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Kippen Anthony William</a:t>
              </a:r>
            </a:p>
          </p:txBody>
        </p:sp>
        <p:sp>
          <p:nvSpPr>
            <p:cNvPr id="572" name="Shape"/>
            <p:cNvSpPr/>
            <p:nvPr/>
          </p:nvSpPr>
          <p:spPr>
            <a:xfrm>
              <a:off x="5709211" y="1515455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3" name="Band (CLT Group)"/>
            <p:cNvSpPr/>
            <p:nvPr/>
          </p:nvSpPr>
          <p:spPr>
            <a:xfrm>
              <a:off x="5736263" y="1525860"/>
              <a:ext cx="29133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74" name="CLT"/>
            <p:cNvSpPr/>
            <p:nvPr/>
          </p:nvSpPr>
          <p:spPr>
            <a:xfrm>
              <a:off x="6027593" y="1525860"/>
              <a:ext cx="5410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75" name="Group"/>
          <p:cNvGrpSpPr/>
          <p:nvPr/>
        </p:nvGrpSpPr>
        <p:grpSpPr>
          <a:xfrm>
            <a:off x="5424125" y="1644472"/>
            <a:ext cx="412024" cy="218498"/>
            <a:chOff x="5424125" y="1644472"/>
            <a:chExt cx="412024" cy="218498"/>
          </a:xfrm>
        </p:grpSpPr>
        <p:sp>
          <p:nvSpPr>
            <p:cNvPr id="222" name="Shape"/>
            <p:cNvSpPr/>
            <p:nvPr/>
          </p:nvSpPr>
          <p:spPr>
            <a:xfrm>
              <a:off x="5424125" y="1644472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6" name="SR DIR, TPM DATA, ,TECHNOLOGY Crane Christopher Martin"/>
            <p:cNvSpPr/>
            <p:nvPr/>
          </p:nvSpPr>
          <p:spPr>
            <a:xfrm>
              <a:off x="5451177" y="1661120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SR DIR, TPM DATA TECHNOLOGY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Crane Christopher Martin</a:t>
              </a:r>
            </a:p>
          </p:txBody>
        </p:sp>
        <p:sp>
          <p:nvSpPr>
            <p:cNvPr id="577" name="Shape"/>
            <p:cNvSpPr/>
            <p:nvPr/>
          </p:nvSpPr>
          <p:spPr>
            <a:xfrm>
              <a:off x="5430367" y="1800542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8" name="Band (CLT Group)"/>
            <p:cNvSpPr/>
            <p:nvPr/>
          </p:nvSpPr>
          <p:spPr>
            <a:xfrm>
              <a:off x="5457419" y="1810946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79" name="S"/>
            <p:cNvSpPr/>
            <p:nvPr/>
          </p:nvSpPr>
          <p:spPr>
            <a:xfrm>
              <a:off x="5779963" y="1810946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580" name="Group"/>
          <p:cNvGrpSpPr/>
          <p:nvPr/>
        </p:nvGrpSpPr>
        <p:grpSpPr>
          <a:xfrm>
            <a:off x="5490714" y="1887940"/>
            <a:ext cx="412024" cy="218498"/>
            <a:chOff x="5490714" y="1887940"/>
            <a:chExt cx="412024" cy="218498"/>
          </a:xfrm>
        </p:grpSpPr>
        <p:sp>
          <p:nvSpPr>
            <p:cNvPr id="224" name="Shape"/>
            <p:cNvSpPr/>
            <p:nvPr/>
          </p:nvSpPr>
          <p:spPr>
            <a:xfrm>
              <a:off x="5490714" y="1887940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1" name="DIR TPM, DATA, ,TECHNOLOGY Vredenburg Daniel Michael"/>
            <p:cNvSpPr/>
            <p:nvPr/>
          </p:nvSpPr>
          <p:spPr>
            <a:xfrm>
              <a:off x="5517766" y="1904588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DIR TPM, DATA TECHNOLOGY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Vredenburg Daniel Michael</a:t>
              </a:r>
            </a:p>
          </p:txBody>
        </p:sp>
        <p:sp>
          <p:nvSpPr>
            <p:cNvPr id="582" name="Shape"/>
            <p:cNvSpPr/>
            <p:nvPr/>
          </p:nvSpPr>
          <p:spPr>
            <a:xfrm>
              <a:off x="5496957" y="2044010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3" name="Band (CLT Group)"/>
            <p:cNvSpPr/>
            <p:nvPr/>
          </p:nvSpPr>
          <p:spPr>
            <a:xfrm>
              <a:off x="5524009" y="2054414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84" name="E"/>
            <p:cNvSpPr/>
            <p:nvPr/>
          </p:nvSpPr>
          <p:spPr>
            <a:xfrm>
              <a:off x="5846552" y="2054414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585" name="Group"/>
          <p:cNvGrpSpPr/>
          <p:nvPr/>
        </p:nvGrpSpPr>
        <p:grpSpPr>
          <a:xfrm>
            <a:off x="5557304" y="2131409"/>
            <a:ext cx="412024" cy="172717"/>
            <a:chOff x="5557304" y="2131409"/>
            <a:chExt cx="412024" cy="172717"/>
          </a:xfrm>
        </p:grpSpPr>
        <p:sp>
          <p:nvSpPr>
            <p:cNvPr id="226" name="Shape"/>
            <p:cNvSpPr/>
            <p:nvPr/>
          </p:nvSpPr>
          <p:spPr>
            <a:xfrm>
              <a:off x="5557304" y="2131409"/>
              <a:ext cx="412024" cy="17271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6" name="SR TPM Open Position"/>
            <p:cNvSpPr/>
            <p:nvPr/>
          </p:nvSpPr>
          <p:spPr>
            <a:xfrm>
              <a:off x="5584356" y="2148056"/>
              <a:ext cx="357920" cy="832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TPM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87" name="Shape"/>
            <p:cNvSpPr/>
            <p:nvPr/>
          </p:nvSpPr>
          <p:spPr>
            <a:xfrm>
              <a:off x="5563547" y="2241698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8" name="Band (CLT Group)"/>
            <p:cNvSpPr/>
            <p:nvPr/>
          </p:nvSpPr>
          <p:spPr>
            <a:xfrm>
              <a:off x="5590599" y="2252102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9" name="U"/>
            <p:cNvSpPr/>
            <p:nvPr/>
          </p:nvSpPr>
          <p:spPr>
            <a:xfrm>
              <a:off x="5913142" y="2252102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90" name="Group"/>
          <p:cNvGrpSpPr/>
          <p:nvPr/>
        </p:nvGrpSpPr>
        <p:grpSpPr>
          <a:xfrm>
            <a:off x="5557304" y="2329096"/>
            <a:ext cx="412024" cy="172717"/>
            <a:chOff x="5557304" y="2329096"/>
            <a:chExt cx="412024" cy="172717"/>
          </a:xfrm>
        </p:grpSpPr>
        <p:sp>
          <p:nvSpPr>
            <p:cNvPr id="228" name="Shape"/>
            <p:cNvSpPr/>
            <p:nvPr/>
          </p:nvSpPr>
          <p:spPr>
            <a:xfrm>
              <a:off x="5557304" y="2329096"/>
              <a:ext cx="412024" cy="17271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1" name="SR TPM Open Position"/>
            <p:cNvSpPr/>
            <p:nvPr/>
          </p:nvSpPr>
          <p:spPr>
            <a:xfrm>
              <a:off x="5584356" y="2345744"/>
              <a:ext cx="357920" cy="832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TPM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92" name="Shape"/>
            <p:cNvSpPr/>
            <p:nvPr/>
          </p:nvSpPr>
          <p:spPr>
            <a:xfrm>
              <a:off x="5563547" y="2439385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3" name="Band (CLT Group)"/>
            <p:cNvSpPr/>
            <p:nvPr/>
          </p:nvSpPr>
          <p:spPr>
            <a:xfrm>
              <a:off x="5590599" y="2449790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4" name="U"/>
            <p:cNvSpPr/>
            <p:nvPr/>
          </p:nvSpPr>
          <p:spPr>
            <a:xfrm>
              <a:off x="5913142" y="2449790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95" name="Group"/>
          <p:cNvGrpSpPr/>
          <p:nvPr/>
        </p:nvGrpSpPr>
        <p:grpSpPr>
          <a:xfrm>
            <a:off x="5490714" y="2526784"/>
            <a:ext cx="412024" cy="255954"/>
            <a:chOff x="5490714" y="2526784"/>
            <a:chExt cx="412024" cy="255954"/>
          </a:xfrm>
        </p:grpSpPr>
        <p:sp>
          <p:nvSpPr>
            <p:cNvPr id="230" name="Shape"/>
            <p:cNvSpPr/>
            <p:nvPr/>
          </p:nvSpPr>
          <p:spPr>
            <a:xfrm>
              <a:off x="5490714" y="2526784"/>
              <a:ext cx="412024" cy="255954"/>
            </a:xfrm>
            <a:custGeom>
              <a:avLst>
                <a:gd name="adj" fmla="val 2440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6" name="DIR TPM, DATA, ,TECHNOLOGY Challa Bhanu Durga Naga, ,Pallavi"/>
            <p:cNvSpPr/>
            <p:nvPr/>
          </p:nvSpPr>
          <p:spPr>
            <a:xfrm>
              <a:off x="5517766" y="2543432"/>
              <a:ext cx="357920" cy="16647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DIR TPM, DATA TECHNOLOGY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Challa Bhanu Durga Naga Pallavi</a:t>
              </a:r>
            </a:p>
          </p:txBody>
        </p:sp>
        <p:sp>
          <p:nvSpPr>
            <p:cNvPr id="597" name="Shape"/>
            <p:cNvSpPr/>
            <p:nvPr/>
          </p:nvSpPr>
          <p:spPr>
            <a:xfrm>
              <a:off x="5496957" y="2720310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8" name="Band (CLT Group)"/>
            <p:cNvSpPr/>
            <p:nvPr/>
          </p:nvSpPr>
          <p:spPr>
            <a:xfrm>
              <a:off x="5524009" y="2730715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99" name="E"/>
            <p:cNvSpPr/>
            <p:nvPr/>
          </p:nvSpPr>
          <p:spPr>
            <a:xfrm>
              <a:off x="5846552" y="2730715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600" name="Group"/>
          <p:cNvGrpSpPr/>
          <p:nvPr/>
        </p:nvGrpSpPr>
        <p:grpSpPr>
          <a:xfrm>
            <a:off x="5557304" y="2807709"/>
            <a:ext cx="412024" cy="218498"/>
            <a:chOff x="5557304" y="2807709"/>
            <a:chExt cx="412024" cy="218498"/>
          </a:xfrm>
        </p:grpSpPr>
        <p:sp>
          <p:nvSpPr>
            <p:cNvPr id="232" name="Shape"/>
            <p:cNvSpPr/>
            <p:nvPr/>
          </p:nvSpPr>
          <p:spPr>
            <a:xfrm>
              <a:off x="5557304" y="2807709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6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1" name="PRINCIPAL TPM,, ,DATA TECHNOLOGY Open Position"/>
            <p:cNvSpPr/>
            <p:nvPr/>
          </p:nvSpPr>
          <p:spPr>
            <a:xfrm>
              <a:off x="5584356" y="2824357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PRINCIPAL TPM, DATA TECHNOLOGY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02" name="Shape"/>
            <p:cNvSpPr/>
            <p:nvPr/>
          </p:nvSpPr>
          <p:spPr>
            <a:xfrm>
              <a:off x="5563547" y="296377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3" name="Band (CLT Group)"/>
            <p:cNvSpPr/>
            <p:nvPr/>
          </p:nvSpPr>
          <p:spPr>
            <a:xfrm>
              <a:off x="5590599" y="2974183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4" name="E"/>
            <p:cNvSpPr/>
            <p:nvPr/>
          </p:nvSpPr>
          <p:spPr>
            <a:xfrm>
              <a:off x="5913142" y="2974183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05" name="Group"/>
          <p:cNvGrpSpPr/>
          <p:nvPr/>
        </p:nvGrpSpPr>
        <p:grpSpPr>
          <a:xfrm>
            <a:off x="5981812" y="1644472"/>
            <a:ext cx="412024" cy="172717"/>
            <a:chOff x="5981812" y="1644472"/>
            <a:chExt cx="412024" cy="172717"/>
          </a:xfrm>
        </p:grpSpPr>
        <p:sp>
          <p:nvSpPr>
            <p:cNvPr id="234" name="Shape"/>
            <p:cNvSpPr/>
            <p:nvPr/>
          </p:nvSpPr>
          <p:spPr>
            <a:xfrm>
              <a:off x="5981812" y="1644472"/>
              <a:ext cx="412024" cy="17271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6" name="SR DIRECTOR, AIML Deacon Thor Bernard"/>
            <p:cNvSpPr/>
            <p:nvPr/>
          </p:nvSpPr>
          <p:spPr>
            <a:xfrm>
              <a:off x="6008864" y="1661120"/>
              <a:ext cx="357920" cy="832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SR DIRECTOR, AIML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Deacon Thor Bernard</a:t>
              </a:r>
            </a:p>
          </p:txBody>
        </p:sp>
        <p:sp>
          <p:nvSpPr>
            <p:cNvPr id="607" name="Shape"/>
            <p:cNvSpPr/>
            <p:nvPr/>
          </p:nvSpPr>
          <p:spPr>
            <a:xfrm>
              <a:off x="5988055" y="1754761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8" name="Band (CLT Group)"/>
            <p:cNvSpPr/>
            <p:nvPr/>
          </p:nvSpPr>
          <p:spPr>
            <a:xfrm>
              <a:off x="6015107" y="1765166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09" name="S"/>
            <p:cNvSpPr/>
            <p:nvPr/>
          </p:nvSpPr>
          <p:spPr>
            <a:xfrm>
              <a:off x="6337650" y="1765166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610" name="Group"/>
          <p:cNvGrpSpPr/>
          <p:nvPr/>
        </p:nvGrpSpPr>
        <p:grpSpPr>
          <a:xfrm>
            <a:off x="6048402" y="1842160"/>
            <a:ext cx="412024" cy="172717"/>
            <a:chOff x="6048402" y="1842160"/>
            <a:chExt cx="412024" cy="172717"/>
          </a:xfrm>
        </p:grpSpPr>
        <p:sp>
          <p:nvSpPr>
            <p:cNvPr id="236" name="Shape"/>
            <p:cNvSpPr/>
            <p:nvPr/>
          </p:nvSpPr>
          <p:spPr>
            <a:xfrm>
              <a:off x="6048402" y="1842160"/>
              <a:ext cx="412024" cy="17271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16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1" name="DIR TPM, AIML Open Position"/>
            <p:cNvSpPr/>
            <p:nvPr/>
          </p:nvSpPr>
          <p:spPr>
            <a:xfrm>
              <a:off x="6075454" y="1858807"/>
              <a:ext cx="357920" cy="832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AAAAAA"/>
                  </a:solidFill>
                </a:rPr>
                <a:t>DIR TPM, AIML</a:t>
              </a:r>
            </a:p>
            <a:p>
              <a:pPr algn="l"/>
              <a:r>
                <a:rPr lang="en-GB" sz="22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612" name="Shape"/>
            <p:cNvSpPr/>
            <p:nvPr/>
          </p:nvSpPr>
          <p:spPr>
            <a:xfrm>
              <a:off x="6054645" y="195244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3" name="Band (CLT Group)"/>
            <p:cNvSpPr/>
            <p:nvPr/>
          </p:nvSpPr>
          <p:spPr>
            <a:xfrm>
              <a:off x="6081697" y="1962854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14" name="E"/>
            <p:cNvSpPr/>
            <p:nvPr/>
          </p:nvSpPr>
          <p:spPr>
            <a:xfrm>
              <a:off x="6404240" y="1962854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615" name="Group"/>
          <p:cNvGrpSpPr/>
          <p:nvPr/>
        </p:nvGrpSpPr>
        <p:grpSpPr>
          <a:xfrm>
            <a:off x="6114992" y="2039848"/>
            <a:ext cx="412024" cy="264278"/>
            <a:chOff x="6114992" y="2039848"/>
            <a:chExt cx="412024" cy="264278"/>
          </a:xfrm>
        </p:grpSpPr>
        <p:sp>
          <p:nvSpPr>
            <p:cNvPr id="238" name="Shape"/>
            <p:cNvSpPr/>
            <p:nvPr/>
          </p:nvSpPr>
          <p:spPr>
            <a:xfrm>
              <a:off x="6114992" y="2039848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6" name="AIML LEAD, ,PRODUCT, ,MANAGER Open Position"/>
            <p:cNvSpPr/>
            <p:nvPr/>
          </p:nvSpPr>
          <p:spPr>
            <a:xfrm>
              <a:off x="6142044" y="2056495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AIML LEAD PRODUCT MANAGER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17" name="Shape"/>
            <p:cNvSpPr/>
            <p:nvPr/>
          </p:nvSpPr>
          <p:spPr>
            <a:xfrm>
              <a:off x="6121234" y="2241698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8" name="Band (CLT Group)"/>
            <p:cNvSpPr/>
            <p:nvPr/>
          </p:nvSpPr>
          <p:spPr>
            <a:xfrm>
              <a:off x="6148286" y="2252102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9" name="U"/>
            <p:cNvSpPr/>
            <p:nvPr/>
          </p:nvSpPr>
          <p:spPr>
            <a:xfrm>
              <a:off x="6470830" y="2252102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20" name="Group"/>
          <p:cNvGrpSpPr/>
          <p:nvPr/>
        </p:nvGrpSpPr>
        <p:grpSpPr>
          <a:xfrm>
            <a:off x="6048402" y="2329096"/>
            <a:ext cx="412024" cy="264278"/>
            <a:chOff x="6048402" y="2329096"/>
            <a:chExt cx="412024" cy="264278"/>
          </a:xfrm>
        </p:grpSpPr>
        <p:sp>
          <p:nvSpPr>
            <p:cNvPr id="240" name="Shape"/>
            <p:cNvSpPr/>
            <p:nvPr/>
          </p:nvSpPr>
          <p:spPr>
            <a:xfrm>
              <a:off x="6048402" y="2329096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6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1" name="AIML LEAD, ,PRODUCT, ,MANAGER Open Position"/>
            <p:cNvSpPr/>
            <p:nvPr/>
          </p:nvSpPr>
          <p:spPr>
            <a:xfrm>
              <a:off x="6075454" y="2345744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AIML LEAD PRODUCT MANAGER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22" name="Shape"/>
            <p:cNvSpPr/>
            <p:nvPr/>
          </p:nvSpPr>
          <p:spPr>
            <a:xfrm>
              <a:off x="6054645" y="2530946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3" name="Band (CLT Group)"/>
            <p:cNvSpPr/>
            <p:nvPr/>
          </p:nvSpPr>
          <p:spPr>
            <a:xfrm>
              <a:off x="6081697" y="2541351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4" name="E"/>
            <p:cNvSpPr/>
            <p:nvPr/>
          </p:nvSpPr>
          <p:spPr>
            <a:xfrm>
              <a:off x="6404240" y="2541351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25" name="Group"/>
          <p:cNvGrpSpPr/>
          <p:nvPr/>
        </p:nvGrpSpPr>
        <p:grpSpPr>
          <a:xfrm>
            <a:off x="6048402" y="2618345"/>
            <a:ext cx="412024" cy="218498"/>
            <a:chOff x="6048402" y="2618345"/>
            <a:chExt cx="412024" cy="218498"/>
          </a:xfrm>
        </p:grpSpPr>
        <p:sp>
          <p:nvSpPr>
            <p:cNvPr id="242" name="Shape"/>
            <p:cNvSpPr/>
            <p:nvPr/>
          </p:nvSpPr>
          <p:spPr>
            <a:xfrm>
              <a:off x="6048402" y="2618345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6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6" name="DIR, TPM FRAUD, ,AI/ML Open Position"/>
            <p:cNvSpPr/>
            <p:nvPr/>
          </p:nvSpPr>
          <p:spPr>
            <a:xfrm>
              <a:off x="6075454" y="2634992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DIR, TPM FRAUD AI/ML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27" name="Shape"/>
            <p:cNvSpPr/>
            <p:nvPr/>
          </p:nvSpPr>
          <p:spPr>
            <a:xfrm>
              <a:off x="6054645" y="2774414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8" name="Band (CLT Group)"/>
            <p:cNvSpPr/>
            <p:nvPr/>
          </p:nvSpPr>
          <p:spPr>
            <a:xfrm>
              <a:off x="6081697" y="2784819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9" name="E"/>
            <p:cNvSpPr/>
            <p:nvPr/>
          </p:nvSpPr>
          <p:spPr>
            <a:xfrm>
              <a:off x="6404240" y="2784819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30" name="Group"/>
          <p:cNvGrpSpPr/>
          <p:nvPr/>
        </p:nvGrpSpPr>
        <p:grpSpPr>
          <a:xfrm>
            <a:off x="6114992" y="2861813"/>
            <a:ext cx="412024" cy="218498"/>
            <a:chOff x="6114992" y="2861813"/>
            <a:chExt cx="412024" cy="218498"/>
          </a:xfrm>
        </p:grpSpPr>
        <p:sp>
          <p:nvSpPr>
            <p:cNvPr id="244" name="Shape"/>
            <p:cNvSpPr/>
            <p:nvPr/>
          </p:nvSpPr>
          <p:spPr>
            <a:xfrm>
              <a:off x="6114992" y="2861813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1" name="SR TPM, BOT, ,DETECTION Open Position"/>
            <p:cNvSpPr/>
            <p:nvPr/>
          </p:nvSpPr>
          <p:spPr>
            <a:xfrm>
              <a:off x="6142044" y="2878461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SR TPM, BOT DETECTION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32" name="Shape"/>
            <p:cNvSpPr/>
            <p:nvPr/>
          </p:nvSpPr>
          <p:spPr>
            <a:xfrm>
              <a:off x="6121234" y="3017883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3" name="Band (CLT Group)"/>
            <p:cNvSpPr/>
            <p:nvPr/>
          </p:nvSpPr>
          <p:spPr>
            <a:xfrm>
              <a:off x="6148286" y="3028287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4" name="U"/>
            <p:cNvSpPr/>
            <p:nvPr/>
          </p:nvSpPr>
          <p:spPr>
            <a:xfrm>
              <a:off x="6470830" y="3028287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35" name="Group"/>
          <p:cNvGrpSpPr/>
          <p:nvPr/>
        </p:nvGrpSpPr>
        <p:grpSpPr>
          <a:xfrm>
            <a:off x="6114992" y="3105281"/>
            <a:ext cx="412024" cy="172717"/>
            <a:chOff x="6114992" y="3105281"/>
            <a:chExt cx="412024" cy="172717"/>
          </a:xfrm>
        </p:grpSpPr>
        <p:sp>
          <p:nvSpPr>
            <p:cNvPr id="246" name="Shape"/>
            <p:cNvSpPr/>
            <p:nvPr/>
          </p:nvSpPr>
          <p:spPr>
            <a:xfrm>
              <a:off x="6114992" y="3105281"/>
              <a:ext cx="412024" cy="17271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16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6" name="TPM, COUNTERFEIT Open Position"/>
            <p:cNvSpPr/>
            <p:nvPr/>
          </p:nvSpPr>
          <p:spPr>
            <a:xfrm>
              <a:off x="6142044" y="3121929"/>
              <a:ext cx="357920" cy="832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TPM, COUNTERFEIT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37" name="Shape"/>
            <p:cNvSpPr/>
            <p:nvPr/>
          </p:nvSpPr>
          <p:spPr>
            <a:xfrm>
              <a:off x="6121234" y="3215570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8" name="Band (CLT Group)"/>
            <p:cNvSpPr/>
            <p:nvPr/>
          </p:nvSpPr>
          <p:spPr>
            <a:xfrm>
              <a:off x="6148286" y="3225975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9" name="U"/>
            <p:cNvSpPr/>
            <p:nvPr/>
          </p:nvSpPr>
          <p:spPr>
            <a:xfrm>
              <a:off x="6470830" y="3225975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40" name="Group"/>
          <p:cNvGrpSpPr/>
          <p:nvPr/>
        </p:nvGrpSpPr>
        <p:grpSpPr>
          <a:xfrm>
            <a:off x="6539500" y="986900"/>
            <a:ext cx="412024" cy="218498"/>
            <a:chOff x="6539500" y="986900"/>
            <a:chExt cx="412024" cy="218498"/>
          </a:xfrm>
        </p:grpSpPr>
        <p:sp>
          <p:nvSpPr>
            <p:cNvPr id="248" name="Shape"/>
            <p:cNvSpPr/>
            <p:nvPr/>
          </p:nvSpPr>
          <p:spPr>
            <a:xfrm>
              <a:off x="6539500" y="986900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162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1" name="VP, GLOBAL TECH, ,GC Pandey Anurag Bhushan"/>
            <p:cNvSpPr/>
            <p:nvPr/>
          </p:nvSpPr>
          <p:spPr>
            <a:xfrm>
              <a:off x="6566552" y="1003547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VP, GLOBAL TECH GC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Pandey Anurag Bhushan</a:t>
              </a:r>
            </a:p>
          </p:txBody>
        </p:sp>
        <p:sp>
          <p:nvSpPr>
            <p:cNvPr id="642" name="Shape"/>
            <p:cNvSpPr/>
            <p:nvPr/>
          </p:nvSpPr>
          <p:spPr>
            <a:xfrm>
              <a:off x="6545743" y="114296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3" name="Band (CLT Group)"/>
            <p:cNvSpPr/>
            <p:nvPr/>
          </p:nvSpPr>
          <p:spPr>
            <a:xfrm>
              <a:off x="6572795" y="1153374"/>
              <a:ext cx="291330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4" name="CLT"/>
            <p:cNvSpPr/>
            <p:nvPr/>
          </p:nvSpPr>
          <p:spPr>
            <a:xfrm>
              <a:off x="6864124" y="1153374"/>
              <a:ext cx="54105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645" name="Group"/>
          <p:cNvGrpSpPr/>
          <p:nvPr/>
        </p:nvGrpSpPr>
        <p:grpSpPr>
          <a:xfrm>
            <a:off x="6606090" y="1230368"/>
            <a:ext cx="412024" cy="218498"/>
            <a:chOff x="6606090" y="1230368"/>
            <a:chExt cx="412024" cy="218498"/>
          </a:xfrm>
        </p:grpSpPr>
        <p:sp>
          <p:nvSpPr>
            <p:cNvPr id="250" name="Shape"/>
            <p:cNvSpPr/>
            <p:nvPr/>
          </p:nvSpPr>
          <p:spPr>
            <a:xfrm>
              <a:off x="6606090" y="1230368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6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6" name="SR DIR, GC TECH, ,OPS LEAD Ying Chenggang"/>
            <p:cNvSpPr/>
            <p:nvPr/>
          </p:nvSpPr>
          <p:spPr>
            <a:xfrm>
              <a:off x="6633142" y="1247016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 TECH OPS LEAD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Ying Chenggang</a:t>
              </a:r>
            </a:p>
          </p:txBody>
        </p:sp>
        <p:sp>
          <p:nvSpPr>
            <p:cNvPr id="647" name="Shape"/>
            <p:cNvSpPr/>
            <p:nvPr/>
          </p:nvSpPr>
          <p:spPr>
            <a:xfrm>
              <a:off x="6612333" y="1386438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8" name="Band (CLT Group)"/>
            <p:cNvSpPr/>
            <p:nvPr/>
          </p:nvSpPr>
          <p:spPr>
            <a:xfrm>
              <a:off x="6639385" y="1396842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9" name="S"/>
            <p:cNvSpPr/>
            <p:nvPr/>
          </p:nvSpPr>
          <p:spPr>
            <a:xfrm>
              <a:off x="6961928" y="1396842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50" name="Group"/>
          <p:cNvGrpSpPr/>
          <p:nvPr/>
        </p:nvGrpSpPr>
        <p:grpSpPr>
          <a:xfrm>
            <a:off x="6606090" y="1473836"/>
            <a:ext cx="412024" cy="218498"/>
            <a:chOff x="6606090" y="1473836"/>
            <a:chExt cx="412024" cy="218498"/>
          </a:xfrm>
        </p:grpSpPr>
        <p:sp>
          <p:nvSpPr>
            <p:cNvPr id="252" name="Shape"/>
            <p:cNvSpPr/>
            <p:nvPr/>
          </p:nvSpPr>
          <p:spPr>
            <a:xfrm>
              <a:off x="6606090" y="1473836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6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1" name="SR DIR, GC C&amp;amp;M &amp;amp;, ,CF TECH LEAD Jin Chen Cinderella"/>
            <p:cNvSpPr/>
            <p:nvPr/>
          </p:nvSpPr>
          <p:spPr>
            <a:xfrm>
              <a:off x="6633142" y="1490484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 C&amp;M &amp; CF TECH LEAD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Jin Chen Cinderella</a:t>
              </a:r>
            </a:p>
          </p:txBody>
        </p:sp>
        <p:sp>
          <p:nvSpPr>
            <p:cNvPr id="652" name="Shape"/>
            <p:cNvSpPr/>
            <p:nvPr/>
          </p:nvSpPr>
          <p:spPr>
            <a:xfrm>
              <a:off x="6612333" y="1629906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3" name="Band (CLT Group)"/>
            <p:cNvSpPr/>
            <p:nvPr/>
          </p:nvSpPr>
          <p:spPr>
            <a:xfrm>
              <a:off x="6639385" y="1640310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4" name="S"/>
            <p:cNvSpPr/>
            <p:nvPr/>
          </p:nvSpPr>
          <p:spPr>
            <a:xfrm>
              <a:off x="6961928" y="1640310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55" name="Group"/>
          <p:cNvGrpSpPr/>
          <p:nvPr/>
        </p:nvGrpSpPr>
        <p:grpSpPr>
          <a:xfrm>
            <a:off x="6606090" y="1717305"/>
            <a:ext cx="412024" cy="218498"/>
            <a:chOff x="6606090" y="1717305"/>
            <a:chExt cx="412024" cy="218498"/>
          </a:xfrm>
        </p:grpSpPr>
        <p:sp>
          <p:nvSpPr>
            <p:cNvPr id="254" name="Shape"/>
            <p:cNvSpPr/>
            <p:nvPr/>
          </p:nvSpPr>
          <p:spPr>
            <a:xfrm>
              <a:off x="6606090" y="1717305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16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6" name="MARTECH GC, ,DIRECTOR Open Position"/>
            <p:cNvSpPr/>
            <p:nvPr/>
          </p:nvSpPr>
          <p:spPr>
            <a:xfrm>
              <a:off x="6633142" y="1733952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282828"/>
                  </a:solidFill>
                </a:rPr>
                <a:t>MARTECH GC DIRECTOR</a:t>
              </a:r>
            </a:p>
            <a:p>
              <a:pPr algn="l"/>
              <a:r>
                <a:rPr lang="en-GB" sz="2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57" name="Shape"/>
            <p:cNvSpPr/>
            <p:nvPr/>
          </p:nvSpPr>
          <p:spPr>
            <a:xfrm>
              <a:off x="6612333" y="1873374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8" name="Band (CLT Group)"/>
            <p:cNvSpPr/>
            <p:nvPr/>
          </p:nvSpPr>
          <p:spPr>
            <a:xfrm>
              <a:off x="6639385" y="1883779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9" name="E"/>
            <p:cNvSpPr/>
            <p:nvPr/>
          </p:nvSpPr>
          <p:spPr>
            <a:xfrm>
              <a:off x="6961928" y="1883779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60" name="Group"/>
          <p:cNvGrpSpPr/>
          <p:nvPr/>
        </p:nvGrpSpPr>
        <p:grpSpPr>
          <a:xfrm>
            <a:off x="6606090" y="1960773"/>
            <a:ext cx="412024" cy="218498"/>
            <a:chOff x="6606090" y="1960773"/>
            <a:chExt cx="412024" cy="218498"/>
          </a:xfrm>
        </p:grpSpPr>
        <p:sp>
          <p:nvSpPr>
            <p:cNvPr id="256" name="Shape"/>
            <p:cNvSpPr/>
            <p:nvPr/>
          </p:nvSpPr>
          <p:spPr>
            <a:xfrm>
              <a:off x="6606090" y="1960773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6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1" name="SR DIR, GC EAP, ,TECH LEAD Chen Yiwei"/>
            <p:cNvSpPr/>
            <p:nvPr/>
          </p:nvSpPr>
          <p:spPr>
            <a:xfrm>
              <a:off x="6633142" y="1977420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 EAP TECH LEAD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Chen Yiwei</a:t>
              </a:r>
            </a:p>
          </p:txBody>
        </p:sp>
        <p:sp>
          <p:nvSpPr>
            <p:cNvPr id="662" name="Shape"/>
            <p:cNvSpPr/>
            <p:nvPr/>
          </p:nvSpPr>
          <p:spPr>
            <a:xfrm>
              <a:off x="6612333" y="2116842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3" name="Band (CLT Group)"/>
            <p:cNvSpPr/>
            <p:nvPr/>
          </p:nvSpPr>
          <p:spPr>
            <a:xfrm>
              <a:off x="6639385" y="2127247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4" name="S"/>
            <p:cNvSpPr/>
            <p:nvPr/>
          </p:nvSpPr>
          <p:spPr>
            <a:xfrm>
              <a:off x="6961928" y="2127247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65" name="Group"/>
          <p:cNvGrpSpPr/>
          <p:nvPr/>
        </p:nvGrpSpPr>
        <p:grpSpPr>
          <a:xfrm>
            <a:off x="6606090" y="2204241"/>
            <a:ext cx="412024" cy="264278"/>
            <a:chOff x="6606090" y="2204241"/>
            <a:chExt cx="412024" cy="264278"/>
          </a:xfrm>
        </p:grpSpPr>
        <p:sp>
          <p:nvSpPr>
            <p:cNvPr id="258" name="Shape"/>
            <p:cNvSpPr/>
            <p:nvPr/>
          </p:nvSpPr>
          <p:spPr>
            <a:xfrm>
              <a:off x="6606090" y="2204241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6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6" name="INP: SR DIR, GC, ,DIGITAL ENG &amp;amp;, ,INNOV LEAD Sharma Amarjit"/>
            <p:cNvSpPr/>
            <p:nvPr/>
          </p:nvSpPr>
          <p:spPr>
            <a:xfrm>
              <a:off x="6633142" y="2220888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INP: SR DIR, GC DIGITAL ENG &amp; INNOV LEAD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Sharma Amarjit</a:t>
              </a:r>
            </a:p>
          </p:txBody>
        </p:sp>
        <p:sp>
          <p:nvSpPr>
            <p:cNvPr id="667" name="Shape"/>
            <p:cNvSpPr/>
            <p:nvPr/>
          </p:nvSpPr>
          <p:spPr>
            <a:xfrm>
              <a:off x="6612333" y="2406091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8" name="Band (CLT Group)"/>
            <p:cNvSpPr/>
            <p:nvPr/>
          </p:nvSpPr>
          <p:spPr>
            <a:xfrm>
              <a:off x="6639385" y="2416495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9" name="S"/>
            <p:cNvSpPr/>
            <p:nvPr/>
          </p:nvSpPr>
          <p:spPr>
            <a:xfrm>
              <a:off x="6961928" y="2416495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70" name="Group"/>
          <p:cNvGrpSpPr/>
          <p:nvPr/>
        </p:nvGrpSpPr>
        <p:grpSpPr>
          <a:xfrm>
            <a:off x="6606090" y="2493490"/>
            <a:ext cx="412024" cy="218498"/>
            <a:chOff x="6606090" y="2493490"/>
            <a:chExt cx="412024" cy="218498"/>
          </a:xfrm>
        </p:grpSpPr>
        <p:sp>
          <p:nvSpPr>
            <p:cNvPr id="260" name="Shape"/>
            <p:cNvSpPr/>
            <p:nvPr/>
          </p:nvSpPr>
          <p:spPr>
            <a:xfrm>
              <a:off x="6606090" y="2493490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6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1" name="SR DIR, GC ED&amp;amp;A, ,TECH LEAD Li XiaoTing"/>
            <p:cNvSpPr/>
            <p:nvPr/>
          </p:nvSpPr>
          <p:spPr>
            <a:xfrm>
              <a:off x="6633142" y="2510137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 ED&amp;A TECH LEAD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Li XiaoTing</a:t>
              </a:r>
            </a:p>
          </p:txBody>
        </p:sp>
        <p:sp>
          <p:nvSpPr>
            <p:cNvPr id="672" name="Shape"/>
            <p:cNvSpPr/>
            <p:nvPr/>
          </p:nvSpPr>
          <p:spPr>
            <a:xfrm>
              <a:off x="6612333" y="2649559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3" name="Band (CLT Group)"/>
            <p:cNvSpPr/>
            <p:nvPr/>
          </p:nvSpPr>
          <p:spPr>
            <a:xfrm>
              <a:off x="6639385" y="2659964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4" name="S"/>
            <p:cNvSpPr/>
            <p:nvPr/>
          </p:nvSpPr>
          <p:spPr>
            <a:xfrm>
              <a:off x="6961928" y="2659964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75" name="Group"/>
          <p:cNvGrpSpPr/>
          <p:nvPr/>
        </p:nvGrpSpPr>
        <p:grpSpPr>
          <a:xfrm>
            <a:off x="6606090" y="2736958"/>
            <a:ext cx="412024" cy="218498"/>
            <a:chOff x="6606090" y="2736958"/>
            <a:chExt cx="412024" cy="218498"/>
          </a:xfrm>
        </p:grpSpPr>
        <p:sp>
          <p:nvSpPr>
            <p:cNvPr id="262" name="Shape"/>
            <p:cNvSpPr/>
            <p:nvPr/>
          </p:nvSpPr>
          <p:spPr>
            <a:xfrm>
              <a:off x="6606090" y="2736958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6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6" name="SR DIR, GC GOAL &amp;amp;, ,SEC TECH LEAD Ni ShiLiang"/>
            <p:cNvSpPr/>
            <p:nvPr/>
          </p:nvSpPr>
          <p:spPr>
            <a:xfrm>
              <a:off x="6633142" y="2753605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 GOAL &amp; SEC TECH LEAD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Ni ShiLiang</a:t>
              </a:r>
            </a:p>
          </p:txBody>
        </p:sp>
        <p:sp>
          <p:nvSpPr>
            <p:cNvPr id="677" name="Shape"/>
            <p:cNvSpPr/>
            <p:nvPr/>
          </p:nvSpPr>
          <p:spPr>
            <a:xfrm>
              <a:off x="6612333" y="2893027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8" name="Band (CLT Group)"/>
            <p:cNvSpPr/>
            <p:nvPr/>
          </p:nvSpPr>
          <p:spPr>
            <a:xfrm>
              <a:off x="6639385" y="2903432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9" name="S"/>
            <p:cNvSpPr/>
            <p:nvPr/>
          </p:nvSpPr>
          <p:spPr>
            <a:xfrm>
              <a:off x="6961928" y="2903432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80" name="Group"/>
          <p:cNvGrpSpPr/>
          <p:nvPr/>
        </p:nvGrpSpPr>
        <p:grpSpPr>
          <a:xfrm>
            <a:off x="6606090" y="2980426"/>
            <a:ext cx="412024" cy="264278"/>
            <a:chOff x="6606090" y="2980426"/>
            <a:chExt cx="412024" cy="264278"/>
          </a:xfrm>
        </p:grpSpPr>
        <p:sp>
          <p:nvSpPr>
            <p:cNvPr id="264" name="Shape"/>
            <p:cNvSpPr/>
            <p:nvPr/>
          </p:nvSpPr>
          <p:spPr>
            <a:xfrm>
              <a:off x="6606090" y="2980426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6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1" name="SR DIR, GC, ,MARKETING TECH, ,LEAD Feng JiCun"/>
            <p:cNvSpPr/>
            <p:nvPr/>
          </p:nvSpPr>
          <p:spPr>
            <a:xfrm>
              <a:off x="6633142" y="2997073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GC MARKETING TECH LEAD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Feng JiCun</a:t>
              </a:r>
            </a:p>
          </p:txBody>
        </p:sp>
        <p:sp>
          <p:nvSpPr>
            <p:cNvPr id="682" name="Shape"/>
            <p:cNvSpPr/>
            <p:nvPr/>
          </p:nvSpPr>
          <p:spPr>
            <a:xfrm>
              <a:off x="6612333" y="3182276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3" name="Band (CLT Group)"/>
            <p:cNvSpPr/>
            <p:nvPr/>
          </p:nvSpPr>
          <p:spPr>
            <a:xfrm>
              <a:off x="6639385" y="3192680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4" name="S"/>
            <p:cNvSpPr/>
            <p:nvPr/>
          </p:nvSpPr>
          <p:spPr>
            <a:xfrm>
              <a:off x="6961928" y="3192680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85" name="Group"/>
          <p:cNvGrpSpPr/>
          <p:nvPr/>
        </p:nvGrpSpPr>
        <p:grpSpPr>
          <a:xfrm>
            <a:off x="6606090" y="3269674"/>
            <a:ext cx="412024" cy="264278"/>
            <a:chOff x="6606090" y="3269674"/>
            <a:chExt cx="412024" cy="264278"/>
          </a:xfrm>
        </p:grpSpPr>
        <p:sp>
          <p:nvSpPr>
            <p:cNvPr id="266" name="Shape"/>
            <p:cNvSpPr/>
            <p:nvPr/>
          </p:nvSpPr>
          <p:spPr>
            <a:xfrm>
              <a:off x="6606090" y="3269674"/>
              <a:ext cx="412024" cy="26427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16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6" name="SR DIR, SHENZHEN, ,CAPABILITY, ,CENTER LEAD Open Position"/>
            <p:cNvSpPr/>
            <p:nvPr/>
          </p:nvSpPr>
          <p:spPr>
            <a:xfrm>
              <a:off x="6633142" y="3286322"/>
              <a:ext cx="357920" cy="1747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DIR, SHENZHEN CAPABILITY CENTER LEAD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687" name="Shape"/>
            <p:cNvSpPr/>
            <p:nvPr/>
          </p:nvSpPr>
          <p:spPr>
            <a:xfrm>
              <a:off x="6612333" y="3471524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8" name="Band (CLT Group)"/>
            <p:cNvSpPr/>
            <p:nvPr/>
          </p:nvSpPr>
          <p:spPr>
            <a:xfrm>
              <a:off x="6639385" y="3481929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9" name="S"/>
            <p:cNvSpPr/>
            <p:nvPr/>
          </p:nvSpPr>
          <p:spPr>
            <a:xfrm>
              <a:off x="6961928" y="3481929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90" name="Group"/>
          <p:cNvGrpSpPr/>
          <p:nvPr/>
        </p:nvGrpSpPr>
        <p:grpSpPr>
          <a:xfrm>
            <a:off x="6606090" y="3558923"/>
            <a:ext cx="412024" cy="218498"/>
            <a:chOff x="6606090" y="3558923"/>
            <a:chExt cx="412024" cy="218498"/>
          </a:xfrm>
        </p:grpSpPr>
        <p:sp>
          <p:nvSpPr>
            <p:cNvPr id="268" name="Shape"/>
            <p:cNvSpPr/>
            <p:nvPr/>
          </p:nvSpPr>
          <p:spPr>
            <a:xfrm>
              <a:off x="6606090" y="3558923"/>
              <a:ext cx="412024" cy="218498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329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4162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1" name="SR ADMINISTRATIVE, ,ASSISTANT Zhang Ying"/>
            <p:cNvSpPr/>
            <p:nvPr/>
          </p:nvSpPr>
          <p:spPr>
            <a:xfrm>
              <a:off x="6633142" y="3575570"/>
              <a:ext cx="357920" cy="12901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 b="1">
                  <a:solidFill>
                    <a:srgbClr val="EEEEEE"/>
                  </a:solidFill>
                </a:rPr>
                <a:t>SR ADMINISTRATIVE ASSISTANT</a:t>
              </a:r>
            </a:p>
            <a:p>
              <a:pPr algn="l"/>
              <a:r>
                <a:rPr lang="en-GB" sz="220">
                  <a:solidFill>
                    <a:srgbClr val="EEEEEE"/>
                  </a:solidFill>
                </a:rPr>
                <a:t>Zhang Ying</a:t>
              </a:r>
            </a:p>
          </p:txBody>
        </p:sp>
        <p:sp>
          <p:nvSpPr>
            <p:cNvPr id="692" name="Shape"/>
            <p:cNvSpPr/>
            <p:nvPr/>
          </p:nvSpPr>
          <p:spPr>
            <a:xfrm>
              <a:off x="6612333" y="3714992"/>
              <a:ext cx="399538" cy="5618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3" name="Band (CLT Group)"/>
            <p:cNvSpPr/>
            <p:nvPr/>
          </p:nvSpPr>
          <p:spPr>
            <a:xfrm>
              <a:off x="6639385" y="3725397"/>
              <a:ext cx="322544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4" name="A"/>
            <p:cNvSpPr/>
            <p:nvPr/>
          </p:nvSpPr>
          <p:spPr>
            <a:xfrm>
              <a:off x="6961928" y="3725397"/>
              <a:ext cx="22891" cy="3537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10" b="1">
                  <a:solidFill>
                    <a:srgbClr val="000000"/>
                  </a:solidFill>
                </a:rPr>
                <a:t>A</a:t>
              </a: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GEL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CHIEF OPERATING OFFICER,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CHIEF SUPPLY CHAIN OFFICER,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VP, GLOBAL LANE UPDATE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548640"/>
            <a:ext cx="1371600" cy="787400"/>
            <a:chOff x="7680960" y="54864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6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962975" y="311827"/>
            <a:ext cx="101027" cy="15625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869362" y="1658006"/>
            <a:ext cx="213840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2" idx="4"/>
            <a:endCxn id="106" idx="5"/>
          </p:cNvCxnSpPr>
          <p:nvPr/>
        </p:nvCxnSpPr>
        <p:spPr>
          <a:xfrm rot="16200000" flipH="1">
            <a:off x="1672360" y="1855008"/>
            <a:ext cx="607844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2" idx="4"/>
            <a:endCxn id="108" idx="5"/>
          </p:cNvCxnSpPr>
          <p:nvPr/>
        </p:nvCxnSpPr>
        <p:spPr>
          <a:xfrm rot="16200000" flipH="1">
            <a:off x="1438315" y="2089053"/>
            <a:ext cx="1075934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2" idx="4"/>
            <a:endCxn id="110" idx="5"/>
          </p:cNvCxnSpPr>
          <p:nvPr/>
        </p:nvCxnSpPr>
        <p:spPr>
          <a:xfrm rot="16200000" flipH="1">
            <a:off x="1204270" y="2323098"/>
            <a:ext cx="1544024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2" idx="4"/>
            <a:endCxn id="112" idx="5"/>
          </p:cNvCxnSpPr>
          <p:nvPr/>
        </p:nvCxnSpPr>
        <p:spPr>
          <a:xfrm rot="16200000" flipH="1">
            <a:off x="1025790" y="2501579"/>
            <a:ext cx="1900984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1" idx="3"/>
            <a:endCxn id="114" idx="0"/>
          </p:cNvCxnSpPr>
          <p:nvPr/>
        </p:nvCxnSpPr>
        <p:spPr>
          <a:xfrm rot="5400000">
            <a:off x="3360346" y="709198"/>
            <a:ext cx="101027" cy="76780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4" idx="4"/>
            <a:endCxn id="116" idx="5"/>
          </p:cNvCxnSpPr>
          <p:nvPr/>
        </p:nvCxnSpPr>
        <p:spPr>
          <a:xfrm rot="16200000" flipH="1">
            <a:off x="2645583" y="1602442"/>
            <a:ext cx="250883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4" idx="4"/>
            <a:endCxn id="118" idx="5"/>
          </p:cNvCxnSpPr>
          <p:nvPr/>
        </p:nvCxnSpPr>
        <p:spPr>
          <a:xfrm rot="16200000" flipH="1">
            <a:off x="2430060" y="1817965"/>
            <a:ext cx="681930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4" idx="4"/>
            <a:endCxn id="120" idx="5"/>
          </p:cNvCxnSpPr>
          <p:nvPr/>
        </p:nvCxnSpPr>
        <p:spPr>
          <a:xfrm rot="16200000" flipH="1">
            <a:off x="2214536" y="2033489"/>
            <a:ext cx="1112977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4" idx="4"/>
            <a:endCxn id="122" idx="5"/>
          </p:cNvCxnSpPr>
          <p:nvPr/>
        </p:nvCxnSpPr>
        <p:spPr>
          <a:xfrm rot="16200000" flipH="1">
            <a:off x="1980491" y="2267534"/>
            <a:ext cx="1581067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4" idx="4"/>
            <a:endCxn id="124" idx="5"/>
          </p:cNvCxnSpPr>
          <p:nvPr/>
        </p:nvCxnSpPr>
        <p:spPr>
          <a:xfrm rot="16200000" flipH="1">
            <a:off x="1764968" y="2483057"/>
            <a:ext cx="2012114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14" idx="4"/>
            <a:endCxn id="126" idx="5"/>
          </p:cNvCxnSpPr>
          <p:nvPr/>
        </p:nvCxnSpPr>
        <p:spPr>
          <a:xfrm rot="16200000" flipH="1">
            <a:off x="1567966" y="2680059"/>
            <a:ext cx="2406117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14" idx="4"/>
            <a:endCxn id="128" idx="5"/>
          </p:cNvCxnSpPr>
          <p:nvPr/>
        </p:nvCxnSpPr>
        <p:spPr>
          <a:xfrm rot="16200000" flipH="1">
            <a:off x="1352443" y="2895582"/>
            <a:ext cx="2837164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14" idx="4"/>
            <a:endCxn id="130" idx="5"/>
          </p:cNvCxnSpPr>
          <p:nvPr/>
        </p:nvCxnSpPr>
        <p:spPr>
          <a:xfrm rot="16200000" flipH="1">
            <a:off x="1155441" y="3092584"/>
            <a:ext cx="3231168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01" idx="3"/>
            <a:endCxn id="132" idx="0"/>
          </p:cNvCxnSpPr>
          <p:nvPr/>
        </p:nvCxnSpPr>
        <p:spPr>
          <a:xfrm rot="16200000" flipH="1">
            <a:off x="3784658" y="1052689"/>
            <a:ext cx="101027" cy="8082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01" idx="3"/>
            <a:endCxn id="134" idx="0"/>
          </p:cNvCxnSpPr>
          <p:nvPr/>
        </p:nvCxnSpPr>
        <p:spPr>
          <a:xfrm rot="16200000" flipH="1">
            <a:off x="4155089" y="682258"/>
            <a:ext cx="101027" cy="82168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4" idx="4"/>
            <a:endCxn id="136" idx="5"/>
          </p:cNvCxnSpPr>
          <p:nvPr/>
        </p:nvCxnSpPr>
        <p:spPr>
          <a:xfrm rot="16200000" flipH="1">
            <a:off x="4253590" y="1658006"/>
            <a:ext cx="213840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4" idx="4"/>
            <a:endCxn id="138" idx="5"/>
          </p:cNvCxnSpPr>
          <p:nvPr/>
        </p:nvCxnSpPr>
        <p:spPr>
          <a:xfrm rot="16200000" flipH="1">
            <a:off x="4056588" y="1855008"/>
            <a:ext cx="607844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4" idx="4"/>
            <a:endCxn id="140" idx="5"/>
          </p:cNvCxnSpPr>
          <p:nvPr/>
        </p:nvCxnSpPr>
        <p:spPr>
          <a:xfrm rot="16200000" flipH="1">
            <a:off x="3859586" y="2052010"/>
            <a:ext cx="1001848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34" idx="4"/>
            <a:endCxn id="142" idx="5"/>
          </p:cNvCxnSpPr>
          <p:nvPr/>
        </p:nvCxnSpPr>
        <p:spPr>
          <a:xfrm rot="16200000" flipH="1">
            <a:off x="3662584" y="2249012"/>
            <a:ext cx="1395851" cy="53881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01" idx="3"/>
            <a:endCxn id="144" idx="0"/>
          </p:cNvCxnSpPr>
          <p:nvPr/>
        </p:nvCxnSpPr>
        <p:spPr>
          <a:xfrm rot="16200000" flipH="1">
            <a:off x="4525520" y="311827"/>
            <a:ext cx="101027" cy="15625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146" name="Group"/>
          <p:cNvGrpSpPr/>
          <p:nvPr/>
        </p:nvGrpSpPr>
        <p:grpSpPr>
          <a:xfrm>
            <a:off x="3461373" y="611539"/>
            <a:ext cx="666776" cy="427680"/>
            <a:chOff x="3461373" y="611539"/>
            <a:chExt cx="666776" cy="427680"/>
          </a:xfrm>
        </p:grpSpPr>
        <p:sp>
          <p:nvSpPr>
            <p:cNvPr id="101" name="Shape"/>
            <p:cNvSpPr/>
            <p:nvPr/>
          </p:nvSpPr>
          <p:spPr>
            <a:xfrm>
              <a:off x="3461373" y="611539"/>
              <a:ext cx="666776" cy="427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673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7" name="INP: GM PRODUCT, ,UPDATE GC, ,EXPRESS LANE Bailey Lucy Elizabeth"/>
            <p:cNvSpPr/>
            <p:nvPr/>
          </p:nvSpPr>
          <p:spPr>
            <a:xfrm>
              <a:off x="3505151" y="638480"/>
              <a:ext cx="579220" cy="28287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EEEEEE"/>
                  </a:solidFill>
                </a:rPr>
                <a:t>INP: GM PRODUCT UPDATE GC EXPRESS LANE</a:t>
              </a:r>
            </a:p>
            <a:p>
              <a:pPr algn="l"/>
              <a:r>
                <a:rPr lang="en-GB" sz="370">
                  <a:solidFill>
                    <a:srgbClr val="EEEEEE"/>
                  </a:solidFill>
                </a:rPr>
                <a:t>Bailey Lucy Elizabeth</a:t>
              </a:r>
            </a:p>
          </p:txBody>
        </p:sp>
        <p:sp>
          <p:nvSpPr>
            <p:cNvPr id="148" name="Shape"/>
            <p:cNvSpPr/>
            <p:nvPr/>
          </p:nvSpPr>
          <p:spPr>
            <a:xfrm>
              <a:off x="3471475" y="938192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9" name="Band (CLT Group)"/>
            <p:cNvSpPr/>
            <p:nvPr/>
          </p:nvSpPr>
          <p:spPr>
            <a:xfrm>
              <a:off x="3515254" y="955030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0" name="S"/>
            <p:cNvSpPr/>
            <p:nvPr/>
          </p:nvSpPr>
          <p:spPr>
            <a:xfrm>
              <a:off x="4037224" y="955030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51" name="Group"/>
          <p:cNvGrpSpPr/>
          <p:nvPr/>
        </p:nvGrpSpPr>
        <p:grpSpPr>
          <a:xfrm>
            <a:off x="1898828" y="1146980"/>
            <a:ext cx="666776" cy="427680"/>
            <a:chOff x="1898828" y="1146980"/>
            <a:chExt cx="666776" cy="427680"/>
          </a:xfrm>
        </p:grpSpPr>
        <p:sp>
          <p:nvSpPr>
            <p:cNvPr id="102" name="Shape"/>
            <p:cNvSpPr/>
            <p:nvPr/>
          </p:nvSpPr>
          <p:spPr>
            <a:xfrm>
              <a:off x="1898828" y="1146980"/>
              <a:ext cx="666776" cy="427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73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2" name="AP PRODUCT, ,DIRECTOR GC, ,EXPRESS LANE Li Mickey"/>
            <p:cNvSpPr/>
            <p:nvPr/>
          </p:nvSpPr>
          <p:spPr>
            <a:xfrm>
              <a:off x="1942606" y="1173921"/>
              <a:ext cx="579220" cy="28287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AP PRODUCT DIRECTOR GC EXPRESS LANE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Li Mickey</a:t>
              </a:r>
            </a:p>
          </p:txBody>
        </p:sp>
        <p:sp>
          <p:nvSpPr>
            <p:cNvPr id="153" name="Shape"/>
            <p:cNvSpPr/>
            <p:nvPr/>
          </p:nvSpPr>
          <p:spPr>
            <a:xfrm>
              <a:off x="1908931" y="1473633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4" name="Band (CLT Group)"/>
            <p:cNvSpPr/>
            <p:nvPr/>
          </p:nvSpPr>
          <p:spPr>
            <a:xfrm>
              <a:off x="1952709" y="1490471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5" name="E"/>
            <p:cNvSpPr/>
            <p:nvPr/>
          </p:nvSpPr>
          <p:spPr>
            <a:xfrm>
              <a:off x="2474680" y="1490471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56" name="Group"/>
          <p:cNvGrpSpPr/>
          <p:nvPr/>
        </p:nvGrpSpPr>
        <p:grpSpPr>
          <a:xfrm>
            <a:off x="2006590" y="1615070"/>
            <a:ext cx="666776" cy="353594"/>
            <a:chOff x="2006590" y="1615070"/>
            <a:chExt cx="666776" cy="353594"/>
          </a:xfrm>
        </p:grpSpPr>
        <p:sp>
          <p:nvSpPr>
            <p:cNvPr id="104" name="Shape"/>
            <p:cNvSpPr/>
            <p:nvPr/>
          </p:nvSpPr>
          <p:spPr>
            <a:xfrm>
              <a:off x="2006590" y="1615070"/>
              <a:ext cx="666776" cy="3535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73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7" name="SR AP PLM GC, ,EXPRESS LANE Zhao Alen"/>
            <p:cNvSpPr/>
            <p:nvPr/>
          </p:nvSpPr>
          <p:spPr>
            <a:xfrm>
              <a:off x="2050368" y="1642011"/>
              <a:ext cx="579220" cy="208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SR AP PLM GC EXPRESS LANE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Zhao Alen</a:t>
              </a:r>
            </a:p>
          </p:txBody>
        </p:sp>
        <p:sp>
          <p:nvSpPr>
            <p:cNvPr id="158" name="Shape"/>
            <p:cNvSpPr/>
            <p:nvPr/>
          </p:nvSpPr>
          <p:spPr>
            <a:xfrm>
              <a:off x="2016692" y="1867637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9" name="Band (CLT Group)"/>
            <p:cNvSpPr/>
            <p:nvPr/>
          </p:nvSpPr>
          <p:spPr>
            <a:xfrm>
              <a:off x="2060471" y="1884474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0" name="U"/>
            <p:cNvSpPr/>
            <p:nvPr/>
          </p:nvSpPr>
          <p:spPr>
            <a:xfrm>
              <a:off x="2582441" y="1884474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61" name="Group"/>
          <p:cNvGrpSpPr/>
          <p:nvPr/>
        </p:nvGrpSpPr>
        <p:grpSpPr>
          <a:xfrm>
            <a:off x="2006590" y="2009074"/>
            <a:ext cx="666776" cy="353594"/>
            <a:chOff x="2006590" y="2009074"/>
            <a:chExt cx="666776" cy="353594"/>
          </a:xfrm>
        </p:grpSpPr>
        <p:sp>
          <p:nvSpPr>
            <p:cNvPr id="106" name="Shape"/>
            <p:cNvSpPr/>
            <p:nvPr/>
          </p:nvSpPr>
          <p:spPr>
            <a:xfrm>
              <a:off x="2006590" y="2009074"/>
              <a:ext cx="666776" cy="3535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736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2" name="AP CIA GC, ,EXPRESS LANE Xia Sam"/>
            <p:cNvSpPr/>
            <p:nvPr/>
          </p:nvSpPr>
          <p:spPr>
            <a:xfrm>
              <a:off x="2050368" y="2036014"/>
              <a:ext cx="579220" cy="208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EEEEEE"/>
                  </a:solidFill>
                </a:rPr>
                <a:t>AP CIA GC EXPRESS LANE</a:t>
              </a:r>
            </a:p>
            <a:p>
              <a:pPr algn="l"/>
              <a:r>
                <a:rPr lang="en-GB" sz="370">
                  <a:solidFill>
                    <a:srgbClr val="EEEEEE"/>
                  </a:solidFill>
                </a:rPr>
                <a:t>Xia Sam</a:t>
              </a:r>
            </a:p>
          </p:txBody>
        </p:sp>
        <p:sp>
          <p:nvSpPr>
            <p:cNvPr id="163" name="Shape"/>
            <p:cNvSpPr/>
            <p:nvPr/>
          </p:nvSpPr>
          <p:spPr>
            <a:xfrm>
              <a:off x="2016692" y="2261640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4" name="Band (CLT Group)"/>
            <p:cNvSpPr/>
            <p:nvPr/>
          </p:nvSpPr>
          <p:spPr>
            <a:xfrm>
              <a:off x="2060471" y="2278478"/>
              <a:ext cx="525339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5" name="L"/>
            <p:cNvSpPr/>
            <p:nvPr/>
          </p:nvSpPr>
          <p:spPr>
            <a:xfrm>
              <a:off x="2585809" y="2278478"/>
              <a:ext cx="33676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66" name="Group"/>
          <p:cNvGrpSpPr/>
          <p:nvPr/>
        </p:nvGrpSpPr>
        <p:grpSpPr>
          <a:xfrm>
            <a:off x="2006590" y="2403078"/>
            <a:ext cx="666776" cy="501766"/>
            <a:chOff x="2006590" y="2403078"/>
            <a:chExt cx="666776" cy="501766"/>
          </a:xfrm>
        </p:grpSpPr>
        <p:sp>
          <p:nvSpPr>
            <p:cNvPr id="108" name="Shape"/>
            <p:cNvSpPr/>
            <p:nvPr/>
          </p:nvSpPr>
          <p:spPr>
            <a:xfrm>
              <a:off x="2006590" y="2403078"/>
              <a:ext cx="666776" cy="50176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73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7" name="APPAREL, ,DEVELOPMENT, ,MGR GC EXPRESS, ,LANE Sun Yao Tina"/>
            <p:cNvSpPr/>
            <p:nvPr/>
          </p:nvSpPr>
          <p:spPr>
            <a:xfrm>
              <a:off x="2050368" y="2430018"/>
              <a:ext cx="579220" cy="3569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APPAREL DEVELOPMENT MGR GC EXPRESS LANE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Sun Yao Tina</a:t>
              </a:r>
            </a:p>
          </p:txBody>
        </p:sp>
        <p:sp>
          <p:nvSpPr>
            <p:cNvPr id="168" name="Shape"/>
            <p:cNvSpPr/>
            <p:nvPr/>
          </p:nvSpPr>
          <p:spPr>
            <a:xfrm>
              <a:off x="2016692" y="2803816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9" name="Band (CLT Group)"/>
            <p:cNvSpPr/>
            <p:nvPr/>
          </p:nvSpPr>
          <p:spPr>
            <a:xfrm>
              <a:off x="2060471" y="2820654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0" name="U"/>
            <p:cNvSpPr/>
            <p:nvPr/>
          </p:nvSpPr>
          <p:spPr>
            <a:xfrm>
              <a:off x="2582441" y="2820654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71" name="Group"/>
          <p:cNvGrpSpPr/>
          <p:nvPr/>
        </p:nvGrpSpPr>
        <p:grpSpPr>
          <a:xfrm>
            <a:off x="2006590" y="2945254"/>
            <a:ext cx="666776" cy="353594"/>
            <a:chOff x="2006590" y="2945254"/>
            <a:chExt cx="666776" cy="353594"/>
          </a:xfrm>
        </p:grpSpPr>
        <p:sp>
          <p:nvSpPr>
            <p:cNvPr id="110" name="Shape"/>
            <p:cNvSpPr/>
            <p:nvPr/>
          </p:nvSpPr>
          <p:spPr>
            <a:xfrm>
              <a:off x="2006590" y="2945254"/>
              <a:ext cx="666776" cy="3535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736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2" name="AP APLM GC, ,EXPRESS LANE Wang Fei Flora"/>
            <p:cNvSpPr/>
            <p:nvPr/>
          </p:nvSpPr>
          <p:spPr>
            <a:xfrm>
              <a:off x="2050368" y="2972194"/>
              <a:ext cx="579220" cy="208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EEEEEE"/>
                  </a:solidFill>
                </a:rPr>
                <a:t>AP APLM GC EXPRESS LANE</a:t>
              </a:r>
            </a:p>
            <a:p>
              <a:pPr algn="l"/>
              <a:r>
                <a:rPr lang="en-GB" sz="370">
                  <a:solidFill>
                    <a:srgbClr val="EEEEEE"/>
                  </a:solidFill>
                </a:rPr>
                <a:t>Wang Fei Flora</a:t>
              </a:r>
            </a:p>
          </p:txBody>
        </p:sp>
        <p:sp>
          <p:nvSpPr>
            <p:cNvPr id="173" name="Shape"/>
            <p:cNvSpPr/>
            <p:nvPr/>
          </p:nvSpPr>
          <p:spPr>
            <a:xfrm>
              <a:off x="2016692" y="3197820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4" name="Band (CLT Group)"/>
            <p:cNvSpPr/>
            <p:nvPr/>
          </p:nvSpPr>
          <p:spPr>
            <a:xfrm>
              <a:off x="2060471" y="3214658"/>
              <a:ext cx="525339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5" name="L"/>
            <p:cNvSpPr/>
            <p:nvPr/>
          </p:nvSpPr>
          <p:spPr>
            <a:xfrm>
              <a:off x="2585809" y="3214658"/>
              <a:ext cx="33676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76" name="Group"/>
          <p:cNvGrpSpPr/>
          <p:nvPr/>
        </p:nvGrpSpPr>
        <p:grpSpPr>
          <a:xfrm>
            <a:off x="2006590" y="3339257"/>
            <a:ext cx="666776" cy="279507"/>
            <a:chOff x="2006590" y="3339257"/>
            <a:chExt cx="666776" cy="279507"/>
          </a:xfrm>
        </p:grpSpPr>
        <p:sp>
          <p:nvSpPr>
            <p:cNvPr id="112" name="Shape"/>
            <p:cNvSpPr/>
            <p:nvPr/>
          </p:nvSpPr>
          <p:spPr>
            <a:xfrm>
              <a:off x="2006590" y="3339257"/>
              <a:ext cx="666776" cy="27950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736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7" name="AP DEVELOPER II Xiong Phil"/>
            <p:cNvSpPr/>
            <p:nvPr/>
          </p:nvSpPr>
          <p:spPr>
            <a:xfrm>
              <a:off x="2050368" y="3366198"/>
              <a:ext cx="579220" cy="1347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EEEEEE"/>
                  </a:solidFill>
                </a:rPr>
                <a:t>AP DEVELOPER II</a:t>
              </a:r>
            </a:p>
            <a:p>
              <a:pPr algn="l"/>
              <a:r>
                <a:rPr lang="en-GB" sz="370">
                  <a:solidFill>
                    <a:srgbClr val="EEEEEE"/>
                  </a:solidFill>
                </a:rPr>
                <a:t>Xiong Phil</a:t>
              </a:r>
            </a:p>
          </p:txBody>
        </p:sp>
        <p:sp>
          <p:nvSpPr>
            <p:cNvPr id="178" name="Shape"/>
            <p:cNvSpPr/>
            <p:nvPr/>
          </p:nvSpPr>
          <p:spPr>
            <a:xfrm>
              <a:off x="2016692" y="3517738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9" name="Band (CLT Group)"/>
            <p:cNvSpPr/>
            <p:nvPr/>
          </p:nvSpPr>
          <p:spPr>
            <a:xfrm>
              <a:off x="2060471" y="3534576"/>
              <a:ext cx="525339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0" name="L"/>
            <p:cNvSpPr/>
            <p:nvPr/>
          </p:nvSpPr>
          <p:spPr>
            <a:xfrm>
              <a:off x="2585809" y="3534576"/>
              <a:ext cx="33676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81" name="Group"/>
          <p:cNvGrpSpPr/>
          <p:nvPr/>
        </p:nvGrpSpPr>
        <p:grpSpPr>
          <a:xfrm>
            <a:off x="2693571" y="1146980"/>
            <a:ext cx="666776" cy="353594"/>
            <a:chOff x="2693571" y="1146980"/>
            <a:chExt cx="666776" cy="353594"/>
          </a:xfrm>
        </p:grpSpPr>
        <p:sp>
          <p:nvSpPr>
            <p:cNvPr id="114" name="Shape"/>
            <p:cNvSpPr/>
            <p:nvPr/>
          </p:nvSpPr>
          <p:spPr>
            <a:xfrm>
              <a:off x="2693571" y="1146980"/>
              <a:ext cx="666776" cy="3535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73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2" name="DESIGN DIRECTOR, ,GC EXPRESS LANE Fu Pok Chuen Alex"/>
            <p:cNvSpPr/>
            <p:nvPr/>
          </p:nvSpPr>
          <p:spPr>
            <a:xfrm>
              <a:off x="2737349" y="1173921"/>
              <a:ext cx="579220" cy="208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DESIGN DIRECTOR GC EXPRESS LANE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Fu Pok Chuen Alex</a:t>
              </a:r>
            </a:p>
          </p:txBody>
        </p:sp>
        <p:sp>
          <p:nvSpPr>
            <p:cNvPr id="183" name="Shape"/>
            <p:cNvSpPr/>
            <p:nvPr/>
          </p:nvSpPr>
          <p:spPr>
            <a:xfrm>
              <a:off x="2703673" y="1399547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4" name="Band (CLT Group)"/>
            <p:cNvSpPr/>
            <p:nvPr/>
          </p:nvSpPr>
          <p:spPr>
            <a:xfrm>
              <a:off x="2747451" y="1416385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5" name="E"/>
            <p:cNvSpPr/>
            <p:nvPr/>
          </p:nvSpPr>
          <p:spPr>
            <a:xfrm>
              <a:off x="3269422" y="1416385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86" name="Group"/>
          <p:cNvGrpSpPr/>
          <p:nvPr/>
        </p:nvGrpSpPr>
        <p:grpSpPr>
          <a:xfrm>
            <a:off x="2801332" y="1540984"/>
            <a:ext cx="666776" cy="427680"/>
            <a:chOff x="2801332" y="1540984"/>
            <a:chExt cx="666776" cy="427680"/>
          </a:xfrm>
        </p:grpSpPr>
        <p:sp>
          <p:nvSpPr>
            <p:cNvPr id="116" name="Shape"/>
            <p:cNvSpPr/>
            <p:nvPr/>
          </p:nvSpPr>
          <p:spPr>
            <a:xfrm>
              <a:off x="2801332" y="1540984"/>
              <a:ext cx="666776" cy="427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73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7" name="GRAPHIC DESIGNER, ,II GC EXPRESS, ,LANE Chan Sun Yin Yan"/>
            <p:cNvSpPr/>
            <p:nvPr/>
          </p:nvSpPr>
          <p:spPr>
            <a:xfrm>
              <a:off x="2845110" y="1567924"/>
              <a:ext cx="579220" cy="28287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GRAPHIC DESIGNER II GC EXPRESS LANE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Chan Sun Yin Yan</a:t>
              </a:r>
            </a:p>
          </p:txBody>
        </p:sp>
        <p:sp>
          <p:nvSpPr>
            <p:cNvPr id="188" name="Shape"/>
            <p:cNvSpPr/>
            <p:nvPr/>
          </p:nvSpPr>
          <p:spPr>
            <a:xfrm>
              <a:off x="2811435" y="1867637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9" name="Band (CLT Group)"/>
            <p:cNvSpPr/>
            <p:nvPr/>
          </p:nvSpPr>
          <p:spPr>
            <a:xfrm>
              <a:off x="2855213" y="1884474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0" name="U"/>
            <p:cNvSpPr/>
            <p:nvPr/>
          </p:nvSpPr>
          <p:spPr>
            <a:xfrm>
              <a:off x="3377184" y="1884474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91" name="Group"/>
          <p:cNvGrpSpPr/>
          <p:nvPr/>
        </p:nvGrpSpPr>
        <p:grpSpPr>
          <a:xfrm>
            <a:off x="2801332" y="2009074"/>
            <a:ext cx="666776" cy="353594"/>
            <a:chOff x="2801332" y="2009074"/>
            <a:chExt cx="666776" cy="353594"/>
          </a:xfrm>
        </p:grpSpPr>
        <p:sp>
          <p:nvSpPr>
            <p:cNvPr id="118" name="Shape"/>
            <p:cNvSpPr/>
            <p:nvPr/>
          </p:nvSpPr>
          <p:spPr>
            <a:xfrm>
              <a:off x="2801332" y="2009074"/>
              <a:ext cx="666776" cy="3535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736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2" name="GRAPHIC DESIGNER, ,I GC EXPRESS LANE Open Position"/>
            <p:cNvSpPr/>
            <p:nvPr/>
          </p:nvSpPr>
          <p:spPr>
            <a:xfrm>
              <a:off x="2845110" y="2036014"/>
              <a:ext cx="579220" cy="208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EEEEEE"/>
                  </a:solidFill>
                </a:rPr>
                <a:t>GRAPHIC DESIGNER I GC EXPRESS LANE</a:t>
              </a:r>
            </a:p>
            <a:p>
              <a:pPr algn="l"/>
              <a:r>
                <a:rPr lang="en-GB" sz="37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93" name="Shape"/>
            <p:cNvSpPr/>
            <p:nvPr/>
          </p:nvSpPr>
          <p:spPr>
            <a:xfrm>
              <a:off x="2811435" y="2261640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4" name="Band (CLT Group)"/>
            <p:cNvSpPr/>
            <p:nvPr/>
          </p:nvSpPr>
          <p:spPr>
            <a:xfrm>
              <a:off x="2855213" y="2278478"/>
              <a:ext cx="525339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5" name="L"/>
            <p:cNvSpPr/>
            <p:nvPr/>
          </p:nvSpPr>
          <p:spPr>
            <a:xfrm>
              <a:off x="3380551" y="2278478"/>
              <a:ext cx="33676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96" name="Group"/>
          <p:cNvGrpSpPr/>
          <p:nvPr/>
        </p:nvGrpSpPr>
        <p:grpSpPr>
          <a:xfrm>
            <a:off x="2801332" y="2403078"/>
            <a:ext cx="666776" cy="427680"/>
            <a:chOff x="2801332" y="2403078"/>
            <a:chExt cx="666776" cy="427680"/>
          </a:xfrm>
        </p:grpSpPr>
        <p:sp>
          <p:nvSpPr>
            <p:cNvPr id="120" name="Shape"/>
            <p:cNvSpPr/>
            <p:nvPr/>
          </p:nvSpPr>
          <p:spPr>
            <a:xfrm>
              <a:off x="2801332" y="2403078"/>
              <a:ext cx="666776" cy="427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73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7" name="MATERIALS, ,DESIGNER II GC, ,EXPRESS LANE Liao SsuKai"/>
            <p:cNvSpPr/>
            <p:nvPr/>
          </p:nvSpPr>
          <p:spPr>
            <a:xfrm>
              <a:off x="2845110" y="2430018"/>
              <a:ext cx="579220" cy="28287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MATERIALS DESIGNER II GC EXPRESS LANE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Liao SsuKai</a:t>
              </a:r>
            </a:p>
          </p:txBody>
        </p:sp>
        <p:sp>
          <p:nvSpPr>
            <p:cNvPr id="198" name="Shape"/>
            <p:cNvSpPr/>
            <p:nvPr/>
          </p:nvSpPr>
          <p:spPr>
            <a:xfrm>
              <a:off x="2811435" y="2729730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9" name="Band (CLT Group)"/>
            <p:cNvSpPr/>
            <p:nvPr/>
          </p:nvSpPr>
          <p:spPr>
            <a:xfrm>
              <a:off x="2855213" y="2746568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0" name="U"/>
            <p:cNvSpPr/>
            <p:nvPr/>
          </p:nvSpPr>
          <p:spPr>
            <a:xfrm>
              <a:off x="3377184" y="2746568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1" name="Group"/>
          <p:cNvGrpSpPr/>
          <p:nvPr/>
        </p:nvGrpSpPr>
        <p:grpSpPr>
          <a:xfrm>
            <a:off x="2801332" y="2871168"/>
            <a:ext cx="666776" cy="427680"/>
            <a:chOff x="2801332" y="2871168"/>
            <a:chExt cx="666776" cy="427680"/>
          </a:xfrm>
        </p:grpSpPr>
        <p:sp>
          <p:nvSpPr>
            <p:cNvPr id="122" name="Shape"/>
            <p:cNvSpPr/>
            <p:nvPr/>
          </p:nvSpPr>
          <p:spPr>
            <a:xfrm>
              <a:off x="2801332" y="2871168"/>
              <a:ext cx="666776" cy="427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73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2" name="SR GFX/COLOR, ,DESIGNER GC, ,EXPRESS LANE Lee Ho-Ming"/>
            <p:cNvSpPr/>
            <p:nvPr/>
          </p:nvSpPr>
          <p:spPr>
            <a:xfrm>
              <a:off x="2845110" y="2898108"/>
              <a:ext cx="579220" cy="28287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SR GFX/COLOR DESIGNER GC EXPRESS LANE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Lee Ho-Ming</a:t>
              </a:r>
            </a:p>
          </p:txBody>
        </p:sp>
        <p:sp>
          <p:nvSpPr>
            <p:cNvPr id="203" name="Shape"/>
            <p:cNvSpPr/>
            <p:nvPr/>
          </p:nvSpPr>
          <p:spPr>
            <a:xfrm>
              <a:off x="2811435" y="3197820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4" name="Band (CLT Group)"/>
            <p:cNvSpPr/>
            <p:nvPr/>
          </p:nvSpPr>
          <p:spPr>
            <a:xfrm>
              <a:off x="2855213" y="3214658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5" name="E"/>
            <p:cNvSpPr/>
            <p:nvPr/>
          </p:nvSpPr>
          <p:spPr>
            <a:xfrm>
              <a:off x="3377184" y="3214658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06" name="Group"/>
          <p:cNvGrpSpPr/>
          <p:nvPr/>
        </p:nvGrpSpPr>
        <p:grpSpPr>
          <a:xfrm>
            <a:off x="2801332" y="3339257"/>
            <a:ext cx="666776" cy="353594"/>
            <a:chOff x="2801332" y="3339257"/>
            <a:chExt cx="666776" cy="353594"/>
          </a:xfrm>
        </p:grpSpPr>
        <p:sp>
          <p:nvSpPr>
            <p:cNvPr id="124" name="Shape"/>
            <p:cNvSpPr/>
            <p:nvPr/>
          </p:nvSpPr>
          <p:spPr>
            <a:xfrm>
              <a:off x="2801332" y="3339257"/>
              <a:ext cx="666776" cy="3535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73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7" name="GRAPHIC DESIGNER, ,II Chen Jax"/>
            <p:cNvSpPr/>
            <p:nvPr/>
          </p:nvSpPr>
          <p:spPr>
            <a:xfrm>
              <a:off x="2845110" y="3366198"/>
              <a:ext cx="579220" cy="208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GRAPHIC DESIGNER II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Chen Jax</a:t>
              </a:r>
            </a:p>
          </p:txBody>
        </p:sp>
        <p:sp>
          <p:nvSpPr>
            <p:cNvPr id="208" name="Shape"/>
            <p:cNvSpPr/>
            <p:nvPr/>
          </p:nvSpPr>
          <p:spPr>
            <a:xfrm>
              <a:off x="2811435" y="3591824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9" name="Band (CLT Group)"/>
            <p:cNvSpPr/>
            <p:nvPr/>
          </p:nvSpPr>
          <p:spPr>
            <a:xfrm>
              <a:off x="2855213" y="3608662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0" name="U"/>
            <p:cNvSpPr/>
            <p:nvPr/>
          </p:nvSpPr>
          <p:spPr>
            <a:xfrm>
              <a:off x="3377184" y="3608662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1" name="Group"/>
          <p:cNvGrpSpPr/>
          <p:nvPr/>
        </p:nvGrpSpPr>
        <p:grpSpPr>
          <a:xfrm>
            <a:off x="2801332" y="3733261"/>
            <a:ext cx="666776" cy="353594"/>
            <a:chOff x="2801332" y="3733261"/>
            <a:chExt cx="666776" cy="353594"/>
          </a:xfrm>
        </p:grpSpPr>
        <p:sp>
          <p:nvSpPr>
            <p:cNvPr id="126" name="Shape"/>
            <p:cNvSpPr/>
            <p:nvPr/>
          </p:nvSpPr>
          <p:spPr>
            <a:xfrm>
              <a:off x="2801332" y="3733261"/>
              <a:ext cx="666776" cy="3535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73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2" name="SR DESIGNER GC, ,EXPRESS LANE Open Position"/>
            <p:cNvSpPr/>
            <p:nvPr/>
          </p:nvSpPr>
          <p:spPr>
            <a:xfrm>
              <a:off x="2845110" y="3760202"/>
              <a:ext cx="579220" cy="208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SR DESIGNER GC EXPRESS LANE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13" name="Shape"/>
            <p:cNvSpPr/>
            <p:nvPr/>
          </p:nvSpPr>
          <p:spPr>
            <a:xfrm>
              <a:off x="2811435" y="3985828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4" name="Band (CLT Group)"/>
            <p:cNvSpPr/>
            <p:nvPr/>
          </p:nvSpPr>
          <p:spPr>
            <a:xfrm>
              <a:off x="2855213" y="4002665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5" name="E"/>
            <p:cNvSpPr/>
            <p:nvPr/>
          </p:nvSpPr>
          <p:spPr>
            <a:xfrm>
              <a:off x="3377184" y="4002665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6" name="Group"/>
          <p:cNvGrpSpPr/>
          <p:nvPr/>
        </p:nvGrpSpPr>
        <p:grpSpPr>
          <a:xfrm>
            <a:off x="2801332" y="4127265"/>
            <a:ext cx="666776" cy="427680"/>
            <a:chOff x="2801332" y="4127265"/>
            <a:chExt cx="666776" cy="427680"/>
          </a:xfrm>
        </p:grpSpPr>
        <p:sp>
          <p:nvSpPr>
            <p:cNvPr id="128" name="Shape"/>
            <p:cNvSpPr/>
            <p:nvPr/>
          </p:nvSpPr>
          <p:spPr>
            <a:xfrm>
              <a:off x="2801332" y="4127265"/>
              <a:ext cx="666776" cy="427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73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7" name="COLOR/MTRLS, ,DESIGNER II GC, ,EXPRESS LANE Wang Izy"/>
            <p:cNvSpPr/>
            <p:nvPr/>
          </p:nvSpPr>
          <p:spPr>
            <a:xfrm>
              <a:off x="2845110" y="4154205"/>
              <a:ext cx="579220" cy="28287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COLOR/MTRLS DESIGNER II GC EXPRESS LANE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Wang Izy</a:t>
              </a:r>
            </a:p>
          </p:txBody>
        </p:sp>
        <p:sp>
          <p:nvSpPr>
            <p:cNvPr id="218" name="Shape"/>
            <p:cNvSpPr/>
            <p:nvPr/>
          </p:nvSpPr>
          <p:spPr>
            <a:xfrm>
              <a:off x="2811435" y="4453918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9" name="Band (CLT Group)"/>
            <p:cNvSpPr/>
            <p:nvPr/>
          </p:nvSpPr>
          <p:spPr>
            <a:xfrm>
              <a:off x="2855213" y="4470755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0" name="U"/>
            <p:cNvSpPr/>
            <p:nvPr/>
          </p:nvSpPr>
          <p:spPr>
            <a:xfrm>
              <a:off x="3377184" y="4470755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1" name="Group"/>
          <p:cNvGrpSpPr/>
          <p:nvPr/>
        </p:nvGrpSpPr>
        <p:grpSpPr>
          <a:xfrm>
            <a:off x="2801332" y="4595355"/>
            <a:ext cx="666776" cy="279507"/>
            <a:chOff x="2801332" y="4595355"/>
            <a:chExt cx="666776" cy="279507"/>
          </a:xfrm>
        </p:grpSpPr>
        <p:sp>
          <p:nvSpPr>
            <p:cNvPr id="130" name="Shape"/>
            <p:cNvSpPr/>
            <p:nvPr/>
          </p:nvSpPr>
          <p:spPr>
            <a:xfrm>
              <a:off x="2801332" y="4595355"/>
              <a:ext cx="666776" cy="27950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73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2" name="DESIGN OPS LEAD Shan Jing"/>
            <p:cNvSpPr/>
            <p:nvPr/>
          </p:nvSpPr>
          <p:spPr>
            <a:xfrm>
              <a:off x="2845110" y="4622295"/>
              <a:ext cx="579220" cy="1347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DESIGN OPS LEAD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Shan Jing</a:t>
              </a:r>
            </a:p>
          </p:txBody>
        </p:sp>
        <p:sp>
          <p:nvSpPr>
            <p:cNvPr id="223" name="Shape"/>
            <p:cNvSpPr/>
            <p:nvPr/>
          </p:nvSpPr>
          <p:spPr>
            <a:xfrm>
              <a:off x="2811435" y="4773835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4" name="Band (CLT Group)"/>
            <p:cNvSpPr/>
            <p:nvPr/>
          </p:nvSpPr>
          <p:spPr>
            <a:xfrm>
              <a:off x="2855213" y="4790673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5" name="U"/>
            <p:cNvSpPr/>
            <p:nvPr/>
          </p:nvSpPr>
          <p:spPr>
            <a:xfrm>
              <a:off x="3377184" y="4790673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6" name="Group"/>
          <p:cNvGrpSpPr/>
          <p:nvPr/>
        </p:nvGrpSpPr>
        <p:grpSpPr>
          <a:xfrm>
            <a:off x="3542194" y="1146980"/>
            <a:ext cx="666776" cy="427680"/>
            <a:chOff x="3542194" y="1146980"/>
            <a:chExt cx="666776" cy="427680"/>
          </a:xfrm>
        </p:grpSpPr>
        <p:sp>
          <p:nvSpPr>
            <p:cNvPr id="132" name="Shape"/>
            <p:cNvSpPr/>
            <p:nvPr/>
          </p:nvSpPr>
          <p:spPr>
            <a:xfrm>
              <a:off x="3542194" y="1146980"/>
              <a:ext cx="666776" cy="427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73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7" name="SOURCING/COSTIN,G MANAGER GC, ,EXPRESS LN Ye YangYu"/>
            <p:cNvSpPr/>
            <p:nvPr/>
          </p:nvSpPr>
          <p:spPr>
            <a:xfrm>
              <a:off x="3585972" y="1173921"/>
              <a:ext cx="579220" cy="28287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SOURCING/COSTING MANAGER GC EXPRESS LN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Ye YangYu</a:t>
              </a:r>
            </a:p>
          </p:txBody>
        </p:sp>
        <p:sp>
          <p:nvSpPr>
            <p:cNvPr id="228" name="Shape"/>
            <p:cNvSpPr/>
            <p:nvPr/>
          </p:nvSpPr>
          <p:spPr>
            <a:xfrm>
              <a:off x="3552297" y="1473633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9" name="Band (CLT Group)"/>
            <p:cNvSpPr/>
            <p:nvPr/>
          </p:nvSpPr>
          <p:spPr>
            <a:xfrm>
              <a:off x="3596075" y="1490471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0" name="U"/>
            <p:cNvSpPr/>
            <p:nvPr/>
          </p:nvSpPr>
          <p:spPr>
            <a:xfrm>
              <a:off x="4118046" y="1490471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1" name="Group"/>
          <p:cNvGrpSpPr/>
          <p:nvPr/>
        </p:nvGrpSpPr>
        <p:grpSpPr>
          <a:xfrm>
            <a:off x="4283056" y="1146980"/>
            <a:ext cx="666776" cy="427680"/>
            <a:chOff x="4283056" y="1146980"/>
            <a:chExt cx="666776" cy="427680"/>
          </a:xfrm>
        </p:grpSpPr>
        <p:sp>
          <p:nvSpPr>
            <p:cNvPr id="134" name="Shape"/>
            <p:cNvSpPr/>
            <p:nvPr/>
          </p:nvSpPr>
          <p:spPr>
            <a:xfrm>
              <a:off x="4283056" y="1146980"/>
              <a:ext cx="666776" cy="427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673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2" name="SR FOOTWEAR, ,PRODUCT DIR GC, ,EXPRESS LANE Lin Wen-Chin Joyce"/>
            <p:cNvSpPr/>
            <p:nvPr/>
          </p:nvSpPr>
          <p:spPr>
            <a:xfrm>
              <a:off x="4326834" y="1173921"/>
              <a:ext cx="579220" cy="28287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EEEEEE"/>
                  </a:solidFill>
                </a:rPr>
                <a:t>SR FOOTWEAR PRODUCT DIR GC EXPRESS LANE</a:t>
              </a:r>
            </a:p>
            <a:p>
              <a:pPr algn="l"/>
              <a:r>
                <a:rPr lang="en-GB" sz="370">
                  <a:solidFill>
                    <a:srgbClr val="EEEEEE"/>
                  </a:solidFill>
                </a:rPr>
                <a:t>Lin Wen-Chin Joyce</a:t>
              </a:r>
            </a:p>
          </p:txBody>
        </p:sp>
        <p:sp>
          <p:nvSpPr>
            <p:cNvPr id="233" name="Shape"/>
            <p:cNvSpPr/>
            <p:nvPr/>
          </p:nvSpPr>
          <p:spPr>
            <a:xfrm>
              <a:off x="4293158" y="1473633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4" name="Band (CLT Group)"/>
            <p:cNvSpPr/>
            <p:nvPr/>
          </p:nvSpPr>
          <p:spPr>
            <a:xfrm>
              <a:off x="4336937" y="1490471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5" name="S"/>
            <p:cNvSpPr/>
            <p:nvPr/>
          </p:nvSpPr>
          <p:spPr>
            <a:xfrm>
              <a:off x="4858907" y="1490471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36" name="Group"/>
          <p:cNvGrpSpPr/>
          <p:nvPr/>
        </p:nvGrpSpPr>
        <p:grpSpPr>
          <a:xfrm>
            <a:off x="4390817" y="1615070"/>
            <a:ext cx="666776" cy="353594"/>
            <a:chOff x="4390817" y="1615070"/>
            <a:chExt cx="666776" cy="353594"/>
          </a:xfrm>
        </p:grpSpPr>
        <p:sp>
          <p:nvSpPr>
            <p:cNvPr id="136" name="Shape"/>
            <p:cNvSpPr/>
            <p:nvPr/>
          </p:nvSpPr>
          <p:spPr>
            <a:xfrm>
              <a:off x="4390817" y="1615070"/>
              <a:ext cx="666776" cy="3535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73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7" name="SR FW PLM GC, ,EXPRESS LANE Huang Kenneth"/>
            <p:cNvSpPr/>
            <p:nvPr/>
          </p:nvSpPr>
          <p:spPr>
            <a:xfrm>
              <a:off x="4434596" y="1642011"/>
              <a:ext cx="579220" cy="208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SR FW PLM GC EXPRESS LANE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Huang Kenneth</a:t>
              </a:r>
            </a:p>
          </p:txBody>
        </p:sp>
        <p:sp>
          <p:nvSpPr>
            <p:cNvPr id="238" name="Shape"/>
            <p:cNvSpPr/>
            <p:nvPr/>
          </p:nvSpPr>
          <p:spPr>
            <a:xfrm>
              <a:off x="4400920" y="1867637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9" name="Band (CLT Group)"/>
            <p:cNvSpPr/>
            <p:nvPr/>
          </p:nvSpPr>
          <p:spPr>
            <a:xfrm>
              <a:off x="4444698" y="1884474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0" name="U"/>
            <p:cNvSpPr/>
            <p:nvPr/>
          </p:nvSpPr>
          <p:spPr>
            <a:xfrm>
              <a:off x="4966669" y="1884474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1" name="Group"/>
          <p:cNvGrpSpPr/>
          <p:nvPr/>
        </p:nvGrpSpPr>
        <p:grpSpPr>
          <a:xfrm>
            <a:off x="4390817" y="2009074"/>
            <a:ext cx="666776" cy="353594"/>
            <a:chOff x="4390817" y="2009074"/>
            <a:chExt cx="666776" cy="353594"/>
          </a:xfrm>
        </p:grpSpPr>
        <p:sp>
          <p:nvSpPr>
            <p:cNvPr id="138" name="Shape"/>
            <p:cNvSpPr/>
            <p:nvPr/>
          </p:nvSpPr>
          <p:spPr>
            <a:xfrm>
              <a:off x="4390817" y="2009074"/>
              <a:ext cx="666776" cy="3535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736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2" name="FW CIA GC, ,EXPRESS LANE Tong Lu"/>
            <p:cNvSpPr/>
            <p:nvPr/>
          </p:nvSpPr>
          <p:spPr>
            <a:xfrm>
              <a:off x="4434596" y="2036014"/>
              <a:ext cx="579220" cy="208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EEEEEE"/>
                  </a:solidFill>
                </a:rPr>
                <a:t>FW CIA GC EXPRESS LANE</a:t>
              </a:r>
            </a:p>
            <a:p>
              <a:pPr algn="l"/>
              <a:r>
                <a:rPr lang="en-GB" sz="370">
                  <a:solidFill>
                    <a:srgbClr val="EEEEEE"/>
                  </a:solidFill>
                </a:rPr>
                <a:t>Tong Lu</a:t>
              </a:r>
            </a:p>
          </p:txBody>
        </p:sp>
        <p:sp>
          <p:nvSpPr>
            <p:cNvPr id="243" name="Shape"/>
            <p:cNvSpPr/>
            <p:nvPr/>
          </p:nvSpPr>
          <p:spPr>
            <a:xfrm>
              <a:off x="4400920" y="2261640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4" name="Band (CLT Group)"/>
            <p:cNvSpPr/>
            <p:nvPr/>
          </p:nvSpPr>
          <p:spPr>
            <a:xfrm>
              <a:off x="4444698" y="2278478"/>
              <a:ext cx="525339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5" name="L"/>
            <p:cNvSpPr/>
            <p:nvPr/>
          </p:nvSpPr>
          <p:spPr>
            <a:xfrm>
              <a:off x="4970037" y="2278478"/>
              <a:ext cx="33676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46" name="Group"/>
          <p:cNvGrpSpPr/>
          <p:nvPr/>
        </p:nvGrpSpPr>
        <p:grpSpPr>
          <a:xfrm>
            <a:off x="4390817" y="2403078"/>
            <a:ext cx="666776" cy="353594"/>
            <a:chOff x="4390817" y="2403078"/>
            <a:chExt cx="666776" cy="353594"/>
          </a:xfrm>
        </p:grpSpPr>
        <p:sp>
          <p:nvSpPr>
            <p:cNvPr id="140" name="Shape"/>
            <p:cNvSpPr/>
            <p:nvPr/>
          </p:nvSpPr>
          <p:spPr>
            <a:xfrm>
              <a:off x="4390817" y="2403078"/>
              <a:ext cx="666776" cy="3535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73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7" name="FOOTWEAR SR, ,DEVELOPER Cheng Wei"/>
            <p:cNvSpPr/>
            <p:nvPr/>
          </p:nvSpPr>
          <p:spPr>
            <a:xfrm>
              <a:off x="4434596" y="2430018"/>
              <a:ext cx="579220" cy="208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FOOTWEAR SR DEVELOPER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Cheng Wei</a:t>
              </a:r>
            </a:p>
          </p:txBody>
        </p:sp>
        <p:sp>
          <p:nvSpPr>
            <p:cNvPr id="248" name="Shape"/>
            <p:cNvSpPr/>
            <p:nvPr/>
          </p:nvSpPr>
          <p:spPr>
            <a:xfrm>
              <a:off x="4400920" y="2655644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9" name="Band (CLT Group)"/>
            <p:cNvSpPr/>
            <p:nvPr/>
          </p:nvSpPr>
          <p:spPr>
            <a:xfrm>
              <a:off x="4444698" y="2672482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0" name="E"/>
            <p:cNvSpPr/>
            <p:nvPr/>
          </p:nvSpPr>
          <p:spPr>
            <a:xfrm>
              <a:off x="4966669" y="2672482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1" name="Group"/>
          <p:cNvGrpSpPr/>
          <p:nvPr/>
        </p:nvGrpSpPr>
        <p:grpSpPr>
          <a:xfrm>
            <a:off x="4390817" y="2797081"/>
            <a:ext cx="666776" cy="353594"/>
            <a:chOff x="4390817" y="2797081"/>
            <a:chExt cx="666776" cy="353594"/>
          </a:xfrm>
        </p:grpSpPr>
        <p:sp>
          <p:nvSpPr>
            <p:cNvPr id="142" name="Shape"/>
            <p:cNvSpPr/>
            <p:nvPr/>
          </p:nvSpPr>
          <p:spPr>
            <a:xfrm>
              <a:off x="4390817" y="2797081"/>
              <a:ext cx="666776" cy="3535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73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2" name="SR FW PLM GC, ,EXPRESS LANE Zhang Oris"/>
            <p:cNvSpPr/>
            <p:nvPr/>
          </p:nvSpPr>
          <p:spPr>
            <a:xfrm>
              <a:off x="4434596" y="2824022"/>
              <a:ext cx="579220" cy="2087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282828"/>
                  </a:solidFill>
                </a:rPr>
                <a:t>SR FW PLM GC EXPRESS LANE</a:t>
              </a:r>
            </a:p>
            <a:p>
              <a:pPr algn="l"/>
              <a:r>
                <a:rPr lang="en-GB" sz="370">
                  <a:solidFill>
                    <a:srgbClr val="282828"/>
                  </a:solidFill>
                </a:rPr>
                <a:t>Zhang Oris</a:t>
              </a:r>
            </a:p>
          </p:txBody>
        </p:sp>
        <p:sp>
          <p:nvSpPr>
            <p:cNvPr id="253" name="Shape"/>
            <p:cNvSpPr/>
            <p:nvPr/>
          </p:nvSpPr>
          <p:spPr>
            <a:xfrm>
              <a:off x="4400920" y="3049648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4" name="Band (CLT Group)"/>
            <p:cNvSpPr/>
            <p:nvPr/>
          </p:nvSpPr>
          <p:spPr>
            <a:xfrm>
              <a:off x="4444698" y="3066486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5" name="U"/>
            <p:cNvSpPr/>
            <p:nvPr/>
          </p:nvSpPr>
          <p:spPr>
            <a:xfrm>
              <a:off x="4966669" y="3066486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6" name="Group"/>
          <p:cNvGrpSpPr/>
          <p:nvPr/>
        </p:nvGrpSpPr>
        <p:grpSpPr>
          <a:xfrm>
            <a:off x="5023917" y="1146980"/>
            <a:ext cx="666776" cy="427680"/>
            <a:chOff x="5023917" y="1146980"/>
            <a:chExt cx="666776" cy="427680"/>
          </a:xfrm>
        </p:grpSpPr>
        <p:sp>
          <p:nvSpPr>
            <p:cNvPr id="144" name="Shape"/>
            <p:cNvSpPr/>
            <p:nvPr/>
          </p:nvSpPr>
          <p:spPr>
            <a:xfrm>
              <a:off x="5023917" y="1146980"/>
              <a:ext cx="666776" cy="42768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53881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6736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7" name="SR., ,ADMINISTRATIVE, ,ASSISTANT Yan XinYao"/>
            <p:cNvSpPr/>
            <p:nvPr/>
          </p:nvSpPr>
          <p:spPr>
            <a:xfrm>
              <a:off x="5067696" y="1173921"/>
              <a:ext cx="579220" cy="28287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5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370">
                  <a:solidFill>
                    <a:srgbClr val="EEEEEE"/>
                  </a:solidFill>
                </a:rPr>
                <a:t>Yan XinYao</a:t>
              </a:r>
            </a:p>
          </p:txBody>
        </p:sp>
        <p:sp>
          <p:nvSpPr>
            <p:cNvPr id="258" name="Shape"/>
            <p:cNvSpPr/>
            <p:nvPr/>
          </p:nvSpPr>
          <p:spPr>
            <a:xfrm>
              <a:off x="5034020" y="1473633"/>
              <a:ext cx="646571" cy="90924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9" name="Band (CLT Group)"/>
            <p:cNvSpPr/>
            <p:nvPr/>
          </p:nvSpPr>
          <p:spPr>
            <a:xfrm>
              <a:off x="5077798" y="1490471"/>
              <a:ext cx="521971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0" name="A"/>
            <p:cNvSpPr/>
            <p:nvPr/>
          </p:nvSpPr>
          <p:spPr>
            <a:xfrm>
              <a:off x="5599769" y="1490471"/>
              <a:ext cx="37044" cy="572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40" b="1">
                  <a:solidFill>
                    <a:srgbClr val="000000"/>
                  </a:solidFill>
                </a:rPr>
                <a:t>A</a:t>
              </a: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GSM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CHIEF OPERATING OFFICER,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CHIEF SUPPLY CHAIN OFFICER,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VP, MATERIALS, VP, SUPPLY CHAIN SUSTAINABILITY and 2 more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548640"/>
            <a:ext cx="1371600" cy="1061720"/>
            <a:chOff x="7680960" y="54864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20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21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pic>
        <p:nvPicPr>
          <p:cNvPr id="6" name="Object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548640"/>
            <a:ext cx="7406640" cy="438912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Strategy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VP, Strategy &amp; Development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548640"/>
            <a:ext cx="1371600" cy="787400"/>
            <a:chOff x="7680960" y="54864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6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769947" y="314605"/>
            <a:ext cx="160128" cy="188950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300780" y="2184090"/>
            <a:ext cx="397650" cy="8540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2" idx="4"/>
            <a:endCxn id="106" idx="5"/>
          </p:cNvCxnSpPr>
          <p:nvPr/>
        </p:nvCxnSpPr>
        <p:spPr>
          <a:xfrm rot="16200000" flipH="1">
            <a:off x="929819" y="2555051"/>
            <a:ext cx="1139572" cy="8540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1" idx="3"/>
            <a:endCxn id="108" idx="0"/>
          </p:cNvCxnSpPr>
          <p:nvPr/>
        </p:nvCxnSpPr>
        <p:spPr>
          <a:xfrm rot="5400000">
            <a:off x="3399780" y="944439"/>
            <a:ext cx="160128" cy="62983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2589804" y="1919880"/>
            <a:ext cx="338936" cy="8540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1" idx="3"/>
            <a:endCxn id="112" idx="0"/>
          </p:cNvCxnSpPr>
          <p:nvPr/>
        </p:nvCxnSpPr>
        <p:spPr>
          <a:xfrm rot="16200000" flipH="1">
            <a:off x="4072314" y="901738"/>
            <a:ext cx="160128" cy="71523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2" idx="4"/>
            <a:endCxn id="114" idx="5"/>
          </p:cNvCxnSpPr>
          <p:nvPr/>
        </p:nvCxnSpPr>
        <p:spPr>
          <a:xfrm rot="16200000" flipH="1">
            <a:off x="3905515" y="2184090"/>
            <a:ext cx="397650" cy="8540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2" idx="4"/>
            <a:endCxn id="116" idx="5"/>
          </p:cNvCxnSpPr>
          <p:nvPr/>
        </p:nvCxnSpPr>
        <p:spPr>
          <a:xfrm rot="16200000" flipH="1">
            <a:off x="3534554" y="2555051"/>
            <a:ext cx="1139572" cy="8540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2" idx="4"/>
            <a:endCxn id="118" idx="5"/>
          </p:cNvCxnSpPr>
          <p:nvPr/>
        </p:nvCxnSpPr>
        <p:spPr>
          <a:xfrm rot="16200000" flipH="1">
            <a:off x="3192949" y="2896656"/>
            <a:ext cx="1822781" cy="8540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2" idx="4"/>
            <a:endCxn id="120" idx="5"/>
          </p:cNvCxnSpPr>
          <p:nvPr/>
        </p:nvCxnSpPr>
        <p:spPr>
          <a:xfrm rot="16200000" flipH="1">
            <a:off x="2851345" y="3238260"/>
            <a:ext cx="2505990" cy="85402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1" idx="3"/>
            <a:endCxn id="122" idx="0"/>
          </p:cNvCxnSpPr>
          <p:nvPr/>
        </p:nvCxnSpPr>
        <p:spPr>
          <a:xfrm rot="16200000" flipH="1">
            <a:off x="4659447" y="314605"/>
            <a:ext cx="160128" cy="188950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124" name="Group"/>
          <p:cNvGrpSpPr/>
          <p:nvPr/>
        </p:nvGrpSpPr>
        <p:grpSpPr>
          <a:xfrm>
            <a:off x="3266341" y="613509"/>
            <a:ext cx="1056840" cy="560446"/>
            <a:chOff x="3266341" y="613509"/>
            <a:chExt cx="1056840" cy="560446"/>
          </a:xfrm>
        </p:grpSpPr>
        <p:sp>
          <p:nvSpPr>
            <p:cNvPr id="101" name="Shape"/>
            <p:cNvSpPr/>
            <p:nvPr/>
          </p:nvSpPr>
          <p:spPr>
            <a:xfrm>
              <a:off x="3266341" y="613509"/>
              <a:ext cx="1056840" cy="56044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1067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5" name="SR. DIRECTOR GC, ,STRATEGY Nie Jing Jacy"/>
            <p:cNvSpPr/>
            <p:nvPr/>
          </p:nvSpPr>
          <p:spPr>
            <a:xfrm>
              <a:off x="3335729" y="656210"/>
              <a:ext cx="918063" cy="33093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EEEEEE"/>
                  </a:solidFill>
                </a:rPr>
                <a:t>SR. DIRECTOR GC STRATEGY</a:t>
              </a:r>
            </a:p>
            <a:p>
              <a:pPr algn="l"/>
              <a:r>
                <a:rPr lang="en-GB" sz="580">
                  <a:solidFill>
                    <a:srgbClr val="EEEEEE"/>
                  </a:solidFill>
                </a:rPr>
                <a:t>Nie Jing Jacy</a:t>
              </a:r>
            </a:p>
          </p:txBody>
        </p:sp>
        <p:sp>
          <p:nvSpPr>
            <p:cNvPr id="126" name="Shape"/>
            <p:cNvSpPr/>
            <p:nvPr/>
          </p:nvSpPr>
          <p:spPr>
            <a:xfrm>
              <a:off x="3282354" y="1013827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7" name="Band (CLT Group)"/>
            <p:cNvSpPr/>
            <p:nvPr/>
          </p:nvSpPr>
          <p:spPr>
            <a:xfrm>
              <a:off x="3351742" y="1040515"/>
              <a:ext cx="82732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8" name="S"/>
            <p:cNvSpPr/>
            <p:nvPr/>
          </p:nvSpPr>
          <p:spPr>
            <a:xfrm>
              <a:off x="4179066" y="1040515"/>
              <a:ext cx="5871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29" name="Group"/>
          <p:cNvGrpSpPr/>
          <p:nvPr/>
        </p:nvGrpSpPr>
        <p:grpSpPr>
          <a:xfrm>
            <a:off x="1376840" y="1344757"/>
            <a:ext cx="1056840" cy="677872"/>
            <a:chOff x="1376840" y="1344757"/>
            <a:chExt cx="1056840" cy="677872"/>
          </a:xfrm>
        </p:grpSpPr>
        <p:sp>
          <p:nvSpPr>
            <p:cNvPr id="102" name="Shape"/>
            <p:cNvSpPr/>
            <p:nvPr/>
          </p:nvSpPr>
          <p:spPr>
            <a:xfrm>
              <a:off x="1376840" y="1344757"/>
              <a:ext cx="1056840" cy="6778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67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0" name="DIR - GC, ,MARKETPLACE, ,STRATEGY Lu YiJun"/>
            <p:cNvSpPr/>
            <p:nvPr/>
          </p:nvSpPr>
          <p:spPr>
            <a:xfrm>
              <a:off x="1446229" y="1387457"/>
              <a:ext cx="918063" cy="4483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DIR - GC MARKETPLACE STRATEGY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Lu YiJun</a:t>
              </a:r>
            </a:p>
          </p:txBody>
        </p:sp>
        <p:sp>
          <p:nvSpPr>
            <p:cNvPr id="131" name="Shape"/>
            <p:cNvSpPr/>
            <p:nvPr/>
          </p:nvSpPr>
          <p:spPr>
            <a:xfrm>
              <a:off x="1392853" y="1862501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2" name="Band (CLT Group)"/>
            <p:cNvSpPr/>
            <p:nvPr/>
          </p:nvSpPr>
          <p:spPr>
            <a:xfrm>
              <a:off x="1462242" y="1889189"/>
              <a:ext cx="82732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3" name="E"/>
            <p:cNvSpPr/>
            <p:nvPr/>
          </p:nvSpPr>
          <p:spPr>
            <a:xfrm>
              <a:off x="2289565" y="1889189"/>
              <a:ext cx="5871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34" name="Group"/>
          <p:cNvGrpSpPr/>
          <p:nvPr/>
        </p:nvGrpSpPr>
        <p:grpSpPr>
          <a:xfrm>
            <a:off x="1547643" y="2086679"/>
            <a:ext cx="1056840" cy="677872"/>
            <a:chOff x="1547643" y="2086679"/>
            <a:chExt cx="1056840" cy="677872"/>
          </a:xfrm>
        </p:grpSpPr>
        <p:sp>
          <p:nvSpPr>
            <p:cNvPr id="104" name="Shape"/>
            <p:cNvSpPr/>
            <p:nvPr/>
          </p:nvSpPr>
          <p:spPr>
            <a:xfrm>
              <a:off x="1547643" y="2086679"/>
              <a:ext cx="1056840" cy="6778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67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5" name="GC MARKETPLACE, ,STRATEGY, ,DIRECTOR-STORE Bao Yue"/>
            <p:cNvSpPr/>
            <p:nvPr/>
          </p:nvSpPr>
          <p:spPr>
            <a:xfrm>
              <a:off x="1617031" y="2129380"/>
              <a:ext cx="918063" cy="4483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GC MARKETPLACE STRATEGY DIRECTOR-STORE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Bao Yue</a:t>
              </a:r>
            </a:p>
          </p:txBody>
        </p:sp>
        <p:sp>
          <p:nvSpPr>
            <p:cNvPr id="136" name="Shape"/>
            <p:cNvSpPr/>
            <p:nvPr/>
          </p:nvSpPr>
          <p:spPr>
            <a:xfrm>
              <a:off x="1563655" y="2604424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7" name="Band (CLT Group)"/>
            <p:cNvSpPr/>
            <p:nvPr/>
          </p:nvSpPr>
          <p:spPr>
            <a:xfrm>
              <a:off x="1633044" y="2631111"/>
              <a:ext cx="82732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8" name="E"/>
            <p:cNvSpPr/>
            <p:nvPr/>
          </p:nvSpPr>
          <p:spPr>
            <a:xfrm>
              <a:off x="2460368" y="2631111"/>
              <a:ext cx="5871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39" name="Group"/>
          <p:cNvGrpSpPr/>
          <p:nvPr/>
        </p:nvGrpSpPr>
        <p:grpSpPr>
          <a:xfrm>
            <a:off x="1547643" y="2828602"/>
            <a:ext cx="1056840" cy="677872"/>
            <a:chOff x="1547643" y="2828602"/>
            <a:chExt cx="1056840" cy="677872"/>
          </a:xfrm>
        </p:grpSpPr>
        <p:sp>
          <p:nvSpPr>
            <p:cNvPr id="106" name="Shape"/>
            <p:cNvSpPr/>
            <p:nvPr/>
          </p:nvSpPr>
          <p:spPr>
            <a:xfrm>
              <a:off x="1547643" y="2828602"/>
              <a:ext cx="1056840" cy="6778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67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0" name="GC DIGITAL, ,STRATEGY, ,DIRECTOR Miao YuanFei"/>
            <p:cNvSpPr/>
            <p:nvPr/>
          </p:nvSpPr>
          <p:spPr>
            <a:xfrm>
              <a:off x="1617031" y="2871302"/>
              <a:ext cx="918063" cy="4483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GC DIGITAL STRATEGY DIRECTOR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Miao YuanFei</a:t>
              </a:r>
            </a:p>
          </p:txBody>
        </p:sp>
        <p:sp>
          <p:nvSpPr>
            <p:cNvPr id="141" name="Shape"/>
            <p:cNvSpPr/>
            <p:nvPr/>
          </p:nvSpPr>
          <p:spPr>
            <a:xfrm>
              <a:off x="1563655" y="3346346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2" name="Band (CLT Group)"/>
            <p:cNvSpPr/>
            <p:nvPr/>
          </p:nvSpPr>
          <p:spPr>
            <a:xfrm>
              <a:off x="1633044" y="3373034"/>
              <a:ext cx="82732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3" name="E"/>
            <p:cNvSpPr/>
            <p:nvPr/>
          </p:nvSpPr>
          <p:spPr>
            <a:xfrm>
              <a:off x="2460368" y="3373034"/>
              <a:ext cx="5871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44" name="Group"/>
          <p:cNvGrpSpPr/>
          <p:nvPr/>
        </p:nvGrpSpPr>
        <p:grpSpPr>
          <a:xfrm>
            <a:off x="2636507" y="1344757"/>
            <a:ext cx="1056840" cy="443019"/>
            <a:chOff x="2636507" y="1344757"/>
            <a:chExt cx="1056840" cy="443019"/>
          </a:xfrm>
        </p:grpSpPr>
        <p:sp>
          <p:nvSpPr>
            <p:cNvPr id="108" name="Shape"/>
            <p:cNvSpPr/>
            <p:nvPr/>
          </p:nvSpPr>
          <p:spPr>
            <a:xfrm>
              <a:off x="2636507" y="1344757"/>
              <a:ext cx="1056840" cy="44301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67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5" name="DIR - GC STRATEGY Zhou Hong"/>
            <p:cNvSpPr/>
            <p:nvPr/>
          </p:nvSpPr>
          <p:spPr>
            <a:xfrm>
              <a:off x="2705896" y="1387457"/>
              <a:ext cx="918063" cy="2135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DIR - GC STRATEGY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Zhou Hong</a:t>
              </a:r>
            </a:p>
          </p:txBody>
        </p:sp>
        <p:sp>
          <p:nvSpPr>
            <p:cNvPr id="146" name="Shape"/>
            <p:cNvSpPr/>
            <p:nvPr/>
          </p:nvSpPr>
          <p:spPr>
            <a:xfrm>
              <a:off x="2652520" y="1627648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7" name="Band (CLT Group)"/>
            <p:cNvSpPr/>
            <p:nvPr/>
          </p:nvSpPr>
          <p:spPr>
            <a:xfrm>
              <a:off x="2721909" y="1654336"/>
              <a:ext cx="82732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8" name="E"/>
            <p:cNvSpPr/>
            <p:nvPr/>
          </p:nvSpPr>
          <p:spPr>
            <a:xfrm>
              <a:off x="3549232" y="1654336"/>
              <a:ext cx="5871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49" name="Group"/>
          <p:cNvGrpSpPr/>
          <p:nvPr/>
        </p:nvGrpSpPr>
        <p:grpSpPr>
          <a:xfrm>
            <a:off x="2807310" y="1851826"/>
            <a:ext cx="1056840" cy="560446"/>
            <a:chOff x="2807310" y="1851826"/>
            <a:chExt cx="1056840" cy="560446"/>
          </a:xfrm>
        </p:grpSpPr>
        <p:sp>
          <p:nvSpPr>
            <p:cNvPr id="110" name="Shape"/>
            <p:cNvSpPr/>
            <p:nvPr/>
          </p:nvSpPr>
          <p:spPr>
            <a:xfrm>
              <a:off x="2807310" y="1851826"/>
              <a:ext cx="1056840" cy="56044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067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0" name="GC STRATEGY, ,SENIOR MANAGER Xu Ke"/>
            <p:cNvSpPr/>
            <p:nvPr/>
          </p:nvSpPr>
          <p:spPr>
            <a:xfrm>
              <a:off x="2876698" y="1894527"/>
              <a:ext cx="918063" cy="33093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GC STRATEGY SENIOR MANAGER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Xu Ke</a:t>
              </a:r>
            </a:p>
          </p:txBody>
        </p:sp>
        <p:sp>
          <p:nvSpPr>
            <p:cNvPr id="151" name="Shape"/>
            <p:cNvSpPr/>
            <p:nvPr/>
          </p:nvSpPr>
          <p:spPr>
            <a:xfrm>
              <a:off x="2823322" y="2252144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2" name="Band (CLT Group)"/>
            <p:cNvSpPr/>
            <p:nvPr/>
          </p:nvSpPr>
          <p:spPr>
            <a:xfrm>
              <a:off x="2892711" y="2278832"/>
              <a:ext cx="82732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3" name="U"/>
            <p:cNvSpPr/>
            <p:nvPr/>
          </p:nvSpPr>
          <p:spPr>
            <a:xfrm>
              <a:off x="3720034" y="2278832"/>
              <a:ext cx="5871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54" name="Group"/>
          <p:cNvGrpSpPr/>
          <p:nvPr/>
        </p:nvGrpSpPr>
        <p:grpSpPr>
          <a:xfrm>
            <a:off x="3981576" y="1344757"/>
            <a:ext cx="1056840" cy="677872"/>
            <a:chOff x="3981576" y="1344757"/>
            <a:chExt cx="1056840" cy="677872"/>
          </a:xfrm>
        </p:grpSpPr>
        <p:sp>
          <p:nvSpPr>
            <p:cNvPr id="112" name="Shape"/>
            <p:cNvSpPr/>
            <p:nvPr/>
          </p:nvSpPr>
          <p:spPr>
            <a:xfrm>
              <a:off x="3981576" y="1344757"/>
              <a:ext cx="1056840" cy="6778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67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5" name="DIR - GC, ,CONSUMER, ,STRATEGY Sun Grace"/>
            <p:cNvSpPr/>
            <p:nvPr/>
          </p:nvSpPr>
          <p:spPr>
            <a:xfrm>
              <a:off x="4050964" y="1387457"/>
              <a:ext cx="918063" cy="4483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DIR - GC CONSUMER STRATEGY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Sun Grace</a:t>
              </a:r>
            </a:p>
          </p:txBody>
        </p:sp>
        <p:sp>
          <p:nvSpPr>
            <p:cNvPr id="156" name="Shape"/>
            <p:cNvSpPr/>
            <p:nvPr/>
          </p:nvSpPr>
          <p:spPr>
            <a:xfrm>
              <a:off x="3997588" y="1862501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7" name="Band (CLT Group)"/>
            <p:cNvSpPr/>
            <p:nvPr/>
          </p:nvSpPr>
          <p:spPr>
            <a:xfrm>
              <a:off x="4066977" y="1889189"/>
              <a:ext cx="82732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8" name="E"/>
            <p:cNvSpPr/>
            <p:nvPr/>
          </p:nvSpPr>
          <p:spPr>
            <a:xfrm>
              <a:off x="4894300" y="1889189"/>
              <a:ext cx="5871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59" name="Group"/>
          <p:cNvGrpSpPr/>
          <p:nvPr/>
        </p:nvGrpSpPr>
        <p:grpSpPr>
          <a:xfrm>
            <a:off x="4152378" y="2086679"/>
            <a:ext cx="1056840" cy="677872"/>
            <a:chOff x="4152378" y="2086679"/>
            <a:chExt cx="1056840" cy="677872"/>
          </a:xfrm>
        </p:grpSpPr>
        <p:sp>
          <p:nvSpPr>
            <p:cNvPr id="114" name="Shape"/>
            <p:cNvSpPr/>
            <p:nvPr/>
          </p:nvSpPr>
          <p:spPr>
            <a:xfrm>
              <a:off x="4152378" y="2086679"/>
              <a:ext cx="1056840" cy="6778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067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0" name="GC CONSUMER, ,STRATEGY SR, ,MANAGER Luo Hui"/>
            <p:cNvSpPr/>
            <p:nvPr/>
          </p:nvSpPr>
          <p:spPr>
            <a:xfrm>
              <a:off x="4221766" y="2129380"/>
              <a:ext cx="918063" cy="4483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GC CONSUMER STRATEGY SR MANAGER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Luo Hui</a:t>
              </a:r>
            </a:p>
          </p:txBody>
        </p:sp>
        <p:sp>
          <p:nvSpPr>
            <p:cNvPr id="161" name="Shape"/>
            <p:cNvSpPr/>
            <p:nvPr/>
          </p:nvSpPr>
          <p:spPr>
            <a:xfrm>
              <a:off x="4168391" y="2604424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2" name="Band (CLT Group)"/>
            <p:cNvSpPr/>
            <p:nvPr/>
          </p:nvSpPr>
          <p:spPr>
            <a:xfrm>
              <a:off x="4237779" y="2631111"/>
              <a:ext cx="82732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3" name="U"/>
            <p:cNvSpPr/>
            <p:nvPr/>
          </p:nvSpPr>
          <p:spPr>
            <a:xfrm>
              <a:off x="5065103" y="2631111"/>
              <a:ext cx="5871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64" name="Group"/>
          <p:cNvGrpSpPr/>
          <p:nvPr/>
        </p:nvGrpSpPr>
        <p:grpSpPr>
          <a:xfrm>
            <a:off x="4152378" y="2828602"/>
            <a:ext cx="1056840" cy="677872"/>
            <a:chOff x="4152378" y="2828602"/>
            <a:chExt cx="1056840" cy="677872"/>
          </a:xfrm>
        </p:grpSpPr>
        <p:sp>
          <p:nvSpPr>
            <p:cNvPr id="116" name="Shape"/>
            <p:cNvSpPr/>
            <p:nvPr/>
          </p:nvSpPr>
          <p:spPr>
            <a:xfrm>
              <a:off x="4152378" y="2828602"/>
              <a:ext cx="1056840" cy="6778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067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5" name="GC CONSUMER, ,STRATEGY SENIOR, ,MANAGER Open Position"/>
            <p:cNvSpPr/>
            <p:nvPr/>
          </p:nvSpPr>
          <p:spPr>
            <a:xfrm>
              <a:off x="4221766" y="2871302"/>
              <a:ext cx="918063" cy="4483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GC CONSUMER STRATEGY SENIOR MANAGER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66" name="Shape"/>
            <p:cNvSpPr/>
            <p:nvPr/>
          </p:nvSpPr>
          <p:spPr>
            <a:xfrm>
              <a:off x="4168391" y="3346346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7" name="Band (CLT Group)"/>
            <p:cNvSpPr/>
            <p:nvPr/>
          </p:nvSpPr>
          <p:spPr>
            <a:xfrm>
              <a:off x="4237779" y="3373034"/>
              <a:ext cx="82732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8" name="U"/>
            <p:cNvSpPr/>
            <p:nvPr/>
          </p:nvSpPr>
          <p:spPr>
            <a:xfrm>
              <a:off x="5065103" y="3373034"/>
              <a:ext cx="5871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69" name="Group"/>
          <p:cNvGrpSpPr/>
          <p:nvPr/>
        </p:nvGrpSpPr>
        <p:grpSpPr>
          <a:xfrm>
            <a:off x="4152378" y="3570524"/>
            <a:ext cx="1056840" cy="560446"/>
            <a:chOff x="4152378" y="3570524"/>
            <a:chExt cx="1056840" cy="560446"/>
          </a:xfrm>
        </p:grpSpPr>
        <p:sp>
          <p:nvSpPr>
            <p:cNvPr id="118" name="Shape"/>
            <p:cNvSpPr/>
            <p:nvPr/>
          </p:nvSpPr>
          <p:spPr>
            <a:xfrm>
              <a:off x="4152378" y="3570524"/>
              <a:ext cx="1056840" cy="560446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10676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0" name="GC STRATEGY, ,ANALYST Xu ShenYe"/>
            <p:cNvSpPr/>
            <p:nvPr/>
          </p:nvSpPr>
          <p:spPr>
            <a:xfrm>
              <a:off x="4221766" y="3613225"/>
              <a:ext cx="918063" cy="33093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EEEEEE"/>
                  </a:solidFill>
                </a:rPr>
                <a:t>GC STRATEGY ANALYST</a:t>
              </a:r>
            </a:p>
            <a:p>
              <a:pPr algn="l"/>
              <a:r>
                <a:rPr lang="en-GB" sz="580">
                  <a:solidFill>
                    <a:srgbClr val="EEEEEE"/>
                  </a:solidFill>
                </a:rPr>
                <a:t>Xu ShenYe</a:t>
              </a:r>
            </a:p>
          </p:txBody>
        </p:sp>
        <p:sp>
          <p:nvSpPr>
            <p:cNvPr id="171" name="Shape"/>
            <p:cNvSpPr/>
            <p:nvPr/>
          </p:nvSpPr>
          <p:spPr>
            <a:xfrm>
              <a:off x="4168391" y="3970842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2" name="Band (CLT Group)"/>
            <p:cNvSpPr/>
            <p:nvPr/>
          </p:nvSpPr>
          <p:spPr>
            <a:xfrm>
              <a:off x="4237779" y="3997530"/>
              <a:ext cx="832662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3" name="L"/>
            <p:cNvSpPr/>
            <p:nvPr/>
          </p:nvSpPr>
          <p:spPr>
            <a:xfrm>
              <a:off x="5070440" y="3997530"/>
              <a:ext cx="53376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74" name="Group"/>
          <p:cNvGrpSpPr/>
          <p:nvPr/>
        </p:nvGrpSpPr>
        <p:grpSpPr>
          <a:xfrm>
            <a:off x="4152378" y="4195020"/>
            <a:ext cx="1056840" cy="677872"/>
            <a:chOff x="4152378" y="4195020"/>
            <a:chExt cx="1056840" cy="677872"/>
          </a:xfrm>
        </p:grpSpPr>
        <p:sp>
          <p:nvSpPr>
            <p:cNvPr id="120" name="Shape"/>
            <p:cNvSpPr/>
            <p:nvPr/>
          </p:nvSpPr>
          <p:spPr>
            <a:xfrm>
              <a:off x="4152378" y="4195020"/>
              <a:ext cx="1056840" cy="6778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67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5" name="GC CONSUMER, ,STRATEGY, ,DIRECTOR Open Position"/>
            <p:cNvSpPr/>
            <p:nvPr/>
          </p:nvSpPr>
          <p:spPr>
            <a:xfrm>
              <a:off x="4221766" y="4237721"/>
              <a:ext cx="918063" cy="4483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GC CONSUMER STRATEGY DIRECTOR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76" name="Shape"/>
            <p:cNvSpPr/>
            <p:nvPr/>
          </p:nvSpPr>
          <p:spPr>
            <a:xfrm>
              <a:off x="4168391" y="4712765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7" name="Band (CLT Group)"/>
            <p:cNvSpPr/>
            <p:nvPr/>
          </p:nvSpPr>
          <p:spPr>
            <a:xfrm>
              <a:off x="4237779" y="4739452"/>
              <a:ext cx="82732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8" name="E"/>
            <p:cNvSpPr/>
            <p:nvPr/>
          </p:nvSpPr>
          <p:spPr>
            <a:xfrm>
              <a:off x="5065103" y="4739452"/>
              <a:ext cx="5871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79" name="Group"/>
          <p:cNvGrpSpPr/>
          <p:nvPr/>
        </p:nvGrpSpPr>
        <p:grpSpPr>
          <a:xfrm>
            <a:off x="5155841" y="1344757"/>
            <a:ext cx="1056840" cy="443019"/>
            <a:chOff x="5155841" y="1344757"/>
            <a:chExt cx="1056840" cy="443019"/>
          </a:xfrm>
        </p:grpSpPr>
        <p:sp>
          <p:nvSpPr>
            <p:cNvPr id="122" name="Shape"/>
            <p:cNvSpPr/>
            <p:nvPr/>
          </p:nvSpPr>
          <p:spPr>
            <a:xfrm>
              <a:off x="5155841" y="1344757"/>
              <a:ext cx="1056840" cy="44301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02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10676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0" name="SR ADMIN ASST Zhang ZhenNi"/>
            <p:cNvSpPr/>
            <p:nvPr/>
          </p:nvSpPr>
          <p:spPr>
            <a:xfrm>
              <a:off x="5225230" y="1387457"/>
              <a:ext cx="918063" cy="2135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EEEEEE"/>
                  </a:solidFill>
                </a:rPr>
                <a:t>SR ADMIN ASST</a:t>
              </a:r>
            </a:p>
            <a:p>
              <a:pPr algn="l"/>
              <a:r>
                <a:rPr lang="en-GB" sz="580">
                  <a:solidFill>
                    <a:srgbClr val="EEEEEE"/>
                  </a:solidFill>
                </a:rPr>
                <a:t>Zhang ZhenNi</a:t>
              </a:r>
            </a:p>
          </p:txBody>
        </p:sp>
        <p:sp>
          <p:nvSpPr>
            <p:cNvPr id="181" name="Shape"/>
            <p:cNvSpPr/>
            <p:nvPr/>
          </p:nvSpPr>
          <p:spPr>
            <a:xfrm>
              <a:off x="5171854" y="1627648"/>
              <a:ext cx="1024814" cy="14411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2" name="Band (CLT Group)"/>
            <p:cNvSpPr/>
            <p:nvPr/>
          </p:nvSpPr>
          <p:spPr>
            <a:xfrm>
              <a:off x="5241242" y="1654336"/>
              <a:ext cx="82732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3" name="A"/>
            <p:cNvSpPr/>
            <p:nvPr/>
          </p:nvSpPr>
          <p:spPr>
            <a:xfrm>
              <a:off x="6068566" y="1654336"/>
              <a:ext cx="58714" cy="907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A</a:t>
              </a:r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Finance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 &amp; CHIEF FINANCIAL OFFICER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548640"/>
            <a:ext cx="1371600" cy="1061720"/>
            <a:chOff x="7680960" y="54864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20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886078" y="-408700"/>
            <a:ext cx="34529" cy="231457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3"/>
            <a:endCxn id="104" idx="0"/>
          </p:cNvCxnSpPr>
          <p:nvPr/>
        </p:nvCxnSpPr>
        <p:spPr>
          <a:xfrm rot="5400000">
            <a:off x="1740299" y="920082"/>
            <a:ext cx="11510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3"/>
            <a:endCxn id="106" idx="0"/>
          </p:cNvCxnSpPr>
          <p:nvPr/>
        </p:nvCxnSpPr>
        <p:spPr>
          <a:xfrm rot="5400000">
            <a:off x="1389256" y="726721"/>
            <a:ext cx="34529" cy="67906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949302" y="1202354"/>
            <a:ext cx="6042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6" idx="4"/>
            <a:endCxn id="110" idx="5"/>
          </p:cNvCxnSpPr>
          <p:nvPr/>
        </p:nvCxnSpPr>
        <p:spPr>
          <a:xfrm rot="16200000" flipH="1">
            <a:off x="894632" y="1257025"/>
            <a:ext cx="16976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6" idx="4"/>
            <a:endCxn id="112" idx="5"/>
          </p:cNvCxnSpPr>
          <p:nvPr/>
        </p:nvCxnSpPr>
        <p:spPr>
          <a:xfrm rot="16200000" flipH="1">
            <a:off x="833631" y="1318026"/>
            <a:ext cx="29176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6" idx="4"/>
            <a:endCxn id="114" idx="5"/>
          </p:cNvCxnSpPr>
          <p:nvPr/>
        </p:nvCxnSpPr>
        <p:spPr>
          <a:xfrm rot="16200000" flipH="1">
            <a:off x="772630" y="1379026"/>
            <a:ext cx="413770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04" idx="3"/>
            <a:endCxn id="116" idx="0"/>
          </p:cNvCxnSpPr>
          <p:nvPr/>
        </p:nvCxnSpPr>
        <p:spPr>
          <a:xfrm rot="5400000">
            <a:off x="1534277" y="871741"/>
            <a:ext cx="34529" cy="38902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6" idx="4"/>
            <a:endCxn id="118" idx="5"/>
          </p:cNvCxnSpPr>
          <p:nvPr/>
        </p:nvCxnSpPr>
        <p:spPr>
          <a:xfrm rot="16200000" flipH="1">
            <a:off x="1239344" y="1227675"/>
            <a:ext cx="6042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6" idx="4"/>
            <a:endCxn id="120" idx="5"/>
          </p:cNvCxnSpPr>
          <p:nvPr/>
        </p:nvCxnSpPr>
        <p:spPr>
          <a:xfrm rot="16200000" flipH="1">
            <a:off x="1178343" y="1288676"/>
            <a:ext cx="18242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6" idx="4"/>
            <a:endCxn id="122" idx="5"/>
          </p:cNvCxnSpPr>
          <p:nvPr/>
        </p:nvCxnSpPr>
        <p:spPr>
          <a:xfrm rot="16200000" flipH="1">
            <a:off x="1111012" y="1356007"/>
            <a:ext cx="317090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6" idx="4"/>
            <a:endCxn id="124" idx="5"/>
          </p:cNvCxnSpPr>
          <p:nvPr/>
        </p:nvCxnSpPr>
        <p:spPr>
          <a:xfrm rot="16200000" flipH="1">
            <a:off x="1043681" y="1423338"/>
            <a:ext cx="451752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04" idx="3"/>
            <a:endCxn id="126" idx="0"/>
          </p:cNvCxnSpPr>
          <p:nvPr/>
        </p:nvCxnSpPr>
        <p:spPr>
          <a:xfrm rot="5400000">
            <a:off x="1679298" y="1016762"/>
            <a:ext cx="34529" cy="9898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6" idx="4"/>
            <a:endCxn id="128" idx="5"/>
          </p:cNvCxnSpPr>
          <p:nvPr/>
        </p:nvCxnSpPr>
        <p:spPr>
          <a:xfrm rot="16200000" flipH="1">
            <a:off x="1523055" y="1259327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6" idx="4"/>
            <a:endCxn id="130" idx="5"/>
          </p:cNvCxnSpPr>
          <p:nvPr/>
        </p:nvCxnSpPr>
        <p:spPr>
          <a:xfrm rot="16200000" flipH="1">
            <a:off x="1455724" y="1326658"/>
            <a:ext cx="20774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26" idx="4"/>
            <a:endCxn id="132" idx="5"/>
          </p:cNvCxnSpPr>
          <p:nvPr/>
        </p:nvCxnSpPr>
        <p:spPr>
          <a:xfrm rot="16200000" flipH="1">
            <a:off x="1388393" y="1393989"/>
            <a:ext cx="342411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26" idx="4"/>
            <a:endCxn id="134" idx="5"/>
          </p:cNvCxnSpPr>
          <p:nvPr/>
        </p:nvCxnSpPr>
        <p:spPr>
          <a:xfrm rot="16200000" flipH="1">
            <a:off x="1321062" y="1461320"/>
            <a:ext cx="477073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04" idx="3"/>
            <a:endCxn id="136" idx="0"/>
          </p:cNvCxnSpPr>
          <p:nvPr/>
        </p:nvCxnSpPr>
        <p:spPr>
          <a:xfrm rot="16200000" flipH="1">
            <a:off x="1805904" y="989139"/>
            <a:ext cx="34529" cy="1542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04" idx="3"/>
            <a:endCxn id="138" idx="0"/>
          </p:cNvCxnSpPr>
          <p:nvPr/>
        </p:nvCxnSpPr>
        <p:spPr>
          <a:xfrm rot="16200000" flipH="1">
            <a:off x="1932509" y="862534"/>
            <a:ext cx="34529" cy="40744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8" idx="4"/>
            <a:endCxn id="140" idx="5"/>
          </p:cNvCxnSpPr>
          <p:nvPr/>
        </p:nvCxnSpPr>
        <p:spPr>
          <a:xfrm rot="16200000" flipH="1">
            <a:off x="2029477" y="1259327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38" idx="4"/>
            <a:endCxn id="142" idx="5"/>
          </p:cNvCxnSpPr>
          <p:nvPr/>
        </p:nvCxnSpPr>
        <p:spPr>
          <a:xfrm rot="16200000" flipH="1">
            <a:off x="1955816" y="1332988"/>
            <a:ext cx="22040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38" idx="4"/>
            <a:endCxn id="144" idx="5"/>
          </p:cNvCxnSpPr>
          <p:nvPr/>
        </p:nvCxnSpPr>
        <p:spPr>
          <a:xfrm rot="16200000" flipH="1">
            <a:off x="1882155" y="1406649"/>
            <a:ext cx="367732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38" idx="4"/>
            <a:endCxn id="146" idx="5"/>
          </p:cNvCxnSpPr>
          <p:nvPr/>
        </p:nvCxnSpPr>
        <p:spPr>
          <a:xfrm rot="16200000" flipH="1">
            <a:off x="1814823" y="1473981"/>
            <a:ext cx="502394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38" idx="4"/>
            <a:endCxn id="148" idx="5"/>
          </p:cNvCxnSpPr>
          <p:nvPr/>
        </p:nvCxnSpPr>
        <p:spPr>
          <a:xfrm rot="16200000" flipH="1">
            <a:off x="1747492" y="1541312"/>
            <a:ext cx="63705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38" idx="4"/>
            <a:endCxn id="150" idx="5"/>
          </p:cNvCxnSpPr>
          <p:nvPr/>
        </p:nvCxnSpPr>
        <p:spPr>
          <a:xfrm rot="16200000" flipH="1">
            <a:off x="1673831" y="1614973"/>
            <a:ext cx="78437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04" idx="3"/>
            <a:endCxn id="152" idx="0"/>
          </p:cNvCxnSpPr>
          <p:nvPr/>
        </p:nvCxnSpPr>
        <p:spPr>
          <a:xfrm rot="16200000" flipH="1">
            <a:off x="2068322" y="726721"/>
            <a:ext cx="34529" cy="67906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2" idx="4"/>
            <a:endCxn id="154" idx="5"/>
          </p:cNvCxnSpPr>
          <p:nvPr/>
        </p:nvCxnSpPr>
        <p:spPr>
          <a:xfrm rot="16200000" flipH="1">
            <a:off x="2301104" y="1234006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2" idx="4"/>
            <a:endCxn id="156" idx="5"/>
          </p:cNvCxnSpPr>
          <p:nvPr/>
        </p:nvCxnSpPr>
        <p:spPr>
          <a:xfrm rot="16200000" flipH="1">
            <a:off x="2233772" y="1301337"/>
            <a:ext cx="20774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2" idx="4"/>
            <a:endCxn id="158" idx="5"/>
          </p:cNvCxnSpPr>
          <p:nvPr/>
        </p:nvCxnSpPr>
        <p:spPr>
          <a:xfrm rot="16200000" flipH="1">
            <a:off x="2166441" y="1368668"/>
            <a:ext cx="342411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2" idx="4"/>
            <a:endCxn id="160" idx="5"/>
          </p:cNvCxnSpPr>
          <p:nvPr/>
        </p:nvCxnSpPr>
        <p:spPr>
          <a:xfrm rot="16200000" flipH="1">
            <a:off x="2092780" y="1442329"/>
            <a:ext cx="489734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01" idx="3"/>
            <a:endCxn id="162" idx="0"/>
          </p:cNvCxnSpPr>
          <p:nvPr/>
        </p:nvCxnSpPr>
        <p:spPr>
          <a:xfrm rot="5400000">
            <a:off x="3850582" y="555803"/>
            <a:ext cx="34529" cy="38557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2" idx="3"/>
            <a:endCxn id="164" idx="0"/>
          </p:cNvCxnSpPr>
          <p:nvPr/>
        </p:nvCxnSpPr>
        <p:spPr>
          <a:xfrm rot="5400000">
            <a:off x="3669306" y="894761"/>
            <a:ext cx="11510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4" idx="3"/>
            <a:endCxn id="166" idx="0"/>
          </p:cNvCxnSpPr>
          <p:nvPr/>
        </p:nvCxnSpPr>
        <p:spPr>
          <a:xfrm rot="5400000">
            <a:off x="3669306" y="1054744"/>
            <a:ext cx="11510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66" idx="3"/>
            <a:endCxn id="168" idx="0"/>
          </p:cNvCxnSpPr>
          <p:nvPr/>
        </p:nvCxnSpPr>
        <p:spPr>
          <a:xfrm rot="5400000">
            <a:off x="3177847" y="746287"/>
            <a:ext cx="34529" cy="95990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8" idx="4"/>
            <a:endCxn id="170" idx="5"/>
          </p:cNvCxnSpPr>
          <p:nvPr/>
        </p:nvCxnSpPr>
        <p:spPr>
          <a:xfrm rot="16200000" flipH="1">
            <a:off x="2597476" y="1362338"/>
            <a:ext cx="6042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68" idx="4"/>
            <a:endCxn id="172" idx="5"/>
          </p:cNvCxnSpPr>
          <p:nvPr/>
        </p:nvCxnSpPr>
        <p:spPr>
          <a:xfrm rot="16200000" flipH="1">
            <a:off x="2542805" y="1417008"/>
            <a:ext cx="16976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68" idx="4"/>
            <a:endCxn id="174" idx="5"/>
          </p:cNvCxnSpPr>
          <p:nvPr/>
        </p:nvCxnSpPr>
        <p:spPr>
          <a:xfrm rot="16200000" flipH="1">
            <a:off x="2488134" y="1471679"/>
            <a:ext cx="279108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66" idx="3"/>
            <a:endCxn id="176" idx="0"/>
          </p:cNvCxnSpPr>
          <p:nvPr/>
        </p:nvCxnSpPr>
        <p:spPr>
          <a:xfrm rot="5400000">
            <a:off x="3313660" y="882100"/>
            <a:ext cx="34529" cy="68827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6" idx="4"/>
            <a:endCxn id="178" idx="5"/>
          </p:cNvCxnSpPr>
          <p:nvPr/>
        </p:nvCxnSpPr>
        <p:spPr>
          <a:xfrm rot="16200000" flipH="1">
            <a:off x="2862772" y="1368668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6" idx="4"/>
            <a:endCxn id="180" idx="5"/>
          </p:cNvCxnSpPr>
          <p:nvPr/>
        </p:nvCxnSpPr>
        <p:spPr>
          <a:xfrm rot="16200000" flipH="1">
            <a:off x="2789110" y="1442329"/>
            <a:ext cx="22040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6" idx="4"/>
            <a:endCxn id="182" idx="5"/>
          </p:cNvCxnSpPr>
          <p:nvPr/>
        </p:nvCxnSpPr>
        <p:spPr>
          <a:xfrm rot="16200000" flipH="1">
            <a:off x="2715449" y="1515991"/>
            <a:ext cx="367732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66" idx="3"/>
            <a:endCxn id="184" idx="0"/>
          </p:cNvCxnSpPr>
          <p:nvPr/>
        </p:nvCxnSpPr>
        <p:spPr>
          <a:xfrm rot="5400000">
            <a:off x="3449473" y="1017913"/>
            <a:ext cx="34529" cy="41664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84" idx="4"/>
            <a:endCxn id="186" idx="5"/>
          </p:cNvCxnSpPr>
          <p:nvPr/>
        </p:nvCxnSpPr>
        <p:spPr>
          <a:xfrm rot="16200000" flipH="1">
            <a:off x="3121737" y="1381328"/>
            <a:ext cx="9840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4" idx="4"/>
            <a:endCxn id="188" idx="5"/>
          </p:cNvCxnSpPr>
          <p:nvPr/>
        </p:nvCxnSpPr>
        <p:spPr>
          <a:xfrm rot="16200000" flipH="1">
            <a:off x="3035415" y="1467650"/>
            <a:ext cx="271051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84" idx="4"/>
            <a:endCxn id="190" idx="5"/>
          </p:cNvCxnSpPr>
          <p:nvPr/>
        </p:nvCxnSpPr>
        <p:spPr>
          <a:xfrm rot="16200000" flipH="1">
            <a:off x="2961754" y="1541312"/>
            <a:ext cx="418374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84" idx="4"/>
            <a:endCxn id="192" idx="5"/>
          </p:cNvCxnSpPr>
          <p:nvPr/>
        </p:nvCxnSpPr>
        <p:spPr>
          <a:xfrm rot="16200000" flipH="1">
            <a:off x="2881762" y="1621303"/>
            <a:ext cx="57835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66" idx="3"/>
            <a:endCxn id="194" idx="0"/>
          </p:cNvCxnSpPr>
          <p:nvPr/>
        </p:nvCxnSpPr>
        <p:spPr>
          <a:xfrm rot="5400000">
            <a:off x="3585286" y="1153726"/>
            <a:ext cx="34529" cy="14502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94" idx="4"/>
            <a:endCxn id="196" idx="5"/>
          </p:cNvCxnSpPr>
          <p:nvPr/>
        </p:nvCxnSpPr>
        <p:spPr>
          <a:xfrm rot="16200000" flipH="1">
            <a:off x="3406024" y="1368668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94" idx="4"/>
            <a:endCxn id="198" idx="5"/>
          </p:cNvCxnSpPr>
          <p:nvPr/>
        </p:nvCxnSpPr>
        <p:spPr>
          <a:xfrm rot="16200000" flipH="1">
            <a:off x="3338693" y="1435999"/>
            <a:ext cx="20774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66" idx="3"/>
            <a:endCxn id="200" idx="0"/>
          </p:cNvCxnSpPr>
          <p:nvPr/>
        </p:nvCxnSpPr>
        <p:spPr>
          <a:xfrm rot="16200000" flipH="1">
            <a:off x="3730307" y="1153726"/>
            <a:ext cx="34529" cy="14502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200" idx="4"/>
            <a:endCxn id="202" idx="5"/>
          </p:cNvCxnSpPr>
          <p:nvPr/>
        </p:nvCxnSpPr>
        <p:spPr>
          <a:xfrm rot="16200000" flipH="1">
            <a:off x="3696066" y="1419310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200" idx="4"/>
            <a:endCxn id="204" idx="5"/>
          </p:cNvCxnSpPr>
          <p:nvPr/>
        </p:nvCxnSpPr>
        <p:spPr>
          <a:xfrm rot="16200000" flipH="1">
            <a:off x="3628735" y="1486641"/>
            <a:ext cx="20774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200" idx="4"/>
            <a:endCxn id="206" idx="5"/>
          </p:cNvCxnSpPr>
          <p:nvPr/>
        </p:nvCxnSpPr>
        <p:spPr>
          <a:xfrm rot="16200000" flipH="1">
            <a:off x="3561404" y="1553972"/>
            <a:ext cx="342411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166" idx="3"/>
            <a:endCxn id="208" idx="0"/>
          </p:cNvCxnSpPr>
          <p:nvPr/>
        </p:nvCxnSpPr>
        <p:spPr>
          <a:xfrm rot="16200000" flipH="1">
            <a:off x="3866120" y="1017913"/>
            <a:ext cx="34529" cy="41664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208" idx="4"/>
            <a:endCxn id="210" idx="5"/>
          </p:cNvCxnSpPr>
          <p:nvPr/>
        </p:nvCxnSpPr>
        <p:spPr>
          <a:xfrm rot="16200000" flipH="1">
            <a:off x="3967692" y="1368668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208" idx="4"/>
            <a:endCxn id="212" idx="5"/>
          </p:cNvCxnSpPr>
          <p:nvPr/>
        </p:nvCxnSpPr>
        <p:spPr>
          <a:xfrm rot="16200000" flipH="1">
            <a:off x="3900361" y="1435999"/>
            <a:ext cx="20774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208" idx="4"/>
            <a:endCxn id="214" idx="5"/>
          </p:cNvCxnSpPr>
          <p:nvPr/>
        </p:nvCxnSpPr>
        <p:spPr>
          <a:xfrm rot="16200000" flipH="1">
            <a:off x="3833030" y="1503330"/>
            <a:ext cx="342411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7" name="Connection"/>
          <p:cNvCxnSpPr>
            <a:stCxn id="208" idx="4"/>
            <a:endCxn id="216" idx="5"/>
          </p:cNvCxnSpPr>
          <p:nvPr/>
        </p:nvCxnSpPr>
        <p:spPr>
          <a:xfrm rot="16200000" flipH="1">
            <a:off x="3765699" y="1570661"/>
            <a:ext cx="477073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9" name="Connection"/>
          <p:cNvCxnSpPr>
            <a:stCxn id="166" idx="3"/>
            <a:endCxn id="218" idx="0"/>
          </p:cNvCxnSpPr>
          <p:nvPr/>
        </p:nvCxnSpPr>
        <p:spPr>
          <a:xfrm rot="16200000" flipH="1">
            <a:off x="4001933" y="882100"/>
            <a:ext cx="34529" cy="68827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1" name="Connection"/>
          <p:cNvCxnSpPr>
            <a:stCxn id="218" idx="4"/>
            <a:endCxn id="220" idx="5"/>
          </p:cNvCxnSpPr>
          <p:nvPr/>
        </p:nvCxnSpPr>
        <p:spPr>
          <a:xfrm rot="16200000" flipH="1">
            <a:off x="4232988" y="1374998"/>
            <a:ext cx="8574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3" name="Connection"/>
          <p:cNvCxnSpPr>
            <a:stCxn id="218" idx="4"/>
            <a:endCxn id="222" idx="5"/>
          </p:cNvCxnSpPr>
          <p:nvPr/>
        </p:nvCxnSpPr>
        <p:spPr>
          <a:xfrm rot="16200000" flipH="1">
            <a:off x="4152996" y="1454990"/>
            <a:ext cx="245730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5" name="Connection"/>
          <p:cNvCxnSpPr>
            <a:stCxn id="218" idx="4"/>
            <a:endCxn id="224" idx="5"/>
          </p:cNvCxnSpPr>
          <p:nvPr/>
        </p:nvCxnSpPr>
        <p:spPr>
          <a:xfrm rot="16200000" flipH="1">
            <a:off x="4073005" y="1534981"/>
            <a:ext cx="405714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7" name="Connection"/>
          <p:cNvCxnSpPr>
            <a:stCxn id="166" idx="3"/>
            <a:endCxn id="226" idx="0"/>
          </p:cNvCxnSpPr>
          <p:nvPr/>
        </p:nvCxnSpPr>
        <p:spPr>
          <a:xfrm rot="16200000" flipH="1">
            <a:off x="4137746" y="746287"/>
            <a:ext cx="34529" cy="95990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9" name="Connection"/>
          <p:cNvCxnSpPr>
            <a:stCxn id="226" idx="4"/>
            <a:endCxn id="228" idx="5"/>
          </p:cNvCxnSpPr>
          <p:nvPr/>
        </p:nvCxnSpPr>
        <p:spPr>
          <a:xfrm rot="16200000" flipH="1">
            <a:off x="4517275" y="1362338"/>
            <a:ext cx="6042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1" name="Connection"/>
          <p:cNvCxnSpPr>
            <a:stCxn id="101" idx="3"/>
            <a:endCxn id="230" idx="0"/>
          </p:cNvCxnSpPr>
          <p:nvPr/>
        </p:nvCxnSpPr>
        <p:spPr>
          <a:xfrm rot="16200000" flipH="1">
            <a:off x="4592950" y="199006"/>
            <a:ext cx="34529" cy="109916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3" name="Connection"/>
          <p:cNvCxnSpPr>
            <a:stCxn id="230" idx="3"/>
            <a:endCxn id="232" idx="0"/>
          </p:cNvCxnSpPr>
          <p:nvPr/>
        </p:nvCxnSpPr>
        <p:spPr>
          <a:xfrm rot="5400000">
            <a:off x="4997513" y="761249"/>
            <a:ext cx="34529" cy="29004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5" name="Connection"/>
          <p:cNvCxnSpPr>
            <a:stCxn id="232" idx="4"/>
            <a:endCxn id="234" idx="5"/>
          </p:cNvCxnSpPr>
          <p:nvPr/>
        </p:nvCxnSpPr>
        <p:spPr>
          <a:xfrm rot="16200000" flipH="1">
            <a:off x="4745740" y="1074022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7" name="Connection"/>
          <p:cNvCxnSpPr>
            <a:stCxn id="234" idx="4"/>
            <a:endCxn id="236" idx="5"/>
          </p:cNvCxnSpPr>
          <p:nvPr/>
        </p:nvCxnSpPr>
        <p:spPr>
          <a:xfrm rot="16200000" flipH="1">
            <a:off x="4782571" y="1208685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9" name="Connection"/>
          <p:cNvCxnSpPr>
            <a:stCxn id="236" idx="4"/>
            <a:endCxn id="238" idx="5"/>
          </p:cNvCxnSpPr>
          <p:nvPr/>
        </p:nvCxnSpPr>
        <p:spPr>
          <a:xfrm rot="16200000" flipH="1">
            <a:off x="4825732" y="1337016"/>
            <a:ext cx="6042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1" name="Connection"/>
          <p:cNvCxnSpPr>
            <a:stCxn id="236" idx="4"/>
            <a:endCxn id="240" idx="5"/>
          </p:cNvCxnSpPr>
          <p:nvPr/>
        </p:nvCxnSpPr>
        <p:spPr>
          <a:xfrm rot="16200000" flipH="1">
            <a:off x="4764731" y="1398017"/>
            <a:ext cx="18242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3" name="Connection"/>
          <p:cNvCxnSpPr>
            <a:stCxn id="236" idx="4"/>
            <a:endCxn id="242" idx="5"/>
          </p:cNvCxnSpPr>
          <p:nvPr/>
        </p:nvCxnSpPr>
        <p:spPr>
          <a:xfrm rot="16200000" flipH="1">
            <a:off x="4691070" y="1471679"/>
            <a:ext cx="329750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5" name="Connection"/>
          <p:cNvCxnSpPr>
            <a:stCxn id="234" idx="4"/>
            <a:endCxn id="244" idx="5"/>
          </p:cNvCxnSpPr>
          <p:nvPr/>
        </p:nvCxnSpPr>
        <p:spPr>
          <a:xfrm rot="16200000" flipH="1">
            <a:off x="4506916" y="1484339"/>
            <a:ext cx="62439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7" name="Connection"/>
          <p:cNvCxnSpPr>
            <a:stCxn id="244" idx="4"/>
            <a:endCxn id="246" idx="5"/>
          </p:cNvCxnSpPr>
          <p:nvPr/>
        </p:nvCxnSpPr>
        <p:spPr>
          <a:xfrm rot="16200000" flipH="1">
            <a:off x="4819402" y="1907317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9" name="Connection"/>
          <p:cNvCxnSpPr>
            <a:stCxn id="244" idx="4"/>
            <a:endCxn id="248" idx="5"/>
          </p:cNvCxnSpPr>
          <p:nvPr/>
        </p:nvCxnSpPr>
        <p:spPr>
          <a:xfrm rot="16200000" flipH="1">
            <a:off x="4752071" y="1974648"/>
            <a:ext cx="20774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1" name="Connection"/>
          <p:cNvCxnSpPr>
            <a:stCxn id="244" idx="4"/>
            <a:endCxn id="250" idx="5"/>
          </p:cNvCxnSpPr>
          <p:nvPr/>
        </p:nvCxnSpPr>
        <p:spPr>
          <a:xfrm rot="16200000" flipH="1">
            <a:off x="4684739" y="2041979"/>
            <a:ext cx="342411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3" name="Connection"/>
          <p:cNvCxnSpPr>
            <a:stCxn id="234" idx="4"/>
            <a:endCxn id="252" idx="5"/>
          </p:cNvCxnSpPr>
          <p:nvPr/>
        </p:nvCxnSpPr>
        <p:spPr>
          <a:xfrm rot="16200000" flipH="1">
            <a:off x="4231262" y="1759994"/>
            <a:ext cx="1175705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5" name="Connection"/>
          <p:cNvCxnSpPr>
            <a:stCxn id="252" idx="4"/>
            <a:endCxn id="254" idx="5"/>
          </p:cNvCxnSpPr>
          <p:nvPr/>
        </p:nvCxnSpPr>
        <p:spPr>
          <a:xfrm rot="16200000" flipH="1">
            <a:off x="4825732" y="2439635"/>
            <a:ext cx="6042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7" name="Connection"/>
          <p:cNvCxnSpPr>
            <a:stCxn id="252" idx="4"/>
            <a:endCxn id="256" idx="5"/>
          </p:cNvCxnSpPr>
          <p:nvPr/>
        </p:nvCxnSpPr>
        <p:spPr>
          <a:xfrm rot="16200000" flipH="1">
            <a:off x="4758401" y="2506966"/>
            <a:ext cx="195088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9" name="Connection"/>
          <p:cNvCxnSpPr>
            <a:stCxn id="234" idx="4"/>
            <a:endCxn id="258" idx="5"/>
          </p:cNvCxnSpPr>
          <p:nvPr/>
        </p:nvCxnSpPr>
        <p:spPr>
          <a:xfrm rot="16200000" flipH="1">
            <a:off x="4022938" y="1968317"/>
            <a:ext cx="1592352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1" name="Connection"/>
          <p:cNvCxnSpPr>
            <a:stCxn id="230" idx="3"/>
            <a:endCxn id="260" idx="0"/>
          </p:cNvCxnSpPr>
          <p:nvPr/>
        </p:nvCxnSpPr>
        <p:spPr>
          <a:xfrm rot="16200000" flipH="1">
            <a:off x="5151741" y="897062"/>
            <a:ext cx="34529" cy="1841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63" name="Connection"/>
          <p:cNvCxnSpPr>
            <a:stCxn id="260" idx="4"/>
            <a:endCxn id="262" idx="5"/>
          </p:cNvCxnSpPr>
          <p:nvPr/>
        </p:nvCxnSpPr>
        <p:spPr>
          <a:xfrm rot="16200000" flipH="1">
            <a:off x="5060528" y="1093013"/>
            <a:ext cx="6042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5" name="Connection"/>
          <p:cNvCxnSpPr>
            <a:stCxn id="262" idx="4"/>
            <a:endCxn id="264" idx="5"/>
          </p:cNvCxnSpPr>
          <p:nvPr/>
        </p:nvCxnSpPr>
        <p:spPr>
          <a:xfrm rot="16200000" flipH="1">
            <a:off x="5091028" y="1208685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7" name="Connection"/>
          <p:cNvCxnSpPr>
            <a:stCxn id="264" idx="4"/>
            <a:endCxn id="266" idx="5"/>
          </p:cNvCxnSpPr>
          <p:nvPr/>
        </p:nvCxnSpPr>
        <p:spPr>
          <a:xfrm rot="16200000" flipH="1">
            <a:off x="5127859" y="1343347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9" name="Connection"/>
          <p:cNvCxnSpPr>
            <a:stCxn id="264" idx="4"/>
            <a:endCxn id="268" idx="5"/>
          </p:cNvCxnSpPr>
          <p:nvPr/>
        </p:nvCxnSpPr>
        <p:spPr>
          <a:xfrm rot="16200000" flipH="1">
            <a:off x="5066858" y="1404348"/>
            <a:ext cx="195088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1" name="Connection"/>
          <p:cNvCxnSpPr>
            <a:stCxn id="262" idx="4"/>
            <a:endCxn id="270" idx="5"/>
          </p:cNvCxnSpPr>
          <p:nvPr/>
        </p:nvCxnSpPr>
        <p:spPr>
          <a:xfrm rot="16200000" flipH="1">
            <a:off x="4901695" y="1398017"/>
            <a:ext cx="451752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3" name="Connection"/>
          <p:cNvCxnSpPr>
            <a:stCxn id="270" idx="4"/>
            <a:endCxn id="272" idx="5"/>
          </p:cNvCxnSpPr>
          <p:nvPr/>
        </p:nvCxnSpPr>
        <p:spPr>
          <a:xfrm rot="16200000" flipH="1">
            <a:off x="5134189" y="1715682"/>
            <a:ext cx="6042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5" name="Connection"/>
          <p:cNvCxnSpPr>
            <a:stCxn id="262" idx="4"/>
            <a:endCxn id="274" idx="5"/>
          </p:cNvCxnSpPr>
          <p:nvPr/>
        </p:nvCxnSpPr>
        <p:spPr>
          <a:xfrm rot="16200000" flipH="1">
            <a:off x="4786024" y="1513689"/>
            <a:ext cx="683095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7" name="Connection"/>
          <p:cNvCxnSpPr>
            <a:stCxn id="262" idx="4"/>
            <a:endCxn id="276" idx="5"/>
          </p:cNvCxnSpPr>
          <p:nvPr/>
        </p:nvCxnSpPr>
        <p:spPr>
          <a:xfrm rot="16200000" flipH="1">
            <a:off x="4725023" y="1574689"/>
            <a:ext cx="80509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9" name="Connection"/>
          <p:cNvCxnSpPr>
            <a:stCxn id="230" idx="3"/>
            <a:endCxn id="278" idx="0"/>
          </p:cNvCxnSpPr>
          <p:nvPr/>
        </p:nvCxnSpPr>
        <p:spPr>
          <a:xfrm rot="16200000" flipH="1">
            <a:off x="5287554" y="761249"/>
            <a:ext cx="34529" cy="29004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81" name="Connection"/>
          <p:cNvCxnSpPr>
            <a:stCxn id="278" idx="4"/>
            <a:endCxn id="280" idx="5"/>
          </p:cNvCxnSpPr>
          <p:nvPr/>
        </p:nvCxnSpPr>
        <p:spPr>
          <a:xfrm rot="16200000" flipH="1">
            <a:off x="5325824" y="1074022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3" name="Connection"/>
          <p:cNvCxnSpPr>
            <a:stCxn id="280" idx="4"/>
            <a:endCxn id="282" idx="5"/>
          </p:cNvCxnSpPr>
          <p:nvPr/>
        </p:nvCxnSpPr>
        <p:spPr>
          <a:xfrm rot="16200000" flipH="1">
            <a:off x="5362654" y="1208685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5" name="Connection"/>
          <p:cNvCxnSpPr>
            <a:stCxn id="282" idx="4"/>
            <a:endCxn id="284" idx="5"/>
          </p:cNvCxnSpPr>
          <p:nvPr/>
        </p:nvCxnSpPr>
        <p:spPr>
          <a:xfrm rot="16200000" flipH="1">
            <a:off x="5399485" y="1343347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7" name="Connection"/>
          <p:cNvCxnSpPr>
            <a:stCxn id="284" idx="4"/>
            <a:endCxn id="286" idx="5"/>
          </p:cNvCxnSpPr>
          <p:nvPr/>
        </p:nvCxnSpPr>
        <p:spPr>
          <a:xfrm rot="16200000" flipH="1">
            <a:off x="5436316" y="1478009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9" name="Connection"/>
          <p:cNvCxnSpPr>
            <a:stCxn id="101" idx="3"/>
            <a:endCxn id="288" idx="0"/>
          </p:cNvCxnSpPr>
          <p:nvPr/>
        </p:nvCxnSpPr>
        <p:spPr>
          <a:xfrm rot="16200000" flipH="1">
            <a:off x="5001541" y="-209585"/>
            <a:ext cx="34529" cy="191634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1" name="Connection"/>
          <p:cNvCxnSpPr>
            <a:stCxn id="288" idx="3"/>
            <a:endCxn id="290" idx="0"/>
          </p:cNvCxnSpPr>
          <p:nvPr/>
        </p:nvCxnSpPr>
        <p:spPr>
          <a:xfrm rot="5400000">
            <a:off x="5896411" y="868288"/>
            <a:ext cx="34529" cy="12660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3" name="Connection"/>
          <p:cNvCxnSpPr>
            <a:stCxn id="290" idx="3"/>
            <a:endCxn id="292" idx="0"/>
          </p:cNvCxnSpPr>
          <p:nvPr/>
        </p:nvCxnSpPr>
        <p:spPr>
          <a:xfrm rot="5400000">
            <a:off x="5844618" y="1103084"/>
            <a:ext cx="11510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5" name="Connection"/>
          <p:cNvCxnSpPr>
            <a:stCxn id="292" idx="4"/>
            <a:endCxn id="294" idx="5"/>
          </p:cNvCxnSpPr>
          <p:nvPr/>
        </p:nvCxnSpPr>
        <p:spPr>
          <a:xfrm rot="16200000" flipH="1">
            <a:off x="5713697" y="1297308"/>
            <a:ext cx="9840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7" name="Connection"/>
          <p:cNvCxnSpPr>
            <a:stCxn id="294" idx="4"/>
            <a:endCxn id="296" idx="5"/>
          </p:cNvCxnSpPr>
          <p:nvPr/>
        </p:nvCxnSpPr>
        <p:spPr>
          <a:xfrm rot="16200000" flipH="1">
            <a:off x="5750527" y="1482613"/>
            <a:ext cx="9840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9" name="Connection"/>
          <p:cNvCxnSpPr>
            <a:stCxn id="294" idx="4"/>
            <a:endCxn id="298" idx="5"/>
          </p:cNvCxnSpPr>
          <p:nvPr/>
        </p:nvCxnSpPr>
        <p:spPr>
          <a:xfrm rot="16200000" flipH="1">
            <a:off x="5664205" y="1568935"/>
            <a:ext cx="271051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1" name="Connection"/>
          <p:cNvCxnSpPr>
            <a:stCxn id="292" idx="4"/>
            <a:endCxn id="300" idx="5"/>
          </p:cNvCxnSpPr>
          <p:nvPr/>
        </p:nvCxnSpPr>
        <p:spPr>
          <a:xfrm rot="16200000" flipH="1">
            <a:off x="5454731" y="1556274"/>
            <a:ext cx="61633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3" name="Connection"/>
          <p:cNvCxnSpPr>
            <a:stCxn id="300" idx="4"/>
            <a:endCxn id="302" idx="5"/>
          </p:cNvCxnSpPr>
          <p:nvPr/>
        </p:nvCxnSpPr>
        <p:spPr>
          <a:xfrm rot="16200000" flipH="1">
            <a:off x="5750527" y="1987884"/>
            <a:ext cx="9840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5" name="Connection"/>
          <p:cNvCxnSpPr>
            <a:stCxn id="302" idx="4"/>
            <a:endCxn id="304" idx="5"/>
          </p:cNvCxnSpPr>
          <p:nvPr/>
        </p:nvCxnSpPr>
        <p:spPr>
          <a:xfrm rot="16200000" flipH="1">
            <a:off x="5793688" y="2166858"/>
            <a:ext cx="8574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7" name="Connection"/>
          <p:cNvCxnSpPr>
            <a:stCxn id="302" idx="4"/>
            <a:endCxn id="306" idx="5"/>
          </p:cNvCxnSpPr>
          <p:nvPr/>
        </p:nvCxnSpPr>
        <p:spPr>
          <a:xfrm rot="16200000" flipH="1">
            <a:off x="5713697" y="2246849"/>
            <a:ext cx="245730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9" name="Connection"/>
          <p:cNvCxnSpPr>
            <a:stCxn id="302" idx="4"/>
            <a:endCxn id="308" idx="5"/>
          </p:cNvCxnSpPr>
          <p:nvPr/>
        </p:nvCxnSpPr>
        <p:spPr>
          <a:xfrm rot="16200000" flipH="1">
            <a:off x="5633705" y="2326841"/>
            <a:ext cx="405714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1" name="Connection"/>
          <p:cNvCxnSpPr>
            <a:stCxn id="302" idx="4"/>
            <a:endCxn id="310" idx="5"/>
          </p:cNvCxnSpPr>
          <p:nvPr/>
        </p:nvCxnSpPr>
        <p:spPr>
          <a:xfrm rot="16200000" flipH="1">
            <a:off x="5553713" y="2406833"/>
            <a:ext cx="56569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3" name="Connection"/>
          <p:cNvCxnSpPr>
            <a:stCxn id="300" idx="4"/>
            <a:endCxn id="312" idx="5"/>
          </p:cNvCxnSpPr>
          <p:nvPr/>
        </p:nvCxnSpPr>
        <p:spPr>
          <a:xfrm rot="16200000" flipH="1">
            <a:off x="5337909" y="2400502"/>
            <a:ext cx="923645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5" name="Connection"/>
          <p:cNvCxnSpPr>
            <a:stCxn id="312" idx="4"/>
            <a:endCxn id="314" idx="5"/>
          </p:cNvCxnSpPr>
          <p:nvPr/>
        </p:nvCxnSpPr>
        <p:spPr>
          <a:xfrm rot="16200000" flipH="1">
            <a:off x="5793688" y="2992095"/>
            <a:ext cx="8574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7" name="Connection"/>
          <p:cNvCxnSpPr>
            <a:stCxn id="312" idx="4"/>
            <a:endCxn id="316" idx="5"/>
          </p:cNvCxnSpPr>
          <p:nvPr/>
        </p:nvCxnSpPr>
        <p:spPr>
          <a:xfrm rot="16200000" flipH="1">
            <a:off x="5713697" y="3072087"/>
            <a:ext cx="245730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9" name="Connection"/>
          <p:cNvCxnSpPr>
            <a:stCxn id="312" idx="4"/>
            <a:endCxn id="318" idx="5"/>
          </p:cNvCxnSpPr>
          <p:nvPr/>
        </p:nvCxnSpPr>
        <p:spPr>
          <a:xfrm rot="16200000" flipH="1">
            <a:off x="5633705" y="3152079"/>
            <a:ext cx="405714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1" name="Connection"/>
          <p:cNvCxnSpPr>
            <a:stCxn id="292" idx="4"/>
            <a:endCxn id="320" idx="5"/>
          </p:cNvCxnSpPr>
          <p:nvPr/>
        </p:nvCxnSpPr>
        <p:spPr>
          <a:xfrm rot="16200000" flipH="1">
            <a:off x="4623163" y="2387842"/>
            <a:ext cx="2279475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3" name="Connection"/>
          <p:cNvCxnSpPr>
            <a:stCxn id="320" idx="4"/>
            <a:endCxn id="322" idx="5"/>
          </p:cNvCxnSpPr>
          <p:nvPr/>
        </p:nvCxnSpPr>
        <p:spPr>
          <a:xfrm rot="16200000" flipH="1">
            <a:off x="5763188" y="3651019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5" name="Connection"/>
          <p:cNvCxnSpPr>
            <a:stCxn id="320" idx="4"/>
            <a:endCxn id="324" idx="5"/>
          </p:cNvCxnSpPr>
          <p:nvPr/>
        </p:nvCxnSpPr>
        <p:spPr>
          <a:xfrm rot="16200000" flipH="1">
            <a:off x="5695857" y="3718350"/>
            <a:ext cx="20774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7" name="Connection"/>
          <p:cNvCxnSpPr>
            <a:stCxn id="320" idx="4"/>
            <a:endCxn id="326" idx="5"/>
          </p:cNvCxnSpPr>
          <p:nvPr/>
        </p:nvCxnSpPr>
        <p:spPr>
          <a:xfrm rot="16200000" flipH="1">
            <a:off x="5615865" y="3798342"/>
            <a:ext cx="367732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9" name="Connection"/>
          <p:cNvCxnSpPr>
            <a:stCxn id="326" idx="4"/>
            <a:endCxn id="328" idx="5"/>
          </p:cNvCxnSpPr>
          <p:nvPr/>
        </p:nvCxnSpPr>
        <p:spPr>
          <a:xfrm rot="16200000" flipH="1">
            <a:off x="5793688" y="4111978"/>
            <a:ext cx="8574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1" name="Connection"/>
          <p:cNvCxnSpPr>
            <a:stCxn id="326" idx="4"/>
            <a:endCxn id="330" idx="5"/>
          </p:cNvCxnSpPr>
          <p:nvPr/>
        </p:nvCxnSpPr>
        <p:spPr>
          <a:xfrm rot="16200000" flipH="1">
            <a:off x="5713697" y="4191970"/>
            <a:ext cx="245730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3" name="Connection"/>
          <p:cNvCxnSpPr>
            <a:stCxn id="326" idx="4"/>
            <a:endCxn id="332" idx="5"/>
          </p:cNvCxnSpPr>
          <p:nvPr/>
        </p:nvCxnSpPr>
        <p:spPr>
          <a:xfrm rot="16200000" flipH="1">
            <a:off x="5633705" y="4271962"/>
            <a:ext cx="405714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5" name="Connection"/>
          <p:cNvCxnSpPr>
            <a:stCxn id="326" idx="4"/>
            <a:endCxn id="334" idx="5"/>
          </p:cNvCxnSpPr>
          <p:nvPr/>
        </p:nvCxnSpPr>
        <p:spPr>
          <a:xfrm rot="16200000" flipH="1">
            <a:off x="5553713" y="4351953"/>
            <a:ext cx="56569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7" name="Connection"/>
          <p:cNvCxnSpPr>
            <a:stCxn id="320" idx="4"/>
            <a:endCxn id="336" idx="5"/>
          </p:cNvCxnSpPr>
          <p:nvPr/>
        </p:nvCxnSpPr>
        <p:spPr>
          <a:xfrm rot="16200000" flipH="1">
            <a:off x="5209577" y="4204631"/>
            <a:ext cx="1180309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9" name="Connection"/>
          <p:cNvCxnSpPr>
            <a:stCxn id="288" idx="3"/>
            <a:endCxn id="338" idx="0"/>
          </p:cNvCxnSpPr>
          <p:nvPr/>
        </p:nvCxnSpPr>
        <p:spPr>
          <a:xfrm rot="16200000" flipH="1">
            <a:off x="6023017" y="868288"/>
            <a:ext cx="34529" cy="12660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41" name="Connection"/>
          <p:cNvCxnSpPr>
            <a:stCxn id="338" idx="4"/>
            <a:endCxn id="340" idx="5"/>
          </p:cNvCxnSpPr>
          <p:nvPr/>
        </p:nvCxnSpPr>
        <p:spPr>
          <a:xfrm rot="16200000" flipH="1">
            <a:off x="5966908" y="1137325"/>
            <a:ext cx="9840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3" name="Connection"/>
          <p:cNvCxnSpPr>
            <a:stCxn id="340" idx="4"/>
            <a:endCxn id="342" idx="5"/>
          </p:cNvCxnSpPr>
          <p:nvPr/>
        </p:nvCxnSpPr>
        <p:spPr>
          <a:xfrm rot="16200000" flipH="1">
            <a:off x="6010069" y="1316299"/>
            <a:ext cx="8574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5" name="Connection"/>
          <p:cNvCxnSpPr>
            <a:stCxn id="342" idx="4"/>
            <a:endCxn id="344" idx="5"/>
          </p:cNvCxnSpPr>
          <p:nvPr/>
        </p:nvCxnSpPr>
        <p:spPr>
          <a:xfrm rot="16200000" flipH="1">
            <a:off x="6053230" y="1469952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7" name="Connection"/>
          <p:cNvCxnSpPr>
            <a:stCxn id="101" idx="3"/>
            <a:endCxn id="346" idx="0"/>
          </p:cNvCxnSpPr>
          <p:nvPr/>
        </p:nvCxnSpPr>
        <p:spPr>
          <a:xfrm rot="16200000" flipH="1">
            <a:off x="5200657" y="-408700"/>
            <a:ext cx="34529" cy="231457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49" name="Connection"/>
          <p:cNvCxnSpPr>
            <a:stCxn id="346" idx="4"/>
            <a:endCxn id="348" idx="5"/>
          </p:cNvCxnSpPr>
          <p:nvPr/>
        </p:nvCxnSpPr>
        <p:spPr>
          <a:xfrm rot="16200000" flipH="1">
            <a:off x="6244864" y="947992"/>
            <a:ext cx="8574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1" name="Connection"/>
          <p:cNvCxnSpPr>
            <a:stCxn id="348" idx="4"/>
            <a:endCxn id="350" idx="5"/>
          </p:cNvCxnSpPr>
          <p:nvPr/>
        </p:nvCxnSpPr>
        <p:spPr>
          <a:xfrm rot="16200000" flipH="1">
            <a:off x="6288025" y="1101645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3" name="Connection"/>
          <p:cNvCxnSpPr>
            <a:stCxn id="350" idx="4"/>
            <a:endCxn id="352" idx="5"/>
          </p:cNvCxnSpPr>
          <p:nvPr/>
        </p:nvCxnSpPr>
        <p:spPr>
          <a:xfrm rot="16200000" flipH="1">
            <a:off x="6331186" y="1229977"/>
            <a:ext cx="6042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5" name="Connection"/>
          <p:cNvCxnSpPr>
            <a:stCxn id="352" idx="4"/>
            <a:endCxn id="354" idx="5"/>
          </p:cNvCxnSpPr>
          <p:nvPr/>
        </p:nvCxnSpPr>
        <p:spPr>
          <a:xfrm rot="16200000" flipH="1">
            <a:off x="6361687" y="1345649"/>
            <a:ext cx="73086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7" name="Connection"/>
          <p:cNvCxnSpPr>
            <a:stCxn id="350" idx="4"/>
            <a:endCxn id="356" idx="5"/>
          </p:cNvCxnSpPr>
          <p:nvPr/>
        </p:nvCxnSpPr>
        <p:spPr>
          <a:xfrm rot="16200000" flipH="1">
            <a:off x="6196524" y="1364639"/>
            <a:ext cx="329750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9" name="Connection"/>
          <p:cNvCxnSpPr>
            <a:stCxn id="356" idx="4"/>
            <a:endCxn id="358" idx="5"/>
          </p:cNvCxnSpPr>
          <p:nvPr/>
        </p:nvCxnSpPr>
        <p:spPr>
          <a:xfrm rot="16200000" flipH="1">
            <a:off x="6355356" y="1646624"/>
            <a:ext cx="85747" cy="18416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360" name="Group"/>
          <p:cNvGrpSpPr/>
          <p:nvPr/>
        </p:nvGrpSpPr>
        <p:grpSpPr>
          <a:xfrm>
            <a:off x="3946687" y="609323"/>
            <a:ext cx="227890" cy="120851"/>
            <a:chOff x="3946687" y="609323"/>
            <a:chExt cx="227890" cy="120851"/>
          </a:xfrm>
        </p:grpSpPr>
        <p:sp>
          <p:nvSpPr>
            <p:cNvPr id="101" name="Shape"/>
            <p:cNvSpPr/>
            <p:nvPr/>
          </p:nvSpPr>
          <p:spPr>
            <a:xfrm>
              <a:off x="3946687" y="609323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1" name="EVP &amp;amp; CHIEF, ,FINANCIAL OFFICER Friend Matthew Davis"/>
            <p:cNvSpPr/>
            <p:nvPr/>
          </p:nvSpPr>
          <p:spPr>
            <a:xfrm>
              <a:off x="3961650" y="618530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EVP &amp; CHIEF FINANCIAL OFFICER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Friend Matthew Davis</a:t>
              </a:r>
            </a:p>
          </p:txBody>
        </p:sp>
        <p:sp>
          <p:nvSpPr>
            <p:cNvPr id="362" name="Shape"/>
            <p:cNvSpPr/>
            <p:nvPr/>
          </p:nvSpPr>
          <p:spPr>
            <a:xfrm>
              <a:off x="3950140" y="69564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3" name="Band (CLT Group)"/>
            <p:cNvSpPr/>
            <p:nvPr/>
          </p:nvSpPr>
          <p:spPr>
            <a:xfrm>
              <a:off x="3965102" y="701399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64" name="CLT"/>
            <p:cNvSpPr/>
            <p:nvPr/>
          </p:nvSpPr>
          <p:spPr>
            <a:xfrm>
              <a:off x="4126237" y="701399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65" name="Group"/>
          <p:cNvGrpSpPr/>
          <p:nvPr/>
        </p:nvGrpSpPr>
        <p:grpSpPr>
          <a:xfrm>
            <a:off x="1632109" y="767004"/>
            <a:ext cx="227890" cy="146172"/>
            <a:chOff x="1632109" y="767004"/>
            <a:chExt cx="227890" cy="146172"/>
          </a:xfrm>
        </p:grpSpPr>
        <p:sp>
          <p:nvSpPr>
            <p:cNvPr id="102" name="Shape"/>
            <p:cNvSpPr/>
            <p:nvPr/>
          </p:nvSpPr>
          <p:spPr>
            <a:xfrm>
              <a:off x="1632109" y="767004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6" name="VP/CFO CONSUMER,, ,MARKETPLACE &amp;amp;, ,BRAND Eisenhardt Shannon Sue"/>
            <p:cNvSpPr/>
            <p:nvPr/>
          </p:nvSpPr>
          <p:spPr>
            <a:xfrm>
              <a:off x="1647071" y="776212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VP/CFO CONSUMER, MARKETPLACE &amp; BRAND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Eisenhardt Shannon Sue</a:t>
              </a:r>
            </a:p>
          </p:txBody>
        </p:sp>
        <p:sp>
          <p:nvSpPr>
            <p:cNvPr id="367" name="Shape"/>
            <p:cNvSpPr/>
            <p:nvPr/>
          </p:nvSpPr>
          <p:spPr>
            <a:xfrm>
              <a:off x="1635562" y="87864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8" name="Band (CLT Group)"/>
            <p:cNvSpPr/>
            <p:nvPr/>
          </p:nvSpPr>
          <p:spPr>
            <a:xfrm>
              <a:off x="1650524" y="884402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69" name="CLT"/>
            <p:cNvSpPr/>
            <p:nvPr/>
          </p:nvSpPr>
          <p:spPr>
            <a:xfrm>
              <a:off x="1811658" y="884402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1632109" y="926987"/>
            <a:ext cx="227890" cy="120851"/>
            <a:chOff x="1632109" y="926987"/>
            <a:chExt cx="227890" cy="120851"/>
          </a:xfrm>
        </p:grpSpPr>
        <p:sp>
          <p:nvSpPr>
            <p:cNvPr id="104" name="Shape"/>
            <p:cNvSpPr/>
            <p:nvPr/>
          </p:nvSpPr>
          <p:spPr>
            <a:xfrm>
              <a:off x="1632109" y="926987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2302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1" name="INP: VP/CFO OF, ,GREATER CHINA Zhu Li"/>
            <p:cNvSpPr/>
            <p:nvPr/>
          </p:nvSpPr>
          <p:spPr>
            <a:xfrm>
              <a:off x="1647071" y="936195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INP: VP/CFO OF GREATER CHINA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Zhu Li</a:t>
              </a:r>
            </a:p>
          </p:txBody>
        </p:sp>
        <p:sp>
          <p:nvSpPr>
            <p:cNvPr id="372" name="Shape"/>
            <p:cNvSpPr/>
            <p:nvPr/>
          </p:nvSpPr>
          <p:spPr>
            <a:xfrm>
              <a:off x="1635562" y="1013309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3" name="Band (CLT Group)"/>
            <p:cNvSpPr/>
            <p:nvPr/>
          </p:nvSpPr>
          <p:spPr>
            <a:xfrm>
              <a:off x="1650524" y="1019064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4" name="CLT"/>
            <p:cNvSpPr/>
            <p:nvPr/>
          </p:nvSpPr>
          <p:spPr>
            <a:xfrm>
              <a:off x="1811658" y="1019064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375" name="Group"/>
          <p:cNvGrpSpPr/>
          <p:nvPr/>
        </p:nvGrpSpPr>
        <p:grpSpPr>
          <a:xfrm>
            <a:off x="953043" y="1084669"/>
            <a:ext cx="227890" cy="95530"/>
            <a:chOff x="953043" y="1084669"/>
            <a:chExt cx="227890" cy="95530"/>
          </a:xfrm>
        </p:grpSpPr>
        <p:sp>
          <p:nvSpPr>
            <p:cNvPr id="106" name="Shape"/>
            <p:cNvSpPr/>
            <p:nvPr/>
          </p:nvSpPr>
          <p:spPr>
            <a:xfrm>
              <a:off x="953043" y="1084669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6" name="ADMIN MANAGER Yao Laura"/>
            <p:cNvSpPr/>
            <p:nvPr/>
          </p:nvSpPr>
          <p:spPr>
            <a:xfrm>
              <a:off x="968005" y="1093876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ADMIN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Yao Laura</a:t>
              </a:r>
            </a:p>
          </p:txBody>
        </p:sp>
        <p:sp>
          <p:nvSpPr>
            <p:cNvPr id="377" name="Shape"/>
            <p:cNvSpPr/>
            <p:nvPr/>
          </p:nvSpPr>
          <p:spPr>
            <a:xfrm>
              <a:off x="956496" y="114567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8" name="Band (CLT Group)"/>
            <p:cNvSpPr/>
            <p:nvPr/>
          </p:nvSpPr>
          <p:spPr>
            <a:xfrm>
              <a:off x="971458" y="115142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9" name="U"/>
            <p:cNvSpPr/>
            <p:nvPr/>
          </p:nvSpPr>
          <p:spPr>
            <a:xfrm>
              <a:off x="1149857" y="115142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80" name="Group"/>
          <p:cNvGrpSpPr/>
          <p:nvPr/>
        </p:nvGrpSpPr>
        <p:grpSpPr>
          <a:xfrm>
            <a:off x="989874" y="1194010"/>
            <a:ext cx="227890" cy="95530"/>
            <a:chOff x="989874" y="1194010"/>
            <a:chExt cx="227890" cy="95530"/>
          </a:xfrm>
        </p:grpSpPr>
        <p:sp>
          <p:nvSpPr>
            <p:cNvPr id="108" name="Shape"/>
            <p:cNvSpPr/>
            <p:nvPr/>
          </p:nvSpPr>
          <p:spPr>
            <a:xfrm>
              <a:off x="989874" y="1194010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1" name="ADMIN SUPERVISOR Hu Cherry"/>
            <p:cNvSpPr/>
            <p:nvPr/>
          </p:nvSpPr>
          <p:spPr>
            <a:xfrm>
              <a:off x="1004836" y="1203217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ADMIN SUPERVISOR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Hu Cherry</a:t>
              </a:r>
            </a:p>
          </p:txBody>
        </p:sp>
        <p:sp>
          <p:nvSpPr>
            <p:cNvPr id="382" name="Shape"/>
            <p:cNvSpPr/>
            <p:nvPr/>
          </p:nvSpPr>
          <p:spPr>
            <a:xfrm>
              <a:off x="993327" y="1255011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3" name="Band (CLT Group)"/>
            <p:cNvSpPr/>
            <p:nvPr/>
          </p:nvSpPr>
          <p:spPr>
            <a:xfrm>
              <a:off x="1008289" y="1260765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4" name="L"/>
            <p:cNvSpPr/>
            <p:nvPr/>
          </p:nvSpPr>
          <p:spPr>
            <a:xfrm>
              <a:off x="1187839" y="1260765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85" name="Group"/>
          <p:cNvGrpSpPr/>
          <p:nvPr/>
        </p:nvGrpSpPr>
        <p:grpSpPr>
          <a:xfrm>
            <a:off x="989874" y="1303351"/>
            <a:ext cx="227890" cy="95530"/>
            <a:chOff x="989874" y="1303351"/>
            <a:chExt cx="227890" cy="95530"/>
          </a:xfrm>
        </p:grpSpPr>
        <p:sp>
          <p:nvSpPr>
            <p:cNvPr id="110" name="Shape"/>
            <p:cNvSpPr/>
            <p:nvPr/>
          </p:nvSpPr>
          <p:spPr>
            <a:xfrm>
              <a:off x="989874" y="1303351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6" name="ADMIN SUPERVISOR Liu Sally"/>
            <p:cNvSpPr/>
            <p:nvPr/>
          </p:nvSpPr>
          <p:spPr>
            <a:xfrm>
              <a:off x="1004836" y="1312559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ADMIN SUPERVISOR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Liu Sally</a:t>
              </a:r>
            </a:p>
          </p:txBody>
        </p:sp>
        <p:sp>
          <p:nvSpPr>
            <p:cNvPr id="387" name="Shape"/>
            <p:cNvSpPr/>
            <p:nvPr/>
          </p:nvSpPr>
          <p:spPr>
            <a:xfrm>
              <a:off x="993327" y="136435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8" name="Band (CLT Group)"/>
            <p:cNvSpPr/>
            <p:nvPr/>
          </p:nvSpPr>
          <p:spPr>
            <a:xfrm>
              <a:off x="1008289" y="1370107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9" name="L"/>
            <p:cNvSpPr/>
            <p:nvPr/>
          </p:nvSpPr>
          <p:spPr>
            <a:xfrm>
              <a:off x="1187839" y="1370107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90" name="Group"/>
          <p:cNvGrpSpPr/>
          <p:nvPr/>
        </p:nvGrpSpPr>
        <p:grpSpPr>
          <a:xfrm>
            <a:off x="989874" y="1412692"/>
            <a:ext cx="227890" cy="120851"/>
            <a:chOff x="989874" y="1412692"/>
            <a:chExt cx="227890" cy="120851"/>
          </a:xfrm>
        </p:grpSpPr>
        <p:sp>
          <p:nvSpPr>
            <p:cNvPr id="112" name="Shape"/>
            <p:cNvSpPr/>
            <p:nvPr/>
          </p:nvSpPr>
          <p:spPr>
            <a:xfrm>
              <a:off x="989874" y="1412692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1" name="ASSISTANT ADMIN, ,MANAGER Gong May"/>
            <p:cNvSpPr/>
            <p:nvPr/>
          </p:nvSpPr>
          <p:spPr>
            <a:xfrm>
              <a:off x="1004836" y="1421900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ASSISTANT ADMIN MANAGER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Gong May</a:t>
              </a:r>
            </a:p>
          </p:txBody>
        </p:sp>
        <p:sp>
          <p:nvSpPr>
            <p:cNvPr id="392" name="Shape"/>
            <p:cNvSpPr/>
            <p:nvPr/>
          </p:nvSpPr>
          <p:spPr>
            <a:xfrm>
              <a:off x="993327" y="149901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3" name="Band (CLT Group)"/>
            <p:cNvSpPr/>
            <p:nvPr/>
          </p:nvSpPr>
          <p:spPr>
            <a:xfrm>
              <a:off x="1008289" y="1504769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4" name="L"/>
            <p:cNvSpPr/>
            <p:nvPr/>
          </p:nvSpPr>
          <p:spPr>
            <a:xfrm>
              <a:off x="1187839" y="1504769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95" name="Group"/>
          <p:cNvGrpSpPr/>
          <p:nvPr/>
        </p:nvGrpSpPr>
        <p:grpSpPr>
          <a:xfrm>
            <a:off x="989874" y="1547354"/>
            <a:ext cx="227890" cy="95530"/>
            <a:chOff x="989874" y="1547354"/>
            <a:chExt cx="227890" cy="95530"/>
          </a:xfrm>
        </p:grpSpPr>
        <p:sp>
          <p:nvSpPr>
            <p:cNvPr id="114" name="Shape"/>
            <p:cNvSpPr/>
            <p:nvPr/>
          </p:nvSpPr>
          <p:spPr>
            <a:xfrm>
              <a:off x="989874" y="1547354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6" name="ADMIN SUPERVISOR Tao Jennifer"/>
            <p:cNvSpPr/>
            <p:nvPr/>
          </p:nvSpPr>
          <p:spPr>
            <a:xfrm>
              <a:off x="1004836" y="1556562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ADMIN SUPERVISOR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Tao Jennifer</a:t>
              </a:r>
            </a:p>
          </p:txBody>
        </p:sp>
        <p:sp>
          <p:nvSpPr>
            <p:cNvPr id="397" name="Shape"/>
            <p:cNvSpPr/>
            <p:nvPr/>
          </p:nvSpPr>
          <p:spPr>
            <a:xfrm>
              <a:off x="993327" y="160835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8" name="Band (CLT Group)"/>
            <p:cNvSpPr/>
            <p:nvPr/>
          </p:nvSpPr>
          <p:spPr>
            <a:xfrm>
              <a:off x="1008289" y="1614110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9" name="L"/>
            <p:cNvSpPr/>
            <p:nvPr/>
          </p:nvSpPr>
          <p:spPr>
            <a:xfrm>
              <a:off x="1187839" y="1614110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00" name="Group"/>
          <p:cNvGrpSpPr/>
          <p:nvPr/>
        </p:nvGrpSpPr>
        <p:grpSpPr>
          <a:xfrm>
            <a:off x="1243085" y="1084669"/>
            <a:ext cx="227890" cy="120851"/>
            <a:chOff x="1243085" y="1084669"/>
            <a:chExt cx="227890" cy="120851"/>
          </a:xfrm>
        </p:grpSpPr>
        <p:sp>
          <p:nvSpPr>
            <p:cNvPr id="116" name="Shape"/>
            <p:cNvSpPr/>
            <p:nvPr/>
          </p:nvSpPr>
          <p:spPr>
            <a:xfrm>
              <a:off x="1243085" y="1084669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30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1" name="SR DIR STRATEGIC, ,INVESTMENTS Zheng Clara"/>
            <p:cNvSpPr/>
            <p:nvPr/>
          </p:nvSpPr>
          <p:spPr>
            <a:xfrm>
              <a:off x="1258047" y="1093876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SR DIR STRATEGIC INVESTMENTS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Zheng Clara</a:t>
              </a:r>
            </a:p>
          </p:txBody>
        </p:sp>
        <p:sp>
          <p:nvSpPr>
            <p:cNvPr id="402" name="Shape"/>
            <p:cNvSpPr/>
            <p:nvPr/>
          </p:nvSpPr>
          <p:spPr>
            <a:xfrm>
              <a:off x="1246538" y="1170991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3" name="Band (CLT Group)"/>
            <p:cNvSpPr/>
            <p:nvPr/>
          </p:nvSpPr>
          <p:spPr>
            <a:xfrm>
              <a:off x="1261500" y="1176745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4" name="S"/>
            <p:cNvSpPr/>
            <p:nvPr/>
          </p:nvSpPr>
          <p:spPr>
            <a:xfrm>
              <a:off x="1439899" y="1176745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05" name="Group"/>
          <p:cNvGrpSpPr/>
          <p:nvPr/>
        </p:nvGrpSpPr>
        <p:grpSpPr>
          <a:xfrm>
            <a:off x="1279915" y="1219331"/>
            <a:ext cx="227890" cy="95530"/>
            <a:chOff x="1279915" y="1219331"/>
            <a:chExt cx="227890" cy="95530"/>
          </a:xfrm>
        </p:grpSpPr>
        <p:sp>
          <p:nvSpPr>
            <p:cNvPr id="118" name="Shape"/>
            <p:cNvSpPr/>
            <p:nvPr/>
          </p:nvSpPr>
          <p:spPr>
            <a:xfrm>
              <a:off x="1279915" y="1219331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6" name="FINANCE DIR OOH Liu WenYing Shining"/>
            <p:cNvSpPr/>
            <p:nvPr/>
          </p:nvSpPr>
          <p:spPr>
            <a:xfrm>
              <a:off x="1294878" y="1228539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DIR OOH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Liu WenYing Shining</a:t>
              </a:r>
            </a:p>
          </p:txBody>
        </p:sp>
        <p:sp>
          <p:nvSpPr>
            <p:cNvPr id="407" name="Shape"/>
            <p:cNvSpPr/>
            <p:nvPr/>
          </p:nvSpPr>
          <p:spPr>
            <a:xfrm>
              <a:off x="1283368" y="128033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8" name="Band (CLT Group)"/>
            <p:cNvSpPr/>
            <p:nvPr/>
          </p:nvSpPr>
          <p:spPr>
            <a:xfrm>
              <a:off x="1298331" y="1286087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9" name="E"/>
            <p:cNvSpPr/>
            <p:nvPr/>
          </p:nvSpPr>
          <p:spPr>
            <a:xfrm>
              <a:off x="1476729" y="1286087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10" name="Group"/>
          <p:cNvGrpSpPr/>
          <p:nvPr/>
        </p:nvGrpSpPr>
        <p:grpSpPr>
          <a:xfrm>
            <a:off x="1279915" y="1328672"/>
            <a:ext cx="227890" cy="120851"/>
            <a:chOff x="1279915" y="1328672"/>
            <a:chExt cx="227890" cy="120851"/>
          </a:xfrm>
        </p:grpSpPr>
        <p:sp>
          <p:nvSpPr>
            <p:cNvPr id="120" name="Shape"/>
            <p:cNvSpPr/>
            <p:nvPr/>
          </p:nvSpPr>
          <p:spPr>
            <a:xfrm>
              <a:off x="1279915" y="1328672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1" name="FINANCE DIR, ,OPERATIONS Han Kimbery"/>
            <p:cNvSpPr/>
            <p:nvPr/>
          </p:nvSpPr>
          <p:spPr>
            <a:xfrm>
              <a:off x="1294878" y="1337880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DIR OPERATIONS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Han Kimbery</a:t>
              </a:r>
            </a:p>
          </p:txBody>
        </p:sp>
        <p:sp>
          <p:nvSpPr>
            <p:cNvPr id="412" name="Shape"/>
            <p:cNvSpPr/>
            <p:nvPr/>
          </p:nvSpPr>
          <p:spPr>
            <a:xfrm>
              <a:off x="1283368" y="141499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3" name="Band (CLT Group)"/>
            <p:cNvSpPr/>
            <p:nvPr/>
          </p:nvSpPr>
          <p:spPr>
            <a:xfrm>
              <a:off x="1298331" y="1420749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4" name="E"/>
            <p:cNvSpPr/>
            <p:nvPr/>
          </p:nvSpPr>
          <p:spPr>
            <a:xfrm>
              <a:off x="1476729" y="1420749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15" name="Group"/>
          <p:cNvGrpSpPr/>
          <p:nvPr/>
        </p:nvGrpSpPr>
        <p:grpSpPr>
          <a:xfrm>
            <a:off x="1279915" y="1463334"/>
            <a:ext cx="227890" cy="120851"/>
            <a:chOff x="1279915" y="1463334"/>
            <a:chExt cx="227890" cy="120851"/>
          </a:xfrm>
        </p:grpSpPr>
        <p:sp>
          <p:nvSpPr>
            <p:cNvPr id="122" name="Shape"/>
            <p:cNvSpPr/>
            <p:nvPr/>
          </p:nvSpPr>
          <p:spPr>
            <a:xfrm>
              <a:off x="1279915" y="1463334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6" name="FINANCE PLANNING, ,DIR DC Bian Minna"/>
            <p:cNvSpPr/>
            <p:nvPr/>
          </p:nvSpPr>
          <p:spPr>
            <a:xfrm>
              <a:off x="1294878" y="1472542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PLANNING DIR DC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Bian Minna</a:t>
              </a:r>
            </a:p>
          </p:txBody>
        </p:sp>
        <p:sp>
          <p:nvSpPr>
            <p:cNvPr id="417" name="Shape"/>
            <p:cNvSpPr/>
            <p:nvPr/>
          </p:nvSpPr>
          <p:spPr>
            <a:xfrm>
              <a:off x="1283368" y="154965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8" name="Band (CLT Group)"/>
            <p:cNvSpPr/>
            <p:nvPr/>
          </p:nvSpPr>
          <p:spPr>
            <a:xfrm>
              <a:off x="1298331" y="1555411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9" name="E"/>
            <p:cNvSpPr/>
            <p:nvPr/>
          </p:nvSpPr>
          <p:spPr>
            <a:xfrm>
              <a:off x="1476729" y="1555411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20" name="Group"/>
          <p:cNvGrpSpPr/>
          <p:nvPr/>
        </p:nvGrpSpPr>
        <p:grpSpPr>
          <a:xfrm>
            <a:off x="1279915" y="1597996"/>
            <a:ext cx="227890" cy="120851"/>
            <a:chOff x="1279915" y="1597996"/>
            <a:chExt cx="227890" cy="120851"/>
          </a:xfrm>
        </p:grpSpPr>
        <p:sp>
          <p:nvSpPr>
            <p:cNvPr id="124" name="Shape"/>
            <p:cNvSpPr/>
            <p:nvPr/>
          </p:nvSpPr>
          <p:spPr>
            <a:xfrm>
              <a:off x="1279915" y="1597996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1" name="FINANCE DIR FLEET, ,MGMT Zhang Xin Bonita"/>
            <p:cNvSpPr/>
            <p:nvPr/>
          </p:nvSpPr>
          <p:spPr>
            <a:xfrm>
              <a:off x="1294878" y="1607204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DIR FLEET MGMT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Zhang Xin Bonita</a:t>
              </a:r>
            </a:p>
          </p:txBody>
        </p:sp>
        <p:sp>
          <p:nvSpPr>
            <p:cNvPr id="422" name="Shape"/>
            <p:cNvSpPr/>
            <p:nvPr/>
          </p:nvSpPr>
          <p:spPr>
            <a:xfrm>
              <a:off x="1283368" y="1684318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3" name="Band (CLT Group)"/>
            <p:cNvSpPr/>
            <p:nvPr/>
          </p:nvSpPr>
          <p:spPr>
            <a:xfrm>
              <a:off x="1298331" y="1690073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4" name="E"/>
            <p:cNvSpPr/>
            <p:nvPr/>
          </p:nvSpPr>
          <p:spPr>
            <a:xfrm>
              <a:off x="1476729" y="1690073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25" name="Group"/>
          <p:cNvGrpSpPr/>
          <p:nvPr/>
        </p:nvGrpSpPr>
        <p:grpSpPr>
          <a:xfrm>
            <a:off x="1533126" y="1084669"/>
            <a:ext cx="227890" cy="146172"/>
            <a:chOff x="1533126" y="1084669"/>
            <a:chExt cx="227890" cy="146172"/>
          </a:xfrm>
        </p:grpSpPr>
        <p:sp>
          <p:nvSpPr>
            <p:cNvPr id="126" name="Shape"/>
            <p:cNvSpPr/>
            <p:nvPr/>
          </p:nvSpPr>
          <p:spPr>
            <a:xfrm>
              <a:off x="1533126" y="1084669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30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6" name="SR DIR, ,MARKETPLACE, ,PLANNING Fan Selina"/>
            <p:cNvSpPr/>
            <p:nvPr/>
          </p:nvSpPr>
          <p:spPr>
            <a:xfrm>
              <a:off x="1548089" y="1093876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SR DIR MARKETPLACE PLANNING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Fan Selina</a:t>
              </a:r>
            </a:p>
          </p:txBody>
        </p:sp>
        <p:sp>
          <p:nvSpPr>
            <p:cNvPr id="427" name="Shape"/>
            <p:cNvSpPr/>
            <p:nvPr/>
          </p:nvSpPr>
          <p:spPr>
            <a:xfrm>
              <a:off x="1536579" y="119631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8" name="Band (CLT Group)"/>
            <p:cNvSpPr/>
            <p:nvPr/>
          </p:nvSpPr>
          <p:spPr>
            <a:xfrm>
              <a:off x="1551542" y="1202067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9" name="S"/>
            <p:cNvSpPr/>
            <p:nvPr/>
          </p:nvSpPr>
          <p:spPr>
            <a:xfrm>
              <a:off x="1729940" y="1202067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30" name="Group"/>
          <p:cNvGrpSpPr/>
          <p:nvPr/>
        </p:nvGrpSpPr>
        <p:grpSpPr>
          <a:xfrm>
            <a:off x="1569957" y="1244652"/>
            <a:ext cx="227890" cy="120851"/>
            <a:chOff x="1569957" y="1244652"/>
            <a:chExt cx="227890" cy="120851"/>
          </a:xfrm>
        </p:grpSpPr>
        <p:sp>
          <p:nvSpPr>
            <p:cNvPr id="128" name="Shape"/>
            <p:cNvSpPr/>
            <p:nvPr/>
          </p:nvSpPr>
          <p:spPr>
            <a:xfrm>
              <a:off x="1569957" y="1244652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1" name="FINANCE PLANNING, ,DIR NDDC Zheng Matt"/>
            <p:cNvSpPr/>
            <p:nvPr/>
          </p:nvSpPr>
          <p:spPr>
            <a:xfrm>
              <a:off x="1584919" y="1253860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PLANNING DIR NDDC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Zheng Matt</a:t>
              </a:r>
            </a:p>
          </p:txBody>
        </p:sp>
        <p:sp>
          <p:nvSpPr>
            <p:cNvPr id="432" name="Shape"/>
            <p:cNvSpPr/>
            <p:nvPr/>
          </p:nvSpPr>
          <p:spPr>
            <a:xfrm>
              <a:off x="1573410" y="133097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3" name="Band (CLT Group)"/>
            <p:cNvSpPr/>
            <p:nvPr/>
          </p:nvSpPr>
          <p:spPr>
            <a:xfrm>
              <a:off x="1588372" y="1336729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4" name="E"/>
            <p:cNvSpPr/>
            <p:nvPr/>
          </p:nvSpPr>
          <p:spPr>
            <a:xfrm>
              <a:off x="1766771" y="1336729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35" name="Group"/>
          <p:cNvGrpSpPr/>
          <p:nvPr/>
        </p:nvGrpSpPr>
        <p:grpSpPr>
          <a:xfrm>
            <a:off x="1569957" y="1379314"/>
            <a:ext cx="227890" cy="120851"/>
            <a:chOff x="1569957" y="1379314"/>
            <a:chExt cx="227890" cy="120851"/>
          </a:xfrm>
        </p:grpSpPr>
        <p:sp>
          <p:nvSpPr>
            <p:cNvPr id="130" name="Shape"/>
            <p:cNvSpPr/>
            <p:nvPr/>
          </p:nvSpPr>
          <p:spPr>
            <a:xfrm>
              <a:off x="1569957" y="1379314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6" name="FINANCE PLANNING, ,DIR NSP/NSO Cao Joe"/>
            <p:cNvSpPr/>
            <p:nvPr/>
          </p:nvSpPr>
          <p:spPr>
            <a:xfrm>
              <a:off x="1584919" y="1388522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PLANNING DIR NSP/NSO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Cao Joe</a:t>
              </a:r>
            </a:p>
          </p:txBody>
        </p:sp>
        <p:sp>
          <p:nvSpPr>
            <p:cNvPr id="437" name="Shape"/>
            <p:cNvSpPr/>
            <p:nvPr/>
          </p:nvSpPr>
          <p:spPr>
            <a:xfrm>
              <a:off x="1573410" y="146563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8" name="Band (CLT Group)"/>
            <p:cNvSpPr/>
            <p:nvPr/>
          </p:nvSpPr>
          <p:spPr>
            <a:xfrm>
              <a:off x="1588372" y="1471391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9" name="E"/>
            <p:cNvSpPr/>
            <p:nvPr/>
          </p:nvSpPr>
          <p:spPr>
            <a:xfrm>
              <a:off x="1766771" y="1471391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40" name="Group"/>
          <p:cNvGrpSpPr/>
          <p:nvPr/>
        </p:nvGrpSpPr>
        <p:grpSpPr>
          <a:xfrm>
            <a:off x="1569957" y="1513976"/>
            <a:ext cx="227890" cy="120851"/>
            <a:chOff x="1569957" y="1513976"/>
            <a:chExt cx="227890" cy="120851"/>
          </a:xfrm>
        </p:grpSpPr>
        <p:sp>
          <p:nvSpPr>
            <p:cNvPr id="132" name="Shape"/>
            <p:cNvSpPr/>
            <p:nvPr/>
          </p:nvSpPr>
          <p:spPr>
            <a:xfrm>
              <a:off x="1569957" y="1513976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1" name="FINANCE PLANNING, ,DIR HKTW Poon Wing Yan Christine"/>
            <p:cNvSpPr/>
            <p:nvPr/>
          </p:nvSpPr>
          <p:spPr>
            <a:xfrm>
              <a:off x="1584919" y="1523184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PLANNING DIR HKTW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Poon Wing Yan Christine</a:t>
              </a:r>
            </a:p>
          </p:txBody>
        </p:sp>
        <p:sp>
          <p:nvSpPr>
            <p:cNvPr id="442" name="Shape"/>
            <p:cNvSpPr/>
            <p:nvPr/>
          </p:nvSpPr>
          <p:spPr>
            <a:xfrm>
              <a:off x="1573410" y="1600298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3" name="Band (CLT Group)"/>
            <p:cNvSpPr/>
            <p:nvPr/>
          </p:nvSpPr>
          <p:spPr>
            <a:xfrm>
              <a:off x="1588372" y="1606053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4" name="E"/>
            <p:cNvSpPr/>
            <p:nvPr/>
          </p:nvSpPr>
          <p:spPr>
            <a:xfrm>
              <a:off x="1766771" y="1606053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45" name="Group"/>
          <p:cNvGrpSpPr/>
          <p:nvPr/>
        </p:nvGrpSpPr>
        <p:grpSpPr>
          <a:xfrm>
            <a:off x="1569957" y="1648639"/>
            <a:ext cx="227890" cy="120851"/>
            <a:chOff x="1569957" y="1648639"/>
            <a:chExt cx="227890" cy="120851"/>
          </a:xfrm>
        </p:grpSpPr>
        <p:sp>
          <p:nvSpPr>
            <p:cNvPr id="134" name="Shape"/>
            <p:cNvSpPr/>
            <p:nvPr/>
          </p:nvSpPr>
          <p:spPr>
            <a:xfrm>
              <a:off x="1569957" y="1648639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6" name="FINANCE PLANNING, ,DIR NFS Lu Iding"/>
            <p:cNvSpPr/>
            <p:nvPr/>
          </p:nvSpPr>
          <p:spPr>
            <a:xfrm>
              <a:off x="1584919" y="1657846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PLANNING DIR NFS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Lu Iding</a:t>
              </a:r>
            </a:p>
          </p:txBody>
        </p:sp>
        <p:sp>
          <p:nvSpPr>
            <p:cNvPr id="447" name="Shape"/>
            <p:cNvSpPr/>
            <p:nvPr/>
          </p:nvSpPr>
          <p:spPr>
            <a:xfrm>
              <a:off x="1573410" y="1734961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8" name="Band (CLT Group)"/>
            <p:cNvSpPr/>
            <p:nvPr/>
          </p:nvSpPr>
          <p:spPr>
            <a:xfrm>
              <a:off x="1588372" y="1740715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9" name="E"/>
            <p:cNvSpPr/>
            <p:nvPr/>
          </p:nvSpPr>
          <p:spPr>
            <a:xfrm>
              <a:off x="1766771" y="1740715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50" name="Group"/>
          <p:cNvGrpSpPr/>
          <p:nvPr/>
        </p:nvGrpSpPr>
        <p:grpSpPr>
          <a:xfrm>
            <a:off x="1786337" y="1084669"/>
            <a:ext cx="227890" cy="120851"/>
            <a:chOff x="1786337" y="1084669"/>
            <a:chExt cx="227890" cy="120851"/>
          </a:xfrm>
        </p:grpSpPr>
        <p:sp>
          <p:nvSpPr>
            <p:cNvPr id="136" name="Shape"/>
            <p:cNvSpPr/>
            <p:nvPr/>
          </p:nvSpPr>
          <p:spPr>
            <a:xfrm>
              <a:off x="1786337" y="1084669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302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1" name="EXECUTIVE, ,ASSISSTANT Jin ChanZhen"/>
            <p:cNvSpPr/>
            <p:nvPr/>
          </p:nvSpPr>
          <p:spPr>
            <a:xfrm>
              <a:off x="1801300" y="1093876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EXECUTIVE ASSISSTANT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Jin ChanZhen</a:t>
              </a:r>
            </a:p>
          </p:txBody>
        </p:sp>
        <p:sp>
          <p:nvSpPr>
            <p:cNvPr id="452" name="Shape"/>
            <p:cNvSpPr/>
            <p:nvPr/>
          </p:nvSpPr>
          <p:spPr>
            <a:xfrm>
              <a:off x="1789790" y="1170991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3" name="Band (CLT Group)"/>
            <p:cNvSpPr/>
            <p:nvPr/>
          </p:nvSpPr>
          <p:spPr>
            <a:xfrm>
              <a:off x="1804753" y="1176745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4" name="A"/>
            <p:cNvSpPr/>
            <p:nvPr/>
          </p:nvSpPr>
          <p:spPr>
            <a:xfrm>
              <a:off x="1983151" y="1176745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55" name="Group"/>
          <p:cNvGrpSpPr/>
          <p:nvPr/>
        </p:nvGrpSpPr>
        <p:grpSpPr>
          <a:xfrm>
            <a:off x="2039548" y="1084669"/>
            <a:ext cx="227890" cy="146172"/>
            <a:chOff x="2039548" y="1084669"/>
            <a:chExt cx="227890" cy="146172"/>
          </a:xfrm>
        </p:grpSpPr>
        <p:sp>
          <p:nvSpPr>
            <p:cNvPr id="138" name="Shape"/>
            <p:cNvSpPr/>
            <p:nvPr/>
          </p:nvSpPr>
          <p:spPr>
            <a:xfrm>
              <a:off x="2039548" y="1084669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30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6" name="SR DIR FIN, ,BUSINESS, ,PLANNING Li ZhongYue Christina"/>
            <p:cNvSpPr/>
            <p:nvPr/>
          </p:nvSpPr>
          <p:spPr>
            <a:xfrm>
              <a:off x="2054511" y="1093876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SR DIR FIN BUSINESS PLANNING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 ZhongYue Christina</a:t>
              </a:r>
            </a:p>
          </p:txBody>
        </p:sp>
        <p:sp>
          <p:nvSpPr>
            <p:cNvPr id="457" name="Shape"/>
            <p:cNvSpPr/>
            <p:nvPr/>
          </p:nvSpPr>
          <p:spPr>
            <a:xfrm>
              <a:off x="2043001" y="119631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8" name="Band (CLT Group)"/>
            <p:cNvSpPr/>
            <p:nvPr/>
          </p:nvSpPr>
          <p:spPr>
            <a:xfrm>
              <a:off x="2057964" y="1202067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9" name="S"/>
            <p:cNvSpPr/>
            <p:nvPr/>
          </p:nvSpPr>
          <p:spPr>
            <a:xfrm>
              <a:off x="2236362" y="1202067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60" name="Group"/>
          <p:cNvGrpSpPr/>
          <p:nvPr/>
        </p:nvGrpSpPr>
        <p:grpSpPr>
          <a:xfrm>
            <a:off x="2076379" y="1244652"/>
            <a:ext cx="227890" cy="120851"/>
            <a:chOff x="2076379" y="1244652"/>
            <a:chExt cx="227890" cy="120851"/>
          </a:xfrm>
        </p:grpSpPr>
        <p:sp>
          <p:nvSpPr>
            <p:cNvPr id="140" name="Shape"/>
            <p:cNvSpPr/>
            <p:nvPr/>
          </p:nvSpPr>
          <p:spPr>
            <a:xfrm>
              <a:off x="2076379" y="1244652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1" name="FINANCE PLANNING, ,DIR MARGIN MGMT Yuan Michael"/>
            <p:cNvSpPr/>
            <p:nvPr/>
          </p:nvSpPr>
          <p:spPr>
            <a:xfrm>
              <a:off x="2091341" y="1253860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PLANNING DIR MARGIN MGMT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Yuan Michael</a:t>
              </a:r>
            </a:p>
          </p:txBody>
        </p:sp>
        <p:sp>
          <p:nvSpPr>
            <p:cNvPr id="462" name="Shape"/>
            <p:cNvSpPr/>
            <p:nvPr/>
          </p:nvSpPr>
          <p:spPr>
            <a:xfrm>
              <a:off x="2079832" y="133097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3" name="Band (CLT Group)"/>
            <p:cNvSpPr/>
            <p:nvPr/>
          </p:nvSpPr>
          <p:spPr>
            <a:xfrm>
              <a:off x="2094794" y="1336729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4" name="E"/>
            <p:cNvSpPr/>
            <p:nvPr/>
          </p:nvSpPr>
          <p:spPr>
            <a:xfrm>
              <a:off x="2273193" y="1336729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65" name="Group"/>
          <p:cNvGrpSpPr/>
          <p:nvPr/>
        </p:nvGrpSpPr>
        <p:grpSpPr>
          <a:xfrm>
            <a:off x="2076379" y="1379314"/>
            <a:ext cx="227890" cy="146172"/>
            <a:chOff x="2076379" y="1379314"/>
            <a:chExt cx="227890" cy="146172"/>
          </a:xfrm>
        </p:grpSpPr>
        <p:sp>
          <p:nvSpPr>
            <p:cNvPr id="142" name="Shape"/>
            <p:cNvSpPr/>
            <p:nvPr/>
          </p:nvSpPr>
          <p:spPr>
            <a:xfrm>
              <a:off x="2076379" y="1379314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6" name="FINANCE PLANNING, ,DIR PORTFOLIO, ,MGMT Song Lilian"/>
            <p:cNvSpPr/>
            <p:nvPr/>
          </p:nvSpPr>
          <p:spPr>
            <a:xfrm>
              <a:off x="2091341" y="1388522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PLANNING DIR PORTFOLIO MGMT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Song Lilian</a:t>
              </a:r>
            </a:p>
          </p:txBody>
        </p:sp>
        <p:sp>
          <p:nvSpPr>
            <p:cNvPr id="467" name="Shape"/>
            <p:cNvSpPr/>
            <p:nvPr/>
          </p:nvSpPr>
          <p:spPr>
            <a:xfrm>
              <a:off x="2079832" y="149095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8" name="Band (CLT Group)"/>
            <p:cNvSpPr/>
            <p:nvPr/>
          </p:nvSpPr>
          <p:spPr>
            <a:xfrm>
              <a:off x="2094794" y="1496712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9" name="E"/>
            <p:cNvSpPr/>
            <p:nvPr/>
          </p:nvSpPr>
          <p:spPr>
            <a:xfrm>
              <a:off x="2273193" y="1496712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70" name="Group"/>
          <p:cNvGrpSpPr/>
          <p:nvPr/>
        </p:nvGrpSpPr>
        <p:grpSpPr>
          <a:xfrm>
            <a:off x="2076379" y="1539297"/>
            <a:ext cx="227890" cy="120851"/>
            <a:chOff x="2076379" y="1539297"/>
            <a:chExt cx="227890" cy="120851"/>
          </a:xfrm>
        </p:grpSpPr>
        <p:sp>
          <p:nvSpPr>
            <p:cNvPr id="144" name="Shape"/>
            <p:cNvSpPr/>
            <p:nvPr/>
          </p:nvSpPr>
          <p:spPr>
            <a:xfrm>
              <a:off x="2076379" y="1539297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1" name="FINANCE PLANNING, ,DIR JORDAN Xu Janet"/>
            <p:cNvSpPr/>
            <p:nvPr/>
          </p:nvSpPr>
          <p:spPr>
            <a:xfrm>
              <a:off x="2091341" y="1548505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PLANNING DIR JORDAN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Xu Janet</a:t>
              </a:r>
            </a:p>
          </p:txBody>
        </p:sp>
        <p:sp>
          <p:nvSpPr>
            <p:cNvPr id="472" name="Shape"/>
            <p:cNvSpPr/>
            <p:nvPr/>
          </p:nvSpPr>
          <p:spPr>
            <a:xfrm>
              <a:off x="2079832" y="1625619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3" name="Band (CLT Group)"/>
            <p:cNvSpPr/>
            <p:nvPr/>
          </p:nvSpPr>
          <p:spPr>
            <a:xfrm>
              <a:off x="2094794" y="163137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4" name="E"/>
            <p:cNvSpPr/>
            <p:nvPr/>
          </p:nvSpPr>
          <p:spPr>
            <a:xfrm>
              <a:off x="2273193" y="163137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75" name="Group"/>
          <p:cNvGrpSpPr/>
          <p:nvPr/>
        </p:nvGrpSpPr>
        <p:grpSpPr>
          <a:xfrm>
            <a:off x="2076379" y="1673960"/>
            <a:ext cx="227890" cy="120851"/>
            <a:chOff x="2076379" y="1673960"/>
            <a:chExt cx="227890" cy="120851"/>
          </a:xfrm>
        </p:grpSpPr>
        <p:sp>
          <p:nvSpPr>
            <p:cNvPr id="146" name="Shape"/>
            <p:cNvSpPr/>
            <p:nvPr/>
          </p:nvSpPr>
          <p:spPr>
            <a:xfrm>
              <a:off x="2076379" y="1673960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6" name="FINANCE PLANNING, ,DIR WOMENS Hu Suky"/>
            <p:cNvSpPr/>
            <p:nvPr/>
          </p:nvSpPr>
          <p:spPr>
            <a:xfrm>
              <a:off x="2091341" y="1683167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PLANNING DIR WOMENS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 Suky</a:t>
              </a:r>
            </a:p>
          </p:txBody>
        </p:sp>
        <p:sp>
          <p:nvSpPr>
            <p:cNvPr id="477" name="Shape"/>
            <p:cNvSpPr/>
            <p:nvPr/>
          </p:nvSpPr>
          <p:spPr>
            <a:xfrm>
              <a:off x="2079832" y="176028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8" name="Band (CLT Group)"/>
            <p:cNvSpPr/>
            <p:nvPr/>
          </p:nvSpPr>
          <p:spPr>
            <a:xfrm>
              <a:off x="2094794" y="1766036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9" name="E"/>
            <p:cNvSpPr/>
            <p:nvPr/>
          </p:nvSpPr>
          <p:spPr>
            <a:xfrm>
              <a:off x="2273193" y="1766036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80" name="Group"/>
          <p:cNvGrpSpPr/>
          <p:nvPr/>
        </p:nvGrpSpPr>
        <p:grpSpPr>
          <a:xfrm>
            <a:off x="2076379" y="1808622"/>
            <a:ext cx="227890" cy="120851"/>
            <a:chOff x="2076379" y="1808622"/>
            <a:chExt cx="227890" cy="120851"/>
          </a:xfrm>
        </p:grpSpPr>
        <p:sp>
          <p:nvSpPr>
            <p:cNvPr id="148" name="Shape"/>
            <p:cNvSpPr/>
            <p:nvPr/>
          </p:nvSpPr>
          <p:spPr>
            <a:xfrm>
              <a:off x="2076379" y="1808622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1" name="FINANCE PLANNING, ,DIR MENS Ni Nan"/>
            <p:cNvSpPr/>
            <p:nvPr/>
          </p:nvSpPr>
          <p:spPr>
            <a:xfrm>
              <a:off x="2091341" y="1817830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PLANNING DIR MENS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Ni Nan</a:t>
              </a:r>
            </a:p>
          </p:txBody>
        </p:sp>
        <p:sp>
          <p:nvSpPr>
            <p:cNvPr id="482" name="Shape"/>
            <p:cNvSpPr/>
            <p:nvPr/>
          </p:nvSpPr>
          <p:spPr>
            <a:xfrm>
              <a:off x="2079832" y="189494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3" name="Band (CLT Group)"/>
            <p:cNvSpPr/>
            <p:nvPr/>
          </p:nvSpPr>
          <p:spPr>
            <a:xfrm>
              <a:off x="2094794" y="1900699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4" name="E"/>
            <p:cNvSpPr/>
            <p:nvPr/>
          </p:nvSpPr>
          <p:spPr>
            <a:xfrm>
              <a:off x="2273193" y="1900699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85" name="Group"/>
          <p:cNvGrpSpPr/>
          <p:nvPr/>
        </p:nvGrpSpPr>
        <p:grpSpPr>
          <a:xfrm>
            <a:off x="2076379" y="1943284"/>
            <a:ext cx="227890" cy="146172"/>
            <a:chOff x="2076379" y="1943284"/>
            <a:chExt cx="227890" cy="146172"/>
          </a:xfrm>
        </p:grpSpPr>
        <p:sp>
          <p:nvSpPr>
            <p:cNvPr id="150" name="Shape"/>
            <p:cNvSpPr/>
            <p:nvPr/>
          </p:nvSpPr>
          <p:spPr>
            <a:xfrm>
              <a:off x="2076379" y="1943284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6" name="SR FINANCE, ,PLANNING, ,MANAGER Open Position"/>
            <p:cNvSpPr/>
            <p:nvPr/>
          </p:nvSpPr>
          <p:spPr>
            <a:xfrm>
              <a:off x="2091341" y="1952492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SR FINANCE PLANNING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87" name="Shape"/>
            <p:cNvSpPr/>
            <p:nvPr/>
          </p:nvSpPr>
          <p:spPr>
            <a:xfrm>
              <a:off x="2079832" y="205492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8" name="Band (CLT Group)"/>
            <p:cNvSpPr/>
            <p:nvPr/>
          </p:nvSpPr>
          <p:spPr>
            <a:xfrm>
              <a:off x="2094794" y="2060682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9" name="U"/>
            <p:cNvSpPr/>
            <p:nvPr/>
          </p:nvSpPr>
          <p:spPr>
            <a:xfrm>
              <a:off x="2273193" y="2060682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90" name="Group"/>
          <p:cNvGrpSpPr/>
          <p:nvPr/>
        </p:nvGrpSpPr>
        <p:grpSpPr>
          <a:xfrm>
            <a:off x="2311174" y="1084669"/>
            <a:ext cx="227890" cy="120851"/>
            <a:chOff x="2311174" y="1084669"/>
            <a:chExt cx="227890" cy="120851"/>
          </a:xfrm>
        </p:grpSpPr>
        <p:sp>
          <p:nvSpPr>
            <p:cNvPr id="152" name="Shape"/>
            <p:cNvSpPr/>
            <p:nvPr/>
          </p:nvSpPr>
          <p:spPr>
            <a:xfrm>
              <a:off x="2311174" y="1084669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1" name="SEC DIRECTOR, ,FINANCE GC Yan Zhouning Matt"/>
            <p:cNvSpPr/>
            <p:nvPr/>
          </p:nvSpPr>
          <p:spPr>
            <a:xfrm>
              <a:off x="2326137" y="1093876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SEC DIRECTOR FINANCE GC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Yan Zhouning Matt</a:t>
              </a:r>
            </a:p>
          </p:txBody>
        </p:sp>
        <p:sp>
          <p:nvSpPr>
            <p:cNvPr id="492" name="Shape"/>
            <p:cNvSpPr/>
            <p:nvPr/>
          </p:nvSpPr>
          <p:spPr>
            <a:xfrm>
              <a:off x="2314627" y="1170991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3" name="Band (CLT Group)"/>
            <p:cNvSpPr/>
            <p:nvPr/>
          </p:nvSpPr>
          <p:spPr>
            <a:xfrm>
              <a:off x="2329590" y="1176745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4" name="E"/>
            <p:cNvSpPr/>
            <p:nvPr/>
          </p:nvSpPr>
          <p:spPr>
            <a:xfrm>
              <a:off x="2507988" y="1176745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95" name="Group"/>
          <p:cNvGrpSpPr/>
          <p:nvPr/>
        </p:nvGrpSpPr>
        <p:grpSpPr>
          <a:xfrm>
            <a:off x="2348005" y="1219331"/>
            <a:ext cx="227890" cy="120851"/>
            <a:chOff x="2348005" y="1219331"/>
            <a:chExt cx="227890" cy="120851"/>
          </a:xfrm>
        </p:grpSpPr>
        <p:sp>
          <p:nvSpPr>
            <p:cNvPr id="154" name="Shape"/>
            <p:cNvSpPr/>
            <p:nvPr/>
          </p:nvSpPr>
          <p:spPr>
            <a:xfrm>
              <a:off x="2348005" y="1219331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6" name="SEC SUPPLY CHAIN, ,FINANCE MANAGER Deng YiKui"/>
            <p:cNvSpPr/>
            <p:nvPr/>
          </p:nvSpPr>
          <p:spPr>
            <a:xfrm>
              <a:off x="2362968" y="1228539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SEC SUPPLY CHAIN FINANCE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Deng YiKui</a:t>
              </a:r>
            </a:p>
          </p:txBody>
        </p:sp>
        <p:sp>
          <p:nvSpPr>
            <p:cNvPr id="497" name="Shape"/>
            <p:cNvSpPr/>
            <p:nvPr/>
          </p:nvSpPr>
          <p:spPr>
            <a:xfrm>
              <a:off x="2351458" y="130565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8" name="Band (CLT Group)"/>
            <p:cNvSpPr/>
            <p:nvPr/>
          </p:nvSpPr>
          <p:spPr>
            <a:xfrm>
              <a:off x="2366421" y="131140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9" name="U"/>
            <p:cNvSpPr/>
            <p:nvPr/>
          </p:nvSpPr>
          <p:spPr>
            <a:xfrm>
              <a:off x="2544819" y="131140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00" name="Group"/>
          <p:cNvGrpSpPr/>
          <p:nvPr/>
        </p:nvGrpSpPr>
        <p:grpSpPr>
          <a:xfrm>
            <a:off x="2348005" y="1353993"/>
            <a:ext cx="227890" cy="120851"/>
            <a:chOff x="2348005" y="1353993"/>
            <a:chExt cx="227890" cy="120851"/>
          </a:xfrm>
        </p:grpSpPr>
        <p:sp>
          <p:nvSpPr>
            <p:cNvPr id="156" name="Shape"/>
            <p:cNvSpPr/>
            <p:nvPr/>
          </p:nvSpPr>
          <p:spPr>
            <a:xfrm>
              <a:off x="2348005" y="1353993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1" name="SEC RECORD TO, ,REPORT SME Zhu Olina"/>
            <p:cNvSpPr/>
            <p:nvPr/>
          </p:nvSpPr>
          <p:spPr>
            <a:xfrm>
              <a:off x="2362968" y="1363201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SEC RECORD TO REPORT SME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Zhu Olina</a:t>
              </a:r>
            </a:p>
          </p:txBody>
        </p:sp>
        <p:sp>
          <p:nvSpPr>
            <p:cNvPr id="502" name="Shape"/>
            <p:cNvSpPr/>
            <p:nvPr/>
          </p:nvSpPr>
          <p:spPr>
            <a:xfrm>
              <a:off x="2351458" y="144031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3" name="Band (CLT Group)"/>
            <p:cNvSpPr/>
            <p:nvPr/>
          </p:nvSpPr>
          <p:spPr>
            <a:xfrm>
              <a:off x="2366421" y="1446070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4" name="U"/>
            <p:cNvSpPr/>
            <p:nvPr/>
          </p:nvSpPr>
          <p:spPr>
            <a:xfrm>
              <a:off x="2544819" y="1446070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05" name="Group"/>
          <p:cNvGrpSpPr/>
          <p:nvPr/>
        </p:nvGrpSpPr>
        <p:grpSpPr>
          <a:xfrm>
            <a:off x="2348005" y="1488655"/>
            <a:ext cx="227890" cy="120851"/>
            <a:chOff x="2348005" y="1488655"/>
            <a:chExt cx="227890" cy="120851"/>
          </a:xfrm>
        </p:grpSpPr>
        <p:sp>
          <p:nvSpPr>
            <p:cNvPr id="158" name="Shape"/>
            <p:cNvSpPr/>
            <p:nvPr/>
          </p:nvSpPr>
          <p:spPr>
            <a:xfrm>
              <a:off x="2348005" y="1488655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6" name="SEC ORDER TO, ,CASH SME Wang ZhenZhen"/>
            <p:cNvSpPr/>
            <p:nvPr/>
          </p:nvSpPr>
          <p:spPr>
            <a:xfrm>
              <a:off x="2362968" y="1497863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SEC ORDER TO CASH SME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Wang ZhenZhen</a:t>
              </a:r>
            </a:p>
          </p:txBody>
        </p:sp>
        <p:sp>
          <p:nvSpPr>
            <p:cNvPr id="507" name="Shape"/>
            <p:cNvSpPr/>
            <p:nvPr/>
          </p:nvSpPr>
          <p:spPr>
            <a:xfrm>
              <a:off x="2351458" y="157497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8" name="Band (CLT Group)"/>
            <p:cNvSpPr/>
            <p:nvPr/>
          </p:nvSpPr>
          <p:spPr>
            <a:xfrm>
              <a:off x="2366421" y="1580732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9" name="U"/>
            <p:cNvSpPr/>
            <p:nvPr/>
          </p:nvSpPr>
          <p:spPr>
            <a:xfrm>
              <a:off x="2544819" y="1580732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0" name="Group"/>
          <p:cNvGrpSpPr/>
          <p:nvPr/>
        </p:nvGrpSpPr>
        <p:grpSpPr>
          <a:xfrm>
            <a:off x="2348005" y="1623317"/>
            <a:ext cx="227890" cy="146172"/>
            <a:chOff x="2348005" y="1623317"/>
            <a:chExt cx="227890" cy="146172"/>
          </a:xfrm>
        </p:grpSpPr>
        <p:sp>
          <p:nvSpPr>
            <p:cNvPr id="160" name="Shape"/>
            <p:cNvSpPr/>
            <p:nvPr/>
          </p:nvSpPr>
          <p:spPr>
            <a:xfrm>
              <a:off x="2348005" y="1623317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1" name="SEC SUPPLY CHAIN, ,FIN - INVENTORY, ,FLOW Zhu Ying Joey"/>
            <p:cNvSpPr/>
            <p:nvPr/>
          </p:nvSpPr>
          <p:spPr>
            <a:xfrm>
              <a:off x="2362968" y="1632525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SEC SUPPLY CHAIN FIN - INVENTORY FLOW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Zhu Ying Joey</a:t>
              </a:r>
            </a:p>
          </p:txBody>
        </p:sp>
        <p:sp>
          <p:nvSpPr>
            <p:cNvPr id="512" name="Shape"/>
            <p:cNvSpPr/>
            <p:nvPr/>
          </p:nvSpPr>
          <p:spPr>
            <a:xfrm>
              <a:off x="2351458" y="1734961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3" name="Band (CLT Group)"/>
            <p:cNvSpPr/>
            <p:nvPr/>
          </p:nvSpPr>
          <p:spPr>
            <a:xfrm>
              <a:off x="2366421" y="1740715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4" name="U"/>
            <p:cNvSpPr/>
            <p:nvPr/>
          </p:nvSpPr>
          <p:spPr>
            <a:xfrm>
              <a:off x="2544819" y="1740715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5" name="Group"/>
          <p:cNvGrpSpPr/>
          <p:nvPr/>
        </p:nvGrpSpPr>
        <p:grpSpPr>
          <a:xfrm>
            <a:off x="3561116" y="767004"/>
            <a:ext cx="227890" cy="120851"/>
            <a:chOff x="3561116" y="767004"/>
            <a:chExt cx="227890" cy="120851"/>
          </a:xfrm>
        </p:grpSpPr>
        <p:sp>
          <p:nvSpPr>
            <p:cNvPr id="162" name="Shape"/>
            <p:cNvSpPr/>
            <p:nvPr/>
          </p:nvSpPr>
          <p:spPr>
            <a:xfrm>
              <a:off x="3561116" y="767004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6" name="VP CORPORATE, ,CONTROLLER Abston Chris Lee"/>
            <p:cNvSpPr/>
            <p:nvPr/>
          </p:nvSpPr>
          <p:spPr>
            <a:xfrm>
              <a:off x="3576078" y="776212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VP CORPORATE CONTROLLER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Abston Chris Lee</a:t>
              </a:r>
            </a:p>
          </p:txBody>
        </p:sp>
        <p:sp>
          <p:nvSpPr>
            <p:cNvPr id="517" name="Shape"/>
            <p:cNvSpPr/>
            <p:nvPr/>
          </p:nvSpPr>
          <p:spPr>
            <a:xfrm>
              <a:off x="3564569" y="85332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8" name="Band (CLT Group)"/>
            <p:cNvSpPr/>
            <p:nvPr/>
          </p:nvSpPr>
          <p:spPr>
            <a:xfrm>
              <a:off x="3579531" y="859081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19" name="CLT"/>
            <p:cNvSpPr/>
            <p:nvPr/>
          </p:nvSpPr>
          <p:spPr>
            <a:xfrm>
              <a:off x="3740665" y="859081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20" name="Group"/>
          <p:cNvGrpSpPr/>
          <p:nvPr/>
        </p:nvGrpSpPr>
        <p:grpSpPr>
          <a:xfrm>
            <a:off x="3561116" y="901666"/>
            <a:ext cx="227890" cy="146172"/>
            <a:chOff x="3561116" y="901666"/>
            <a:chExt cx="227890" cy="146172"/>
          </a:xfrm>
        </p:grpSpPr>
        <p:sp>
          <p:nvSpPr>
            <p:cNvPr id="164" name="Shape"/>
            <p:cNvSpPr/>
            <p:nvPr/>
          </p:nvSpPr>
          <p:spPr>
            <a:xfrm>
              <a:off x="3561116" y="901666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1" name="VP, CONSUMER &amp;amp;, ,MARKETPLACE, ,CONTROLLER Mattern Lucy Jan"/>
            <p:cNvSpPr/>
            <p:nvPr/>
          </p:nvSpPr>
          <p:spPr>
            <a:xfrm>
              <a:off x="3576078" y="910874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VP, CONSUMER &amp; MARKETPLACE CONTROLLER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Mattern Lucy Jan</a:t>
              </a:r>
            </a:p>
          </p:txBody>
        </p:sp>
        <p:sp>
          <p:nvSpPr>
            <p:cNvPr id="522" name="Shape"/>
            <p:cNvSpPr/>
            <p:nvPr/>
          </p:nvSpPr>
          <p:spPr>
            <a:xfrm>
              <a:off x="3564569" y="1013309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3" name="Band (CLT Group)"/>
            <p:cNvSpPr/>
            <p:nvPr/>
          </p:nvSpPr>
          <p:spPr>
            <a:xfrm>
              <a:off x="3579531" y="1019064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24" name="CLT"/>
            <p:cNvSpPr/>
            <p:nvPr/>
          </p:nvSpPr>
          <p:spPr>
            <a:xfrm>
              <a:off x="3740665" y="1019064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25" name="Group"/>
          <p:cNvGrpSpPr/>
          <p:nvPr/>
        </p:nvGrpSpPr>
        <p:grpSpPr>
          <a:xfrm>
            <a:off x="3561116" y="1061650"/>
            <a:ext cx="227890" cy="146172"/>
            <a:chOff x="3561116" y="1061650"/>
            <a:chExt cx="227890" cy="146172"/>
          </a:xfrm>
        </p:grpSpPr>
        <p:sp>
          <p:nvSpPr>
            <p:cNvPr id="166" name="Shape"/>
            <p:cNvSpPr/>
            <p:nvPr/>
          </p:nvSpPr>
          <p:spPr>
            <a:xfrm>
              <a:off x="3561116" y="1061650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30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6" name="GEOGRAPHY, ,CONTROLLER -, ,GREATER CHINA Lim Teng Han"/>
            <p:cNvSpPr/>
            <p:nvPr/>
          </p:nvSpPr>
          <p:spPr>
            <a:xfrm>
              <a:off x="3576078" y="1070857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GEOGRAPHY CONTROLLER - GREATER CHINA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Lim Teng Han</a:t>
              </a:r>
            </a:p>
          </p:txBody>
        </p:sp>
        <p:sp>
          <p:nvSpPr>
            <p:cNvPr id="527" name="Shape"/>
            <p:cNvSpPr/>
            <p:nvPr/>
          </p:nvSpPr>
          <p:spPr>
            <a:xfrm>
              <a:off x="3564569" y="117329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8" name="Band (CLT Group)"/>
            <p:cNvSpPr/>
            <p:nvPr/>
          </p:nvSpPr>
          <p:spPr>
            <a:xfrm>
              <a:off x="3579531" y="1179047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9" name="S"/>
            <p:cNvSpPr/>
            <p:nvPr/>
          </p:nvSpPr>
          <p:spPr>
            <a:xfrm>
              <a:off x="3757930" y="1179047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30" name="Group"/>
          <p:cNvGrpSpPr/>
          <p:nvPr/>
        </p:nvGrpSpPr>
        <p:grpSpPr>
          <a:xfrm>
            <a:off x="2601216" y="1244652"/>
            <a:ext cx="227890" cy="95530"/>
            <a:chOff x="2601216" y="1244652"/>
            <a:chExt cx="227890" cy="95530"/>
          </a:xfrm>
        </p:grpSpPr>
        <p:sp>
          <p:nvSpPr>
            <p:cNvPr id="168" name="Shape"/>
            <p:cNvSpPr/>
            <p:nvPr/>
          </p:nvSpPr>
          <p:spPr>
            <a:xfrm>
              <a:off x="2601216" y="1244652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1" name="FG+C DIRECTOR Dong Yang"/>
            <p:cNvSpPr/>
            <p:nvPr/>
          </p:nvSpPr>
          <p:spPr>
            <a:xfrm>
              <a:off x="2616179" y="1253860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FG+C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Dong Yang</a:t>
              </a:r>
            </a:p>
          </p:txBody>
        </p:sp>
        <p:sp>
          <p:nvSpPr>
            <p:cNvPr id="532" name="Shape"/>
            <p:cNvSpPr/>
            <p:nvPr/>
          </p:nvSpPr>
          <p:spPr>
            <a:xfrm>
              <a:off x="2604669" y="130565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3" name="Band (CLT Group)"/>
            <p:cNvSpPr/>
            <p:nvPr/>
          </p:nvSpPr>
          <p:spPr>
            <a:xfrm>
              <a:off x="2619631" y="131140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4" name="E"/>
            <p:cNvSpPr/>
            <p:nvPr/>
          </p:nvSpPr>
          <p:spPr>
            <a:xfrm>
              <a:off x="2798030" y="131140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35" name="Group"/>
          <p:cNvGrpSpPr/>
          <p:nvPr/>
        </p:nvGrpSpPr>
        <p:grpSpPr>
          <a:xfrm>
            <a:off x="2638047" y="1353993"/>
            <a:ext cx="227890" cy="95530"/>
            <a:chOff x="2638047" y="1353993"/>
            <a:chExt cx="227890" cy="95530"/>
          </a:xfrm>
        </p:grpSpPr>
        <p:sp>
          <p:nvSpPr>
            <p:cNvPr id="170" name="Shape"/>
            <p:cNvSpPr/>
            <p:nvPr/>
          </p:nvSpPr>
          <p:spPr>
            <a:xfrm>
              <a:off x="2638047" y="1353993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6" name="SR.FG+C MANAGER Jiang Lei"/>
            <p:cNvSpPr/>
            <p:nvPr/>
          </p:nvSpPr>
          <p:spPr>
            <a:xfrm>
              <a:off x="2653009" y="1363201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SR.FG+C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Jiang Lei</a:t>
              </a:r>
            </a:p>
          </p:txBody>
        </p:sp>
        <p:sp>
          <p:nvSpPr>
            <p:cNvPr id="537" name="Shape"/>
            <p:cNvSpPr/>
            <p:nvPr/>
          </p:nvSpPr>
          <p:spPr>
            <a:xfrm>
              <a:off x="2641500" y="141499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8" name="Band (CLT Group)"/>
            <p:cNvSpPr/>
            <p:nvPr/>
          </p:nvSpPr>
          <p:spPr>
            <a:xfrm>
              <a:off x="2656462" y="1420749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9" name="U"/>
            <p:cNvSpPr/>
            <p:nvPr/>
          </p:nvSpPr>
          <p:spPr>
            <a:xfrm>
              <a:off x="2834861" y="1420749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0" name="Group"/>
          <p:cNvGrpSpPr/>
          <p:nvPr/>
        </p:nvGrpSpPr>
        <p:grpSpPr>
          <a:xfrm>
            <a:off x="2638047" y="1463334"/>
            <a:ext cx="227890" cy="95530"/>
            <a:chOff x="2638047" y="1463334"/>
            <a:chExt cx="227890" cy="95530"/>
          </a:xfrm>
        </p:grpSpPr>
        <p:sp>
          <p:nvSpPr>
            <p:cNvPr id="172" name="Shape"/>
            <p:cNvSpPr/>
            <p:nvPr/>
          </p:nvSpPr>
          <p:spPr>
            <a:xfrm>
              <a:off x="2638047" y="1463334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1" name="FG+C MANAGER Li QiQi"/>
            <p:cNvSpPr/>
            <p:nvPr/>
          </p:nvSpPr>
          <p:spPr>
            <a:xfrm>
              <a:off x="2653009" y="1472542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FG+C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 QiQi</a:t>
              </a:r>
            </a:p>
          </p:txBody>
        </p:sp>
        <p:sp>
          <p:nvSpPr>
            <p:cNvPr id="542" name="Shape"/>
            <p:cNvSpPr/>
            <p:nvPr/>
          </p:nvSpPr>
          <p:spPr>
            <a:xfrm>
              <a:off x="2641500" y="152433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3" name="Band (CLT Group)"/>
            <p:cNvSpPr/>
            <p:nvPr/>
          </p:nvSpPr>
          <p:spPr>
            <a:xfrm>
              <a:off x="2656462" y="1530090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4" name="U"/>
            <p:cNvSpPr/>
            <p:nvPr/>
          </p:nvSpPr>
          <p:spPr>
            <a:xfrm>
              <a:off x="2834861" y="1530090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5" name="Group"/>
          <p:cNvGrpSpPr/>
          <p:nvPr/>
        </p:nvGrpSpPr>
        <p:grpSpPr>
          <a:xfrm>
            <a:off x="2638047" y="1572675"/>
            <a:ext cx="227890" cy="95530"/>
            <a:chOff x="2638047" y="1572675"/>
            <a:chExt cx="227890" cy="95530"/>
          </a:xfrm>
        </p:grpSpPr>
        <p:sp>
          <p:nvSpPr>
            <p:cNvPr id="174" name="Shape"/>
            <p:cNvSpPr/>
            <p:nvPr/>
          </p:nvSpPr>
          <p:spPr>
            <a:xfrm>
              <a:off x="2638047" y="1572675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6" name="FG&amp;amp;C MANAGER Wang JinFu"/>
            <p:cNvSpPr/>
            <p:nvPr/>
          </p:nvSpPr>
          <p:spPr>
            <a:xfrm>
              <a:off x="2653009" y="1581883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FG&amp;C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Wang JinFu</a:t>
              </a:r>
            </a:p>
          </p:txBody>
        </p:sp>
        <p:sp>
          <p:nvSpPr>
            <p:cNvPr id="547" name="Shape"/>
            <p:cNvSpPr/>
            <p:nvPr/>
          </p:nvSpPr>
          <p:spPr>
            <a:xfrm>
              <a:off x="2641500" y="163367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8" name="Band (CLT Group)"/>
            <p:cNvSpPr/>
            <p:nvPr/>
          </p:nvSpPr>
          <p:spPr>
            <a:xfrm>
              <a:off x="2656462" y="1639431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9" name="U"/>
            <p:cNvSpPr/>
            <p:nvPr/>
          </p:nvSpPr>
          <p:spPr>
            <a:xfrm>
              <a:off x="2834861" y="1639431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50" name="Group"/>
          <p:cNvGrpSpPr/>
          <p:nvPr/>
        </p:nvGrpSpPr>
        <p:grpSpPr>
          <a:xfrm>
            <a:off x="2872842" y="1244652"/>
            <a:ext cx="227890" cy="95530"/>
            <a:chOff x="2872842" y="1244652"/>
            <a:chExt cx="227890" cy="95530"/>
          </a:xfrm>
        </p:grpSpPr>
        <p:sp>
          <p:nvSpPr>
            <p:cNvPr id="176" name="Shape"/>
            <p:cNvSpPr/>
            <p:nvPr/>
          </p:nvSpPr>
          <p:spPr>
            <a:xfrm>
              <a:off x="2872842" y="1244652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1" name="LER2R DIRECTOR Wu Jessica"/>
            <p:cNvSpPr/>
            <p:nvPr/>
          </p:nvSpPr>
          <p:spPr>
            <a:xfrm>
              <a:off x="2887805" y="1253860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LER2R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Wu Jessica</a:t>
              </a:r>
            </a:p>
          </p:txBody>
        </p:sp>
        <p:sp>
          <p:nvSpPr>
            <p:cNvPr id="552" name="Shape"/>
            <p:cNvSpPr/>
            <p:nvPr/>
          </p:nvSpPr>
          <p:spPr>
            <a:xfrm>
              <a:off x="2876295" y="130565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3" name="Band (CLT Group)"/>
            <p:cNvSpPr/>
            <p:nvPr/>
          </p:nvSpPr>
          <p:spPr>
            <a:xfrm>
              <a:off x="2891258" y="131140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4" name="E"/>
            <p:cNvSpPr/>
            <p:nvPr/>
          </p:nvSpPr>
          <p:spPr>
            <a:xfrm>
              <a:off x="3069656" y="131140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55" name="Group"/>
          <p:cNvGrpSpPr/>
          <p:nvPr/>
        </p:nvGrpSpPr>
        <p:grpSpPr>
          <a:xfrm>
            <a:off x="2909673" y="1353993"/>
            <a:ext cx="227890" cy="120851"/>
            <a:chOff x="2909673" y="1353993"/>
            <a:chExt cx="227890" cy="120851"/>
          </a:xfrm>
        </p:grpSpPr>
        <p:sp>
          <p:nvSpPr>
            <p:cNvPr id="178" name="Shape"/>
            <p:cNvSpPr/>
            <p:nvPr/>
          </p:nvSpPr>
          <p:spPr>
            <a:xfrm>
              <a:off x="2909673" y="1353993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6" name="LER2R OPS, ,EXCELLENCE MGR Huo ChunHuan Maverick"/>
            <p:cNvSpPr/>
            <p:nvPr/>
          </p:nvSpPr>
          <p:spPr>
            <a:xfrm>
              <a:off x="2924636" y="1363201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LER2R OPS EXCELLENCE MGR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Huo ChunHuan Maverick</a:t>
              </a:r>
            </a:p>
          </p:txBody>
        </p:sp>
        <p:sp>
          <p:nvSpPr>
            <p:cNvPr id="557" name="Shape"/>
            <p:cNvSpPr/>
            <p:nvPr/>
          </p:nvSpPr>
          <p:spPr>
            <a:xfrm>
              <a:off x="2913126" y="144031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8" name="Band (CLT Group)"/>
            <p:cNvSpPr/>
            <p:nvPr/>
          </p:nvSpPr>
          <p:spPr>
            <a:xfrm>
              <a:off x="2928088" y="1446070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9" name="U"/>
            <p:cNvSpPr/>
            <p:nvPr/>
          </p:nvSpPr>
          <p:spPr>
            <a:xfrm>
              <a:off x="3106487" y="1446070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60" name="Group"/>
          <p:cNvGrpSpPr/>
          <p:nvPr/>
        </p:nvGrpSpPr>
        <p:grpSpPr>
          <a:xfrm>
            <a:off x="2909673" y="1488655"/>
            <a:ext cx="227890" cy="146172"/>
            <a:chOff x="2909673" y="1488655"/>
            <a:chExt cx="227890" cy="146172"/>
          </a:xfrm>
        </p:grpSpPr>
        <p:sp>
          <p:nvSpPr>
            <p:cNvPr id="180" name="Shape"/>
            <p:cNvSpPr/>
            <p:nvPr/>
          </p:nvSpPr>
          <p:spPr>
            <a:xfrm>
              <a:off x="2909673" y="1488655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1" name="SR LER2R, ,REPORTING, ,MANAGER Open Position"/>
            <p:cNvSpPr/>
            <p:nvPr/>
          </p:nvSpPr>
          <p:spPr>
            <a:xfrm>
              <a:off x="2924636" y="1497863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SR LER2R REPORTING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62" name="Shape"/>
            <p:cNvSpPr/>
            <p:nvPr/>
          </p:nvSpPr>
          <p:spPr>
            <a:xfrm>
              <a:off x="2913126" y="1600298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3" name="Band (CLT Group)"/>
            <p:cNvSpPr/>
            <p:nvPr/>
          </p:nvSpPr>
          <p:spPr>
            <a:xfrm>
              <a:off x="2928088" y="1606053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4" name="U"/>
            <p:cNvSpPr/>
            <p:nvPr/>
          </p:nvSpPr>
          <p:spPr>
            <a:xfrm>
              <a:off x="3106487" y="1606053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65" name="Group"/>
          <p:cNvGrpSpPr/>
          <p:nvPr/>
        </p:nvGrpSpPr>
        <p:grpSpPr>
          <a:xfrm>
            <a:off x="2909673" y="1648639"/>
            <a:ext cx="227890" cy="120851"/>
            <a:chOff x="2909673" y="1648639"/>
            <a:chExt cx="227890" cy="120851"/>
          </a:xfrm>
        </p:grpSpPr>
        <p:sp>
          <p:nvSpPr>
            <p:cNvPr id="182" name="Shape"/>
            <p:cNvSpPr/>
            <p:nvPr/>
          </p:nvSpPr>
          <p:spPr>
            <a:xfrm>
              <a:off x="2909673" y="1648639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6" name="LER2R SR., ,MANAGER Chen Ying Li Grace"/>
            <p:cNvSpPr/>
            <p:nvPr/>
          </p:nvSpPr>
          <p:spPr>
            <a:xfrm>
              <a:off x="2924636" y="1657846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LER2R SR.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 Ying Li Grace</a:t>
              </a:r>
            </a:p>
          </p:txBody>
        </p:sp>
        <p:sp>
          <p:nvSpPr>
            <p:cNvPr id="567" name="Shape"/>
            <p:cNvSpPr/>
            <p:nvPr/>
          </p:nvSpPr>
          <p:spPr>
            <a:xfrm>
              <a:off x="2913126" y="1734961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8" name="Band (CLT Group)"/>
            <p:cNvSpPr/>
            <p:nvPr/>
          </p:nvSpPr>
          <p:spPr>
            <a:xfrm>
              <a:off x="2928088" y="1740715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9" name="U"/>
            <p:cNvSpPr/>
            <p:nvPr/>
          </p:nvSpPr>
          <p:spPr>
            <a:xfrm>
              <a:off x="3106487" y="1740715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70" name="Group"/>
          <p:cNvGrpSpPr/>
          <p:nvPr/>
        </p:nvGrpSpPr>
        <p:grpSpPr>
          <a:xfrm>
            <a:off x="3144469" y="1244652"/>
            <a:ext cx="227890" cy="95530"/>
            <a:chOff x="3144469" y="1244652"/>
            <a:chExt cx="227890" cy="95530"/>
          </a:xfrm>
        </p:grpSpPr>
        <p:sp>
          <p:nvSpPr>
            <p:cNvPr id="184" name="Shape"/>
            <p:cNvSpPr/>
            <p:nvPr/>
          </p:nvSpPr>
          <p:spPr>
            <a:xfrm>
              <a:off x="3144469" y="1244652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1" name="IS2P DIRECTOR Gu Jie"/>
            <p:cNvSpPr/>
            <p:nvPr/>
          </p:nvSpPr>
          <p:spPr>
            <a:xfrm>
              <a:off x="3159431" y="1253860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IS2P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Gu Jie</a:t>
              </a:r>
            </a:p>
          </p:txBody>
        </p:sp>
        <p:sp>
          <p:nvSpPr>
            <p:cNvPr id="572" name="Shape"/>
            <p:cNvSpPr/>
            <p:nvPr/>
          </p:nvSpPr>
          <p:spPr>
            <a:xfrm>
              <a:off x="3147922" y="130565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3" name="Band (CLT Group)"/>
            <p:cNvSpPr/>
            <p:nvPr/>
          </p:nvSpPr>
          <p:spPr>
            <a:xfrm>
              <a:off x="3162884" y="131140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4" name="E"/>
            <p:cNvSpPr/>
            <p:nvPr/>
          </p:nvSpPr>
          <p:spPr>
            <a:xfrm>
              <a:off x="3341283" y="131140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75" name="Group"/>
          <p:cNvGrpSpPr/>
          <p:nvPr/>
        </p:nvGrpSpPr>
        <p:grpSpPr>
          <a:xfrm>
            <a:off x="3181299" y="1353993"/>
            <a:ext cx="227890" cy="171493"/>
            <a:chOff x="3181299" y="1353993"/>
            <a:chExt cx="227890" cy="171493"/>
          </a:xfrm>
        </p:grpSpPr>
        <p:sp>
          <p:nvSpPr>
            <p:cNvPr id="186" name="Shape"/>
            <p:cNvSpPr/>
            <p:nvPr/>
          </p:nvSpPr>
          <p:spPr>
            <a:xfrm>
              <a:off x="3181299" y="1353993"/>
              <a:ext cx="227890" cy="17149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6" name="INDIRECT, ,EXPENDITURE, ,ACCOUNTING, ,MANAGER Zhang Dottie"/>
            <p:cNvSpPr/>
            <p:nvPr/>
          </p:nvSpPr>
          <p:spPr>
            <a:xfrm>
              <a:off x="3196262" y="1363201"/>
              <a:ext cx="197965" cy="122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INDIRECT EXPENDITURE ACCOUNTING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Zhang Dottie</a:t>
              </a:r>
            </a:p>
          </p:txBody>
        </p:sp>
        <p:sp>
          <p:nvSpPr>
            <p:cNvPr id="577" name="Shape"/>
            <p:cNvSpPr/>
            <p:nvPr/>
          </p:nvSpPr>
          <p:spPr>
            <a:xfrm>
              <a:off x="3184752" y="149095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8" name="Band (CLT Group)"/>
            <p:cNvSpPr/>
            <p:nvPr/>
          </p:nvSpPr>
          <p:spPr>
            <a:xfrm>
              <a:off x="3199715" y="1496712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9" name="U"/>
            <p:cNvSpPr/>
            <p:nvPr/>
          </p:nvSpPr>
          <p:spPr>
            <a:xfrm>
              <a:off x="3378113" y="1496712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80" name="Group"/>
          <p:cNvGrpSpPr/>
          <p:nvPr/>
        </p:nvGrpSpPr>
        <p:grpSpPr>
          <a:xfrm>
            <a:off x="3181299" y="1539297"/>
            <a:ext cx="227890" cy="146172"/>
            <a:chOff x="3181299" y="1539297"/>
            <a:chExt cx="227890" cy="146172"/>
          </a:xfrm>
        </p:grpSpPr>
        <p:sp>
          <p:nvSpPr>
            <p:cNvPr id="188" name="Shape"/>
            <p:cNvSpPr/>
            <p:nvPr/>
          </p:nvSpPr>
          <p:spPr>
            <a:xfrm>
              <a:off x="3181299" y="1539297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1" name="CAPITAL, ,EXPENDITURE, ,MANAGER Yuan DingYi"/>
            <p:cNvSpPr/>
            <p:nvPr/>
          </p:nvSpPr>
          <p:spPr>
            <a:xfrm>
              <a:off x="3196262" y="1548505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CAPITAL EXPENDITURE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Yuan DingYi</a:t>
              </a:r>
            </a:p>
          </p:txBody>
        </p:sp>
        <p:sp>
          <p:nvSpPr>
            <p:cNvPr id="582" name="Shape"/>
            <p:cNvSpPr/>
            <p:nvPr/>
          </p:nvSpPr>
          <p:spPr>
            <a:xfrm>
              <a:off x="3184752" y="1650941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3" name="Band (CLT Group)"/>
            <p:cNvSpPr/>
            <p:nvPr/>
          </p:nvSpPr>
          <p:spPr>
            <a:xfrm>
              <a:off x="3199715" y="1656695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4" name="U"/>
            <p:cNvSpPr/>
            <p:nvPr/>
          </p:nvSpPr>
          <p:spPr>
            <a:xfrm>
              <a:off x="3378113" y="1656695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85" name="Group"/>
          <p:cNvGrpSpPr/>
          <p:nvPr/>
        </p:nvGrpSpPr>
        <p:grpSpPr>
          <a:xfrm>
            <a:off x="3181299" y="1699281"/>
            <a:ext cx="227890" cy="120851"/>
            <a:chOff x="3181299" y="1699281"/>
            <a:chExt cx="227890" cy="120851"/>
          </a:xfrm>
        </p:grpSpPr>
        <p:sp>
          <p:nvSpPr>
            <p:cNvPr id="190" name="Shape"/>
            <p:cNvSpPr/>
            <p:nvPr/>
          </p:nvSpPr>
          <p:spPr>
            <a:xfrm>
              <a:off x="3181299" y="1699281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6" name="FINANCE MANAGER,-CONTROLLING Open Position"/>
            <p:cNvSpPr/>
            <p:nvPr/>
          </p:nvSpPr>
          <p:spPr>
            <a:xfrm>
              <a:off x="3196262" y="1708488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MANAGER-CONTROLLING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87" name="Shape"/>
            <p:cNvSpPr/>
            <p:nvPr/>
          </p:nvSpPr>
          <p:spPr>
            <a:xfrm>
              <a:off x="3184752" y="178560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8" name="Band (CLT Group)"/>
            <p:cNvSpPr/>
            <p:nvPr/>
          </p:nvSpPr>
          <p:spPr>
            <a:xfrm>
              <a:off x="3199715" y="1791357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9" name="U"/>
            <p:cNvSpPr/>
            <p:nvPr/>
          </p:nvSpPr>
          <p:spPr>
            <a:xfrm>
              <a:off x="3378113" y="1791357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90" name="Group"/>
          <p:cNvGrpSpPr/>
          <p:nvPr/>
        </p:nvGrpSpPr>
        <p:grpSpPr>
          <a:xfrm>
            <a:off x="3181299" y="1833943"/>
            <a:ext cx="227890" cy="171493"/>
            <a:chOff x="3181299" y="1833943"/>
            <a:chExt cx="227890" cy="171493"/>
          </a:xfrm>
        </p:grpSpPr>
        <p:sp>
          <p:nvSpPr>
            <p:cNvPr id="192" name="Shape"/>
            <p:cNvSpPr/>
            <p:nvPr/>
          </p:nvSpPr>
          <p:spPr>
            <a:xfrm>
              <a:off x="3181299" y="1833943"/>
              <a:ext cx="227890" cy="17149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1" name="PROCESS, ,EXELLENCE, ,MANAGER-,CONTROLLING Open Position"/>
            <p:cNvSpPr/>
            <p:nvPr/>
          </p:nvSpPr>
          <p:spPr>
            <a:xfrm>
              <a:off x="3196262" y="1843151"/>
              <a:ext cx="197965" cy="122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PROCESS EXELLENCE MANAGER-CONTROLLING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92" name="Shape"/>
            <p:cNvSpPr/>
            <p:nvPr/>
          </p:nvSpPr>
          <p:spPr>
            <a:xfrm>
              <a:off x="3184752" y="197090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3" name="Band (CLT Group)"/>
            <p:cNvSpPr/>
            <p:nvPr/>
          </p:nvSpPr>
          <p:spPr>
            <a:xfrm>
              <a:off x="3199715" y="1976662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4" name="U"/>
            <p:cNvSpPr/>
            <p:nvPr/>
          </p:nvSpPr>
          <p:spPr>
            <a:xfrm>
              <a:off x="3378113" y="1976662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95" name="Group"/>
          <p:cNvGrpSpPr/>
          <p:nvPr/>
        </p:nvGrpSpPr>
        <p:grpSpPr>
          <a:xfrm>
            <a:off x="3416095" y="1244652"/>
            <a:ext cx="227890" cy="95530"/>
            <a:chOff x="3416095" y="1244652"/>
            <a:chExt cx="227890" cy="95530"/>
          </a:xfrm>
        </p:grpSpPr>
        <p:sp>
          <p:nvSpPr>
            <p:cNvPr id="194" name="Shape"/>
            <p:cNvSpPr/>
            <p:nvPr/>
          </p:nvSpPr>
          <p:spPr>
            <a:xfrm>
              <a:off x="3416095" y="1244652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6" name="S2P + PE DIRECTOR Wang Linda"/>
            <p:cNvSpPr/>
            <p:nvPr/>
          </p:nvSpPr>
          <p:spPr>
            <a:xfrm>
              <a:off x="3431057" y="1253860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S2P + PE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Wang Linda</a:t>
              </a:r>
            </a:p>
          </p:txBody>
        </p:sp>
        <p:sp>
          <p:nvSpPr>
            <p:cNvPr id="597" name="Shape"/>
            <p:cNvSpPr/>
            <p:nvPr/>
          </p:nvSpPr>
          <p:spPr>
            <a:xfrm>
              <a:off x="3419548" y="130565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8" name="Band (CLT Group)"/>
            <p:cNvSpPr/>
            <p:nvPr/>
          </p:nvSpPr>
          <p:spPr>
            <a:xfrm>
              <a:off x="3434510" y="131140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9" name="E"/>
            <p:cNvSpPr/>
            <p:nvPr/>
          </p:nvSpPr>
          <p:spPr>
            <a:xfrm>
              <a:off x="3612909" y="131140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00" name="Group"/>
          <p:cNvGrpSpPr/>
          <p:nvPr/>
        </p:nvGrpSpPr>
        <p:grpSpPr>
          <a:xfrm>
            <a:off x="3452926" y="1353993"/>
            <a:ext cx="227890" cy="120851"/>
            <a:chOff x="3452926" y="1353993"/>
            <a:chExt cx="227890" cy="120851"/>
          </a:xfrm>
        </p:grpSpPr>
        <p:sp>
          <p:nvSpPr>
            <p:cNvPr id="196" name="Shape"/>
            <p:cNvSpPr/>
            <p:nvPr/>
          </p:nvSpPr>
          <p:spPr>
            <a:xfrm>
              <a:off x="3452926" y="1353993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1" name="DIRECT S2P + T&amp;amp;E, ,SR. MANAGER Hu Rong Hua"/>
            <p:cNvSpPr/>
            <p:nvPr/>
          </p:nvSpPr>
          <p:spPr>
            <a:xfrm>
              <a:off x="3467888" y="1363201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DIRECT S2P + T&amp;E SR.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 Rong Hua</a:t>
              </a:r>
            </a:p>
          </p:txBody>
        </p:sp>
        <p:sp>
          <p:nvSpPr>
            <p:cNvPr id="602" name="Shape"/>
            <p:cNvSpPr/>
            <p:nvPr/>
          </p:nvSpPr>
          <p:spPr>
            <a:xfrm>
              <a:off x="3456379" y="144031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3" name="Band (CLT Group)"/>
            <p:cNvSpPr/>
            <p:nvPr/>
          </p:nvSpPr>
          <p:spPr>
            <a:xfrm>
              <a:off x="3471341" y="1446070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4" name="U"/>
            <p:cNvSpPr/>
            <p:nvPr/>
          </p:nvSpPr>
          <p:spPr>
            <a:xfrm>
              <a:off x="3649740" y="1446070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05" name="Group"/>
          <p:cNvGrpSpPr/>
          <p:nvPr/>
        </p:nvGrpSpPr>
        <p:grpSpPr>
          <a:xfrm>
            <a:off x="3452926" y="1488655"/>
            <a:ext cx="227890" cy="120851"/>
            <a:chOff x="3452926" y="1488655"/>
            <a:chExt cx="227890" cy="120851"/>
          </a:xfrm>
        </p:grpSpPr>
        <p:sp>
          <p:nvSpPr>
            <p:cNvPr id="198" name="Shape"/>
            <p:cNvSpPr/>
            <p:nvPr/>
          </p:nvSpPr>
          <p:spPr>
            <a:xfrm>
              <a:off x="3452926" y="1488655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6" name="SR. INDIRECT S2P, ,OPS MANAGER Lu Sandy"/>
            <p:cNvSpPr/>
            <p:nvPr/>
          </p:nvSpPr>
          <p:spPr>
            <a:xfrm>
              <a:off x="3467888" y="1497863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SR. INDIRECT S2P OPS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Lu Sandy</a:t>
              </a:r>
            </a:p>
          </p:txBody>
        </p:sp>
        <p:sp>
          <p:nvSpPr>
            <p:cNvPr id="607" name="Shape"/>
            <p:cNvSpPr/>
            <p:nvPr/>
          </p:nvSpPr>
          <p:spPr>
            <a:xfrm>
              <a:off x="3456379" y="157497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8" name="Band (CLT Group)"/>
            <p:cNvSpPr/>
            <p:nvPr/>
          </p:nvSpPr>
          <p:spPr>
            <a:xfrm>
              <a:off x="3471341" y="1580732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9" name="U"/>
            <p:cNvSpPr/>
            <p:nvPr/>
          </p:nvSpPr>
          <p:spPr>
            <a:xfrm>
              <a:off x="3649740" y="1580732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10" name="Group"/>
          <p:cNvGrpSpPr/>
          <p:nvPr/>
        </p:nvGrpSpPr>
        <p:grpSpPr>
          <a:xfrm>
            <a:off x="3706137" y="1244652"/>
            <a:ext cx="227890" cy="146172"/>
            <a:chOff x="3706137" y="1244652"/>
            <a:chExt cx="227890" cy="146172"/>
          </a:xfrm>
        </p:grpSpPr>
        <p:sp>
          <p:nvSpPr>
            <p:cNvPr id="200" name="Shape"/>
            <p:cNvSpPr/>
            <p:nvPr/>
          </p:nvSpPr>
          <p:spPr>
            <a:xfrm>
              <a:off x="3706137" y="1244652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1" name="FINANCE DIRECTOR, ,- CONTROLLING, ,HKTW Lai Fung Ngan"/>
            <p:cNvSpPr/>
            <p:nvPr/>
          </p:nvSpPr>
          <p:spPr>
            <a:xfrm>
              <a:off x="3721099" y="1253860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DIRECTOR - CONTROLLING HKTW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Lai Fung Ngan</a:t>
              </a:r>
            </a:p>
          </p:txBody>
        </p:sp>
        <p:sp>
          <p:nvSpPr>
            <p:cNvPr id="612" name="Shape"/>
            <p:cNvSpPr/>
            <p:nvPr/>
          </p:nvSpPr>
          <p:spPr>
            <a:xfrm>
              <a:off x="3709590" y="135629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3" name="Band (CLT Group)"/>
            <p:cNvSpPr/>
            <p:nvPr/>
          </p:nvSpPr>
          <p:spPr>
            <a:xfrm>
              <a:off x="3724552" y="1362050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4" name="E"/>
            <p:cNvSpPr/>
            <p:nvPr/>
          </p:nvSpPr>
          <p:spPr>
            <a:xfrm>
              <a:off x="3902951" y="1362050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15" name="Group"/>
          <p:cNvGrpSpPr/>
          <p:nvPr/>
        </p:nvGrpSpPr>
        <p:grpSpPr>
          <a:xfrm>
            <a:off x="3742967" y="1404635"/>
            <a:ext cx="227890" cy="120851"/>
            <a:chOff x="3742967" y="1404635"/>
            <a:chExt cx="227890" cy="120851"/>
          </a:xfrm>
        </p:grpSpPr>
        <p:sp>
          <p:nvSpPr>
            <p:cNvPr id="202" name="Shape"/>
            <p:cNvSpPr/>
            <p:nvPr/>
          </p:nvSpPr>
          <p:spPr>
            <a:xfrm>
              <a:off x="3742967" y="1404635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6" name="SR.ACCOUNTING, ,MANAGER TW Tai Emily"/>
            <p:cNvSpPr/>
            <p:nvPr/>
          </p:nvSpPr>
          <p:spPr>
            <a:xfrm>
              <a:off x="3757930" y="1413843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SR.ACCOUNTING MANAGER TW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Tai Emily</a:t>
              </a:r>
            </a:p>
          </p:txBody>
        </p:sp>
        <p:sp>
          <p:nvSpPr>
            <p:cNvPr id="617" name="Shape"/>
            <p:cNvSpPr/>
            <p:nvPr/>
          </p:nvSpPr>
          <p:spPr>
            <a:xfrm>
              <a:off x="3746420" y="149095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8" name="Band (CLT Group)"/>
            <p:cNvSpPr/>
            <p:nvPr/>
          </p:nvSpPr>
          <p:spPr>
            <a:xfrm>
              <a:off x="3761383" y="1496712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9" name="U"/>
            <p:cNvSpPr/>
            <p:nvPr/>
          </p:nvSpPr>
          <p:spPr>
            <a:xfrm>
              <a:off x="3939781" y="1496712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20" name="Group"/>
          <p:cNvGrpSpPr/>
          <p:nvPr/>
        </p:nvGrpSpPr>
        <p:grpSpPr>
          <a:xfrm>
            <a:off x="3742967" y="1539297"/>
            <a:ext cx="227890" cy="120851"/>
            <a:chOff x="3742967" y="1539297"/>
            <a:chExt cx="227890" cy="120851"/>
          </a:xfrm>
        </p:grpSpPr>
        <p:sp>
          <p:nvSpPr>
            <p:cNvPr id="204" name="Shape"/>
            <p:cNvSpPr/>
            <p:nvPr/>
          </p:nvSpPr>
          <p:spPr>
            <a:xfrm>
              <a:off x="3742967" y="1539297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1" name="ADMINISTRATION, ,SUPERVISOR Yang Eva"/>
            <p:cNvSpPr/>
            <p:nvPr/>
          </p:nvSpPr>
          <p:spPr>
            <a:xfrm>
              <a:off x="3757930" y="1548505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ADMINISTRATION SUPERVISOR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Yang Eva</a:t>
              </a:r>
            </a:p>
          </p:txBody>
        </p:sp>
        <p:sp>
          <p:nvSpPr>
            <p:cNvPr id="622" name="Shape"/>
            <p:cNvSpPr/>
            <p:nvPr/>
          </p:nvSpPr>
          <p:spPr>
            <a:xfrm>
              <a:off x="3746420" y="1625619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3" name="Band (CLT Group)"/>
            <p:cNvSpPr/>
            <p:nvPr/>
          </p:nvSpPr>
          <p:spPr>
            <a:xfrm>
              <a:off x="3761383" y="1631374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4" name="L"/>
            <p:cNvSpPr/>
            <p:nvPr/>
          </p:nvSpPr>
          <p:spPr>
            <a:xfrm>
              <a:off x="3940932" y="1631374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25" name="Group"/>
          <p:cNvGrpSpPr/>
          <p:nvPr/>
        </p:nvGrpSpPr>
        <p:grpSpPr>
          <a:xfrm>
            <a:off x="3742967" y="1673960"/>
            <a:ext cx="227890" cy="120851"/>
            <a:chOff x="3742967" y="1673960"/>
            <a:chExt cx="227890" cy="120851"/>
          </a:xfrm>
        </p:grpSpPr>
        <p:sp>
          <p:nvSpPr>
            <p:cNvPr id="206" name="Shape"/>
            <p:cNvSpPr/>
            <p:nvPr/>
          </p:nvSpPr>
          <p:spPr>
            <a:xfrm>
              <a:off x="3742967" y="1673960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6" name="SR.ACCOUNTING, ,MANAGER HK Cheng Ho Kwan"/>
            <p:cNvSpPr/>
            <p:nvPr/>
          </p:nvSpPr>
          <p:spPr>
            <a:xfrm>
              <a:off x="3757930" y="1683167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SR.ACCOUNTING MANAGER HK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Cheng Ho Kwan</a:t>
              </a:r>
            </a:p>
          </p:txBody>
        </p:sp>
        <p:sp>
          <p:nvSpPr>
            <p:cNvPr id="627" name="Shape"/>
            <p:cNvSpPr/>
            <p:nvPr/>
          </p:nvSpPr>
          <p:spPr>
            <a:xfrm>
              <a:off x="3746420" y="176028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8" name="Band (CLT Group)"/>
            <p:cNvSpPr/>
            <p:nvPr/>
          </p:nvSpPr>
          <p:spPr>
            <a:xfrm>
              <a:off x="3761383" y="1766036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9" name="U"/>
            <p:cNvSpPr/>
            <p:nvPr/>
          </p:nvSpPr>
          <p:spPr>
            <a:xfrm>
              <a:off x="3939781" y="1766036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30" name="Group"/>
          <p:cNvGrpSpPr/>
          <p:nvPr/>
        </p:nvGrpSpPr>
        <p:grpSpPr>
          <a:xfrm>
            <a:off x="3977763" y="1244652"/>
            <a:ext cx="227890" cy="95530"/>
            <a:chOff x="3977763" y="1244652"/>
            <a:chExt cx="227890" cy="95530"/>
          </a:xfrm>
        </p:grpSpPr>
        <p:sp>
          <p:nvSpPr>
            <p:cNvPr id="208" name="Shape"/>
            <p:cNvSpPr/>
            <p:nvPr/>
          </p:nvSpPr>
          <p:spPr>
            <a:xfrm>
              <a:off x="3977763" y="1244652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1" name="O2C DIRECTOR Li Li Mary"/>
            <p:cNvSpPr/>
            <p:nvPr/>
          </p:nvSpPr>
          <p:spPr>
            <a:xfrm>
              <a:off x="3992725" y="1253860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O2C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 Li Mary</a:t>
              </a:r>
            </a:p>
          </p:txBody>
        </p:sp>
        <p:sp>
          <p:nvSpPr>
            <p:cNvPr id="632" name="Shape"/>
            <p:cNvSpPr/>
            <p:nvPr/>
          </p:nvSpPr>
          <p:spPr>
            <a:xfrm>
              <a:off x="3981216" y="130565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3" name="Band (CLT Group)"/>
            <p:cNvSpPr/>
            <p:nvPr/>
          </p:nvSpPr>
          <p:spPr>
            <a:xfrm>
              <a:off x="3996178" y="131140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4" name="E"/>
            <p:cNvSpPr/>
            <p:nvPr/>
          </p:nvSpPr>
          <p:spPr>
            <a:xfrm>
              <a:off x="4174577" y="131140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35" name="Group"/>
          <p:cNvGrpSpPr/>
          <p:nvPr/>
        </p:nvGrpSpPr>
        <p:grpSpPr>
          <a:xfrm>
            <a:off x="4014594" y="1353993"/>
            <a:ext cx="227890" cy="120851"/>
            <a:chOff x="4014594" y="1353993"/>
            <a:chExt cx="227890" cy="120851"/>
          </a:xfrm>
        </p:grpSpPr>
        <p:sp>
          <p:nvSpPr>
            <p:cNvPr id="210" name="Shape"/>
            <p:cNvSpPr/>
            <p:nvPr/>
          </p:nvSpPr>
          <p:spPr>
            <a:xfrm>
              <a:off x="4014594" y="1353993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6" name="OTC - NIKE STORES, ,SR MGR Cheng Eunice"/>
            <p:cNvSpPr/>
            <p:nvPr/>
          </p:nvSpPr>
          <p:spPr>
            <a:xfrm>
              <a:off x="4029556" y="1363201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OTC - NIKE STORES SR MGR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Cheng Eunice</a:t>
              </a:r>
            </a:p>
          </p:txBody>
        </p:sp>
        <p:sp>
          <p:nvSpPr>
            <p:cNvPr id="637" name="Shape"/>
            <p:cNvSpPr/>
            <p:nvPr/>
          </p:nvSpPr>
          <p:spPr>
            <a:xfrm>
              <a:off x="4018047" y="144031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8" name="Band (CLT Group)"/>
            <p:cNvSpPr/>
            <p:nvPr/>
          </p:nvSpPr>
          <p:spPr>
            <a:xfrm>
              <a:off x="4033009" y="1446070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9" name="U"/>
            <p:cNvSpPr/>
            <p:nvPr/>
          </p:nvSpPr>
          <p:spPr>
            <a:xfrm>
              <a:off x="4211408" y="1446070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40" name="Group"/>
          <p:cNvGrpSpPr/>
          <p:nvPr/>
        </p:nvGrpSpPr>
        <p:grpSpPr>
          <a:xfrm>
            <a:off x="4014594" y="1488655"/>
            <a:ext cx="227890" cy="120851"/>
            <a:chOff x="4014594" y="1488655"/>
            <a:chExt cx="227890" cy="120851"/>
          </a:xfrm>
        </p:grpSpPr>
        <p:sp>
          <p:nvSpPr>
            <p:cNvPr id="212" name="Shape"/>
            <p:cNvSpPr/>
            <p:nvPr/>
          </p:nvSpPr>
          <p:spPr>
            <a:xfrm>
              <a:off x="4014594" y="1488655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1" name="O2C NSP SR., ,MANAGER Xu Ying"/>
            <p:cNvSpPr/>
            <p:nvPr/>
          </p:nvSpPr>
          <p:spPr>
            <a:xfrm>
              <a:off x="4029556" y="1497863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O2C NSP SR.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Xu Ying</a:t>
              </a:r>
            </a:p>
          </p:txBody>
        </p:sp>
        <p:sp>
          <p:nvSpPr>
            <p:cNvPr id="642" name="Shape"/>
            <p:cNvSpPr/>
            <p:nvPr/>
          </p:nvSpPr>
          <p:spPr>
            <a:xfrm>
              <a:off x="4018047" y="157497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3" name="Band (CLT Group)"/>
            <p:cNvSpPr/>
            <p:nvPr/>
          </p:nvSpPr>
          <p:spPr>
            <a:xfrm>
              <a:off x="4033009" y="1580732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4" name="U"/>
            <p:cNvSpPr/>
            <p:nvPr/>
          </p:nvSpPr>
          <p:spPr>
            <a:xfrm>
              <a:off x="4211408" y="1580732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45" name="Group"/>
          <p:cNvGrpSpPr/>
          <p:nvPr/>
        </p:nvGrpSpPr>
        <p:grpSpPr>
          <a:xfrm>
            <a:off x="4014594" y="1623317"/>
            <a:ext cx="227890" cy="120851"/>
            <a:chOff x="4014594" y="1623317"/>
            <a:chExt cx="227890" cy="120851"/>
          </a:xfrm>
        </p:grpSpPr>
        <p:sp>
          <p:nvSpPr>
            <p:cNvPr id="214" name="Shape"/>
            <p:cNvSpPr/>
            <p:nvPr/>
          </p:nvSpPr>
          <p:spPr>
            <a:xfrm>
              <a:off x="4014594" y="1623317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6" name="O2C NIKE DIRECT, ,SR MANAGER Liu ShiJia Cathy"/>
            <p:cNvSpPr/>
            <p:nvPr/>
          </p:nvSpPr>
          <p:spPr>
            <a:xfrm>
              <a:off x="4029556" y="1632525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O2C NIKE DIRECT SR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Liu ShiJia Cathy</a:t>
              </a:r>
            </a:p>
          </p:txBody>
        </p:sp>
        <p:sp>
          <p:nvSpPr>
            <p:cNvPr id="647" name="Shape"/>
            <p:cNvSpPr/>
            <p:nvPr/>
          </p:nvSpPr>
          <p:spPr>
            <a:xfrm>
              <a:off x="4018047" y="1709639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8" name="Band (CLT Group)"/>
            <p:cNvSpPr/>
            <p:nvPr/>
          </p:nvSpPr>
          <p:spPr>
            <a:xfrm>
              <a:off x="4033009" y="171539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9" name="U"/>
            <p:cNvSpPr/>
            <p:nvPr/>
          </p:nvSpPr>
          <p:spPr>
            <a:xfrm>
              <a:off x="4211408" y="171539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50" name="Group"/>
          <p:cNvGrpSpPr/>
          <p:nvPr/>
        </p:nvGrpSpPr>
        <p:grpSpPr>
          <a:xfrm>
            <a:off x="4014594" y="1757980"/>
            <a:ext cx="227890" cy="120851"/>
            <a:chOff x="4014594" y="1757980"/>
            <a:chExt cx="227890" cy="120851"/>
          </a:xfrm>
        </p:grpSpPr>
        <p:sp>
          <p:nvSpPr>
            <p:cNvPr id="216" name="Shape"/>
            <p:cNvSpPr/>
            <p:nvPr/>
          </p:nvSpPr>
          <p:spPr>
            <a:xfrm>
              <a:off x="4014594" y="1757980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1" name="CDO ACCOUNTING, ,MANAGER Ye Shi Min Fleming"/>
            <p:cNvSpPr/>
            <p:nvPr/>
          </p:nvSpPr>
          <p:spPr>
            <a:xfrm>
              <a:off x="4029556" y="1767187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CDO ACCOUNTING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Ye Shi Min Fleming</a:t>
              </a:r>
            </a:p>
          </p:txBody>
        </p:sp>
        <p:sp>
          <p:nvSpPr>
            <p:cNvPr id="652" name="Shape"/>
            <p:cNvSpPr/>
            <p:nvPr/>
          </p:nvSpPr>
          <p:spPr>
            <a:xfrm>
              <a:off x="4018047" y="184430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3" name="Band (CLT Group)"/>
            <p:cNvSpPr/>
            <p:nvPr/>
          </p:nvSpPr>
          <p:spPr>
            <a:xfrm>
              <a:off x="4033009" y="1850056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4" name="U"/>
            <p:cNvSpPr/>
            <p:nvPr/>
          </p:nvSpPr>
          <p:spPr>
            <a:xfrm>
              <a:off x="4211408" y="1850056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55" name="Group"/>
          <p:cNvGrpSpPr/>
          <p:nvPr/>
        </p:nvGrpSpPr>
        <p:grpSpPr>
          <a:xfrm>
            <a:off x="4249389" y="1244652"/>
            <a:ext cx="227890" cy="95530"/>
            <a:chOff x="4249389" y="1244652"/>
            <a:chExt cx="227890" cy="95530"/>
          </a:xfrm>
        </p:grpSpPr>
        <p:sp>
          <p:nvSpPr>
            <p:cNvPr id="218" name="Shape"/>
            <p:cNvSpPr/>
            <p:nvPr/>
          </p:nvSpPr>
          <p:spPr>
            <a:xfrm>
              <a:off x="4249389" y="1244652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6" name="DS2P DIRECTOR He John"/>
            <p:cNvSpPr/>
            <p:nvPr/>
          </p:nvSpPr>
          <p:spPr>
            <a:xfrm>
              <a:off x="4264352" y="1253860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DS2P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He John</a:t>
              </a:r>
            </a:p>
          </p:txBody>
        </p:sp>
        <p:sp>
          <p:nvSpPr>
            <p:cNvPr id="657" name="Shape"/>
            <p:cNvSpPr/>
            <p:nvPr/>
          </p:nvSpPr>
          <p:spPr>
            <a:xfrm>
              <a:off x="4252842" y="130565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8" name="Band (CLT Group)"/>
            <p:cNvSpPr/>
            <p:nvPr/>
          </p:nvSpPr>
          <p:spPr>
            <a:xfrm>
              <a:off x="4267805" y="131140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9" name="E"/>
            <p:cNvSpPr/>
            <p:nvPr/>
          </p:nvSpPr>
          <p:spPr>
            <a:xfrm>
              <a:off x="4446203" y="131140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60" name="Group"/>
          <p:cNvGrpSpPr/>
          <p:nvPr/>
        </p:nvGrpSpPr>
        <p:grpSpPr>
          <a:xfrm>
            <a:off x="4286220" y="1353993"/>
            <a:ext cx="227890" cy="146172"/>
            <a:chOff x="4286220" y="1353993"/>
            <a:chExt cx="227890" cy="146172"/>
          </a:xfrm>
        </p:grpSpPr>
        <p:sp>
          <p:nvSpPr>
            <p:cNvPr id="220" name="Shape"/>
            <p:cNvSpPr/>
            <p:nvPr/>
          </p:nvSpPr>
          <p:spPr>
            <a:xfrm>
              <a:off x="4286220" y="1353993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1" name="INVENTORY, ,CONTROL, ,MANAGER Open Position"/>
            <p:cNvSpPr/>
            <p:nvPr/>
          </p:nvSpPr>
          <p:spPr>
            <a:xfrm>
              <a:off x="4301182" y="1363201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INVENTORY CONTROL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62" name="Shape"/>
            <p:cNvSpPr/>
            <p:nvPr/>
          </p:nvSpPr>
          <p:spPr>
            <a:xfrm>
              <a:off x="4289673" y="146563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3" name="Band (CLT Group)"/>
            <p:cNvSpPr/>
            <p:nvPr/>
          </p:nvSpPr>
          <p:spPr>
            <a:xfrm>
              <a:off x="4304635" y="1471391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4" name="U"/>
            <p:cNvSpPr/>
            <p:nvPr/>
          </p:nvSpPr>
          <p:spPr>
            <a:xfrm>
              <a:off x="4483034" y="1471391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65" name="Group"/>
          <p:cNvGrpSpPr/>
          <p:nvPr/>
        </p:nvGrpSpPr>
        <p:grpSpPr>
          <a:xfrm>
            <a:off x="4286220" y="1513976"/>
            <a:ext cx="227890" cy="146172"/>
            <a:chOff x="4286220" y="1513976"/>
            <a:chExt cx="227890" cy="146172"/>
          </a:xfrm>
        </p:grpSpPr>
        <p:sp>
          <p:nvSpPr>
            <p:cNvPr id="222" name="Shape"/>
            <p:cNvSpPr/>
            <p:nvPr/>
          </p:nvSpPr>
          <p:spPr>
            <a:xfrm>
              <a:off x="4286220" y="1513976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6" name="INVENTORY &amp;amp; COST, ,ACCOUNTING SR., ,MANAGER Chen Jenny"/>
            <p:cNvSpPr/>
            <p:nvPr/>
          </p:nvSpPr>
          <p:spPr>
            <a:xfrm>
              <a:off x="4301182" y="1523184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INVENTORY &amp; COST ACCOUNTING SR.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 Jenny</a:t>
              </a:r>
            </a:p>
          </p:txBody>
        </p:sp>
        <p:sp>
          <p:nvSpPr>
            <p:cNvPr id="667" name="Shape"/>
            <p:cNvSpPr/>
            <p:nvPr/>
          </p:nvSpPr>
          <p:spPr>
            <a:xfrm>
              <a:off x="4289673" y="1625619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8" name="Band (CLT Group)"/>
            <p:cNvSpPr/>
            <p:nvPr/>
          </p:nvSpPr>
          <p:spPr>
            <a:xfrm>
              <a:off x="4304635" y="163137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9" name="U"/>
            <p:cNvSpPr/>
            <p:nvPr/>
          </p:nvSpPr>
          <p:spPr>
            <a:xfrm>
              <a:off x="4483034" y="163137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70" name="Group"/>
          <p:cNvGrpSpPr/>
          <p:nvPr/>
        </p:nvGrpSpPr>
        <p:grpSpPr>
          <a:xfrm>
            <a:off x="4286220" y="1673960"/>
            <a:ext cx="227890" cy="146172"/>
            <a:chOff x="4286220" y="1673960"/>
            <a:chExt cx="227890" cy="146172"/>
          </a:xfrm>
        </p:grpSpPr>
        <p:sp>
          <p:nvSpPr>
            <p:cNvPr id="224" name="Shape"/>
            <p:cNvSpPr/>
            <p:nvPr/>
          </p:nvSpPr>
          <p:spPr>
            <a:xfrm>
              <a:off x="4286220" y="1673960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1" name="INVENTORY OPS., ,ACCOUNTING, ,MANAGER Jiang XuQin"/>
            <p:cNvSpPr/>
            <p:nvPr/>
          </p:nvSpPr>
          <p:spPr>
            <a:xfrm>
              <a:off x="4301182" y="1683167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INVENTORY OPS. ACCOUNTING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Jiang XuQin</a:t>
              </a:r>
            </a:p>
          </p:txBody>
        </p:sp>
        <p:sp>
          <p:nvSpPr>
            <p:cNvPr id="672" name="Shape"/>
            <p:cNvSpPr/>
            <p:nvPr/>
          </p:nvSpPr>
          <p:spPr>
            <a:xfrm>
              <a:off x="4289673" y="178560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3" name="Band (CLT Group)"/>
            <p:cNvSpPr/>
            <p:nvPr/>
          </p:nvSpPr>
          <p:spPr>
            <a:xfrm>
              <a:off x="4304635" y="1791357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4" name="U"/>
            <p:cNvSpPr/>
            <p:nvPr/>
          </p:nvSpPr>
          <p:spPr>
            <a:xfrm>
              <a:off x="4483034" y="1791357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75" name="Group"/>
          <p:cNvGrpSpPr/>
          <p:nvPr/>
        </p:nvGrpSpPr>
        <p:grpSpPr>
          <a:xfrm>
            <a:off x="4521016" y="1244652"/>
            <a:ext cx="227890" cy="95530"/>
            <a:chOff x="4521016" y="1244652"/>
            <a:chExt cx="227890" cy="95530"/>
          </a:xfrm>
        </p:grpSpPr>
        <p:sp>
          <p:nvSpPr>
            <p:cNvPr id="226" name="Shape"/>
            <p:cNvSpPr/>
            <p:nvPr/>
          </p:nvSpPr>
          <p:spPr>
            <a:xfrm>
              <a:off x="4521016" y="1244652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6" name="ERM DIRECTOR Zhao ShuLing"/>
            <p:cNvSpPr/>
            <p:nvPr/>
          </p:nvSpPr>
          <p:spPr>
            <a:xfrm>
              <a:off x="4535978" y="1253860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ERM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Zhao ShuLing</a:t>
              </a:r>
            </a:p>
          </p:txBody>
        </p:sp>
        <p:sp>
          <p:nvSpPr>
            <p:cNvPr id="677" name="Shape"/>
            <p:cNvSpPr/>
            <p:nvPr/>
          </p:nvSpPr>
          <p:spPr>
            <a:xfrm>
              <a:off x="4524468" y="130565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8" name="Band (CLT Group)"/>
            <p:cNvSpPr/>
            <p:nvPr/>
          </p:nvSpPr>
          <p:spPr>
            <a:xfrm>
              <a:off x="4539431" y="131140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9" name="E"/>
            <p:cNvSpPr/>
            <p:nvPr/>
          </p:nvSpPr>
          <p:spPr>
            <a:xfrm>
              <a:off x="4717830" y="131140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80" name="Group"/>
          <p:cNvGrpSpPr/>
          <p:nvPr/>
        </p:nvGrpSpPr>
        <p:grpSpPr>
          <a:xfrm>
            <a:off x="4557846" y="1353993"/>
            <a:ext cx="227890" cy="95530"/>
            <a:chOff x="4557846" y="1353993"/>
            <a:chExt cx="227890" cy="95530"/>
          </a:xfrm>
        </p:grpSpPr>
        <p:sp>
          <p:nvSpPr>
            <p:cNvPr id="228" name="Shape"/>
            <p:cNvSpPr/>
            <p:nvPr/>
          </p:nvSpPr>
          <p:spPr>
            <a:xfrm>
              <a:off x="4557846" y="1353993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1" name="ERM SR MANAGER Liu Li"/>
            <p:cNvSpPr/>
            <p:nvPr/>
          </p:nvSpPr>
          <p:spPr>
            <a:xfrm>
              <a:off x="4572809" y="1363201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ERM SR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Liu Li</a:t>
              </a:r>
            </a:p>
          </p:txBody>
        </p:sp>
        <p:sp>
          <p:nvSpPr>
            <p:cNvPr id="682" name="Shape"/>
            <p:cNvSpPr/>
            <p:nvPr/>
          </p:nvSpPr>
          <p:spPr>
            <a:xfrm>
              <a:off x="4561299" y="141499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3" name="Band (CLT Group)"/>
            <p:cNvSpPr/>
            <p:nvPr/>
          </p:nvSpPr>
          <p:spPr>
            <a:xfrm>
              <a:off x="4576262" y="1420749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4" name="U"/>
            <p:cNvSpPr/>
            <p:nvPr/>
          </p:nvSpPr>
          <p:spPr>
            <a:xfrm>
              <a:off x="4754660" y="1420749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85" name="Group"/>
          <p:cNvGrpSpPr/>
          <p:nvPr/>
        </p:nvGrpSpPr>
        <p:grpSpPr>
          <a:xfrm>
            <a:off x="5045853" y="767004"/>
            <a:ext cx="227890" cy="120851"/>
            <a:chOff x="5045853" y="767004"/>
            <a:chExt cx="227890" cy="120851"/>
          </a:xfrm>
        </p:grpSpPr>
        <p:sp>
          <p:nvSpPr>
            <p:cNvPr id="230" name="Shape"/>
            <p:cNvSpPr/>
            <p:nvPr/>
          </p:nvSpPr>
          <p:spPr>
            <a:xfrm>
              <a:off x="5045853" y="767004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6" name="VP TREASURER &amp;amp;, ,CHIEF TAX OFFICER Johnson Patricia Alden"/>
            <p:cNvSpPr/>
            <p:nvPr/>
          </p:nvSpPr>
          <p:spPr>
            <a:xfrm>
              <a:off x="5060815" y="776212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VP TREASURER &amp; CHIEF TAX OFFICER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Johnson Patricia Alden</a:t>
              </a:r>
            </a:p>
          </p:txBody>
        </p:sp>
        <p:sp>
          <p:nvSpPr>
            <p:cNvPr id="687" name="Shape"/>
            <p:cNvSpPr/>
            <p:nvPr/>
          </p:nvSpPr>
          <p:spPr>
            <a:xfrm>
              <a:off x="5049306" y="85332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8" name="Band (CLT Group)"/>
            <p:cNvSpPr/>
            <p:nvPr/>
          </p:nvSpPr>
          <p:spPr>
            <a:xfrm>
              <a:off x="5064268" y="859081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89" name="CLT"/>
            <p:cNvSpPr/>
            <p:nvPr/>
          </p:nvSpPr>
          <p:spPr>
            <a:xfrm>
              <a:off x="5225402" y="859081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690" name="Group"/>
          <p:cNvGrpSpPr/>
          <p:nvPr/>
        </p:nvGrpSpPr>
        <p:grpSpPr>
          <a:xfrm>
            <a:off x="4755811" y="924685"/>
            <a:ext cx="227890" cy="120851"/>
            <a:chOff x="4755811" y="924685"/>
            <a:chExt cx="227890" cy="120851"/>
          </a:xfrm>
        </p:grpSpPr>
        <p:sp>
          <p:nvSpPr>
            <p:cNvPr id="232" name="Shape"/>
            <p:cNvSpPr/>
            <p:nvPr/>
          </p:nvSpPr>
          <p:spPr>
            <a:xfrm>
              <a:off x="4755811" y="924685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1" name="VP FINANCE, ,OPERATIONS Johnson Tanner Joe"/>
            <p:cNvSpPr/>
            <p:nvPr/>
          </p:nvSpPr>
          <p:spPr>
            <a:xfrm>
              <a:off x="4770774" y="933893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VP FINANCE OPERATIONS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Johnson Tanner Joe</a:t>
              </a:r>
            </a:p>
          </p:txBody>
        </p:sp>
        <p:sp>
          <p:nvSpPr>
            <p:cNvPr id="692" name="Shape"/>
            <p:cNvSpPr/>
            <p:nvPr/>
          </p:nvSpPr>
          <p:spPr>
            <a:xfrm>
              <a:off x="4759264" y="101100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3" name="Band (CLT Group)"/>
            <p:cNvSpPr/>
            <p:nvPr/>
          </p:nvSpPr>
          <p:spPr>
            <a:xfrm>
              <a:off x="4774227" y="1016762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94" name="CLT"/>
            <p:cNvSpPr/>
            <p:nvPr/>
          </p:nvSpPr>
          <p:spPr>
            <a:xfrm>
              <a:off x="4935361" y="1016762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695" name="Group"/>
          <p:cNvGrpSpPr/>
          <p:nvPr/>
        </p:nvGrpSpPr>
        <p:grpSpPr>
          <a:xfrm>
            <a:off x="4792642" y="1059348"/>
            <a:ext cx="227890" cy="120851"/>
            <a:chOff x="4792642" y="1059348"/>
            <a:chExt cx="227890" cy="120851"/>
          </a:xfrm>
        </p:grpSpPr>
        <p:sp>
          <p:nvSpPr>
            <p:cNvPr id="234" name="Shape"/>
            <p:cNvSpPr/>
            <p:nvPr/>
          </p:nvSpPr>
          <p:spPr>
            <a:xfrm>
              <a:off x="4792642" y="1059348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6" name="DIR GC CUSTOMER, ,FINANCE Huang Yuanlin"/>
            <p:cNvSpPr/>
            <p:nvPr/>
          </p:nvSpPr>
          <p:spPr>
            <a:xfrm>
              <a:off x="4807604" y="1068555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DIR GC CUSTOMER FINANCE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Huang Yuanlin</a:t>
              </a:r>
            </a:p>
          </p:txBody>
        </p:sp>
        <p:sp>
          <p:nvSpPr>
            <p:cNvPr id="697" name="Shape"/>
            <p:cNvSpPr/>
            <p:nvPr/>
          </p:nvSpPr>
          <p:spPr>
            <a:xfrm>
              <a:off x="4796095" y="114567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8" name="Band (CLT Group)"/>
            <p:cNvSpPr/>
            <p:nvPr/>
          </p:nvSpPr>
          <p:spPr>
            <a:xfrm>
              <a:off x="4811057" y="115142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9" name="E"/>
            <p:cNvSpPr/>
            <p:nvPr/>
          </p:nvSpPr>
          <p:spPr>
            <a:xfrm>
              <a:off x="4989456" y="115142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00" name="Group"/>
          <p:cNvGrpSpPr/>
          <p:nvPr/>
        </p:nvGrpSpPr>
        <p:grpSpPr>
          <a:xfrm>
            <a:off x="4829473" y="1194010"/>
            <a:ext cx="227890" cy="120851"/>
            <a:chOff x="4829473" y="1194010"/>
            <a:chExt cx="227890" cy="120851"/>
          </a:xfrm>
        </p:grpSpPr>
        <p:sp>
          <p:nvSpPr>
            <p:cNvPr id="236" name="Shape"/>
            <p:cNvSpPr/>
            <p:nvPr/>
          </p:nvSpPr>
          <p:spPr>
            <a:xfrm>
              <a:off x="4829473" y="1194010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1" name="SR. CREDIT, ,MANAGER Cheng Lianling Lilian"/>
            <p:cNvSpPr/>
            <p:nvPr/>
          </p:nvSpPr>
          <p:spPr>
            <a:xfrm>
              <a:off x="4844435" y="1203217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SR. CREDIT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Cheng Lianling Lilian</a:t>
              </a:r>
            </a:p>
          </p:txBody>
        </p:sp>
        <p:sp>
          <p:nvSpPr>
            <p:cNvPr id="702" name="Shape"/>
            <p:cNvSpPr/>
            <p:nvPr/>
          </p:nvSpPr>
          <p:spPr>
            <a:xfrm>
              <a:off x="4832925" y="128033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3" name="Band (CLT Group)"/>
            <p:cNvSpPr/>
            <p:nvPr/>
          </p:nvSpPr>
          <p:spPr>
            <a:xfrm>
              <a:off x="4847888" y="1286087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4" name="U"/>
            <p:cNvSpPr/>
            <p:nvPr/>
          </p:nvSpPr>
          <p:spPr>
            <a:xfrm>
              <a:off x="5026287" y="1286087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05" name="Group"/>
          <p:cNvGrpSpPr/>
          <p:nvPr/>
        </p:nvGrpSpPr>
        <p:grpSpPr>
          <a:xfrm>
            <a:off x="4866303" y="1328672"/>
            <a:ext cx="227890" cy="95530"/>
            <a:chOff x="4866303" y="1328672"/>
            <a:chExt cx="227890" cy="95530"/>
          </a:xfrm>
        </p:grpSpPr>
        <p:sp>
          <p:nvSpPr>
            <p:cNvPr id="238" name="Shape"/>
            <p:cNvSpPr/>
            <p:nvPr/>
          </p:nvSpPr>
          <p:spPr>
            <a:xfrm>
              <a:off x="4866303" y="1328672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6" name="CREDIT MANAGER Sun Sissi"/>
            <p:cNvSpPr/>
            <p:nvPr/>
          </p:nvSpPr>
          <p:spPr>
            <a:xfrm>
              <a:off x="4881266" y="1337880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CREDIT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Sun Sissi</a:t>
              </a:r>
            </a:p>
          </p:txBody>
        </p:sp>
        <p:sp>
          <p:nvSpPr>
            <p:cNvPr id="707" name="Shape"/>
            <p:cNvSpPr/>
            <p:nvPr/>
          </p:nvSpPr>
          <p:spPr>
            <a:xfrm>
              <a:off x="4869756" y="138967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8" name="Band (CLT Group)"/>
            <p:cNvSpPr/>
            <p:nvPr/>
          </p:nvSpPr>
          <p:spPr>
            <a:xfrm>
              <a:off x="4884719" y="139542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9" name="U"/>
            <p:cNvSpPr/>
            <p:nvPr/>
          </p:nvSpPr>
          <p:spPr>
            <a:xfrm>
              <a:off x="5063117" y="139542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10" name="Group"/>
          <p:cNvGrpSpPr/>
          <p:nvPr/>
        </p:nvGrpSpPr>
        <p:grpSpPr>
          <a:xfrm>
            <a:off x="4866303" y="1438013"/>
            <a:ext cx="227890" cy="120851"/>
            <a:chOff x="4866303" y="1438013"/>
            <a:chExt cx="227890" cy="120851"/>
          </a:xfrm>
        </p:grpSpPr>
        <p:sp>
          <p:nvSpPr>
            <p:cNvPr id="240" name="Shape"/>
            <p:cNvSpPr/>
            <p:nvPr/>
          </p:nvSpPr>
          <p:spPr>
            <a:xfrm>
              <a:off x="4866303" y="1438013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1" name="CREDIT AND RISK, ,MANAGER Long Wen"/>
            <p:cNvSpPr/>
            <p:nvPr/>
          </p:nvSpPr>
          <p:spPr>
            <a:xfrm>
              <a:off x="4881266" y="1447221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CREDIT AND RISK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Long Wen</a:t>
              </a:r>
            </a:p>
          </p:txBody>
        </p:sp>
        <p:sp>
          <p:nvSpPr>
            <p:cNvPr id="712" name="Shape"/>
            <p:cNvSpPr/>
            <p:nvPr/>
          </p:nvSpPr>
          <p:spPr>
            <a:xfrm>
              <a:off x="4869756" y="152433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3" name="Band (CLT Group)"/>
            <p:cNvSpPr/>
            <p:nvPr/>
          </p:nvSpPr>
          <p:spPr>
            <a:xfrm>
              <a:off x="4884719" y="1530090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4" name="U"/>
            <p:cNvSpPr/>
            <p:nvPr/>
          </p:nvSpPr>
          <p:spPr>
            <a:xfrm>
              <a:off x="5063117" y="1530090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15" name="Group"/>
          <p:cNvGrpSpPr/>
          <p:nvPr/>
        </p:nvGrpSpPr>
        <p:grpSpPr>
          <a:xfrm>
            <a:off x="4866303" y="1572675"/>
            <a:ext cx="227890" cy="146172"/>
            <a:chOff x="4866303" y="1572675"/>
            <a:chExt cx="227890" cy="146172"/>
          </a:xfrm>
        </p:grpSpPr>
        <p:sp>
          <p:nvSpPr>
            <p:cNvPr id="242" name="Shape"/>
            <p:cNvSpPr/>
            <p:nvPr/>
          </p:nvSpPr>
          <p:spPr>
            <a:xfrm>
              <a:off x="4866303" y="1572675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6" name="ASS MGR-CREDIT &amp;amp;, ,RISK, CUSTOMER, ,FINANCE Ren Judith"/>
            <p:cNvSpPr/>
            <p:nvPr/>
          </p:nvSpPr>
          <p:spPr>
            <a:xfrm>
              <a:off x="4881266" y="1581883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ASS MGR-CREDIT &amp; RISK, CUSTOMER FINANCE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Ren Judith</a:t>
              </a:r>
            </a:p>
          </p:txBody>
        </p:sp>
        <p:sp>
          <p:nvSpPr>
            <p:cNvPr id="717" name="Shape"/>
            <p:cNvSpPr/>
            <p:nvPr/>
          </p:nvSpPr>
          <p:spPr>
            <a:xfrm>
              <a:off x="4869756" y="1684318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8" name="Band (CLT Group)"/>
            <p:cNvSpPr/>
            <p:nvPr/>
          </p:nvSpPr>
          <p:spPr>
            <a:xfrm>
              <a:off x="4884719" y="1690073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9" name="L"/>
            <p:cNvSpPr/>
            <p:nvPr/>
          </p:nvSpPr>
          <p:spPr>
            <a:xfrm>
              <a:off x="5064268" y="1690073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20" name="Group"/>
          <p:cNvGrpSpPr/>
          <p:nvPr/>
        </p:nvGrpSpPr>
        <p:grpSpPr>
          <a:xfrm>
            <a:off x="4829473" y="1732659"/>
            <a:ext cx="227890" cy="146172"/>
            <a:chOff x="4829473" y="1732659"/>
            <a:chExt cx="227890" cy="146172"/>
          </a:xfrm>
        </p:grpSpPr>
        <p:sp>
          <p:nvSpPr>
            <p:cNvPr id="244" name="Shape"/>
            <p:cNvSpPr/>
            <p:nvPr/>
          </p:nvSpPr>
          <p:spPr>
            <a:xfrm>
              <a:off x="4829473" y="1732659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1" name="ASST CREDIT, ,OPERATIONS, ,MANAGER Shen Connie"/>
            <p:cNvSpPr/>
            <p:nvPr/>
          </p:nvSpPr>
          <p:spPr>
            <a:xfrm>
              <a:off x="4844435" y="1741866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ASST CREDIT OPERATIONS MANAGER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Shen Connie</a:t>
              </a:r>
            </a:p>
          </p:txBody>
        </p:sp>
        <p:sp>
          <p:nvSpPr>
            <p:cNvPr id="722" name="Shape"/>
            <p:cNvSpPr/>
            <p:nvPr/>
          </p:nvSpPr>
          <p:spPr>
            <a:xfrm>
              <a:off x="4832925" y="184430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3" name="Band (CLT Group)"/>
            <p:cNvSpPr/>
            <p:nvPr/>
          </p:nvSpPr>
          <p:spPr>
            <a:xfrm>
              <a:off x="4847888" y="1850056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4" name="L"/>
            <p:cNvSpPr/>
            <p:nvPr/>
          </p:nvSpPr>
          <p:spPr>
            <a:xfrm>
              <a:off x="5027437" y="1850056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25" name="Group"/>
          <p:cNvGrpSpPr/>
          <p:nvPr/>
        </p:nvGrpSpPr>
        <p:grpSpPr>
          <a:xfrm>
            <a:off x="4866303" y="1892642"/>
            <a:ext cx="227890" cy="120851"/>
            <a:chOff x="4866303" y="1892642"/>
            <a:chExt cx="227890" cy="120851"/>
          </a:xfrm>
        </p:grpSpPr>
        <p:sp>
          <p:nvSpPr>
            <p:cNvPr id="246" name="Shape"/>
            <p:cNvSpPr/>
            <p:nvPr/>
          </p:nvSpPr>
          <p:spPr>
            <a:xfrm>
              <a:off x="4866303" y="1892642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6" name="NSP OPS. SR., ,ACCOUNTANT Lu Wendy"/>
            <p:cNvSpPr/>
            <p:nvPr/>
          </p:nvSpPr>
          <p:spPr>
            <a:xfrm>
              <a:off x="4881266" y="1901850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NSP OPS. SR. ACCOUNTANT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Lu Wendy</a:t>
              </a:r>
            </a:p>
          </p:txBody>
        </p:sp>
        <p:sp>
          <p:nvSpPr>
            <p:cNvPr id="727" name="Shape"/>
            <p:cNvSpPr/>
            <p:nvPr/>
          </p:nvSpPr>
          <p:spPr>
            <a:xfrm>
              <a:off x="4869756" y="197896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8" name="Band (CLT Group)"/>
            <p:cNvSpPr/>
            <p:nvPr/>
          </p:nvSpPr>
          <p:spPr>
            <a:xfrm>
              <a:off x="4884719" y="1984719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9" name="L"/>
            <p:cNvSpPr/>
            <p:nvPr/>
          </p:nvSpPr>
          <p:spPr>
            <a:xfrm>
              <a:off x="5064268" y="1984719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30" name="Group"/>
          <p:cNvGrpSpPr/>
          <p:nvPr/>
        </p:nvGrpSpPr>
        <p:grpSpPr>
          <a:xfrm>
            <a:off x="4866303" y="2027304"/>
            <a:ext cx="227890" cy="120851"/>
            <a:chOff x="4866303" y="2027304"/>
            <a:chExt cx="227890" cy="120851"/>
          </a:xfrm>
        </p:grpSpPr>
        <p:sp>
          <p:nvSpPr>
            <p:cNvPr id="248" name="Shape"/>
            <p:cNvSpPr/>
            <p:nvPr/>
          </p:nvSpPr>
          <p:spPr>
            <a:xfrm>
              <a:off x="4866303" y="2027304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1" name="NSP OPS. SR., ,ACCOUNTANT Ai LanTian"/>
            <p:cNvSpPr/>
            <p:nvPr/>
          </p:nvSpPr>
          <p:spPr>
            <a:xfrm>
              <a:off x="4881266" y="2036512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NSP OPS. SR. ACCOUNTANT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Ai LanTian</a:t>
              </a:r>
            </a:p>
          </p:txBody>
        </p:sp>
        <p:sp>
          <p:nvSpPr>
            <p:cNvPr id="732" name="Shape"/>
            <p:cNvSpPr/>
            <p:nvPr/>
          </p:nvSpPr>
          <p:spPr>
            <a:xfrm>
              <a:off x="4869756" y="211362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3" name="Band (CLT Group)"/>
            <p:cNvSpPr/>
            <p:nvPr/>
          </p:nvSpPr>
          <p:spPr>
            <a:xfrm>
              <a:off x="4884719" y="2119381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4" name="L"/>
            <p:cNvSpPr/>
            <p:nvPr/>
          </p:nvSpPr>
          <p:spPr>
            <a:xfrm>
              <a:off x="5064268" y="2119381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35" name="Group"/>
          <p:cNvGrpSpPr/>
          <p:nvPr/>
        </p:nvGrpSpPr>
        <p:grpSpPr>
          <a:xfrm>
            <a:off x="4866303" y="2161966"/>
            <a:ext cx="227890" cy="120851"/>
            <a:chOff x="4866303" y="2161966"/>
            <a:chExt cx="227890" cy="120851"/>
          </a:xfrm>
        </p:grpSpPr>
        <p:sp>
          <p:nvSpPr>
            <p:cNvPr id="250" name="Shape"/>
            <p:cNvSpPr/>
            <p:nvPr/>
          </p:nvSpPr>
          <p:spPr>
            <a:xfrm>
              <a:off x="4866303" y="2161966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302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6" name="NSP OPS., ,ACCOUNTANT Gu Landy"/>
            <p:cNvSpPr/>
            <p:nvPr/>
          </p:nvSpPr>
          <p:spPr>
            <a:xfrm>
              <a:off x="4881266" y="2171174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NSP OPS. ACCOUNTANT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Gu Landy</a:t>
              </a:r>
            </a:p>
          </p:txBody>
        </p:sp>
        <p:sp>
          <p:nvSpPr>
            <p:cNvPr id="737" name="Shape"/>
            <p:cNvSpPr/>
            <p:nvPr/>
          </p:nvSpPr>
          <p:spPr>
            <a:xfrm>
              <a:off x="4869756" y="2248288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8" name="Band (CLT Group)"/>
            <p:cNvSpPr/>
            <p:nvPr/>
          </p:nvSpPr>
          <p:spPr>
            <a:xfrm>
              <a:off x="4884719" y="2254043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9" name="A"/>
            <p:cNvSpPr/>
            <p:nvPr/>
          </p:nvSpPr>
          <p:spPr>
            <a:xfrm>
              <a:off x="5063117" y="2254043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740" name="Group"/>
          <p:cNvGrpSpPr/>
          <p:nvPr/>
        </p:nvGrpSpPr>
        <p:grpSpPr>
          <a:xfrm>
            <a:off x="4829473" y="2296628"/>
            <a:ext cx="227890" cy="120851"/>
            <a:chOff x="4829473" y="2296628"/>
            <a:chExt cx="227890" cy="120851"/>
          </a:xfrm>
        </p:grpSpPr>
        <p:sp>
          <p:nvSpPr>
            <p:cNvPr id="252" name="Shape"/>
            <p:cNvSpPr/>
            <p:nvPr/>
          </p:nvSpPr>
          <p:spPr>
            <a:xfrm>
              <a:off x="4829473" y="2296628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1" name="SR. CREDIT, ,MANAGER Ruan Rivon"/>
            <p:cNvSpPr/>
            <p:nvPr/>
          </p:nvSpPr>
          <p:spPr>
            <a:xfrm>
              <a:off x="4844435" y="2305836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SR. CREDIT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Ruan Rivon</a:t>
              </a:r>
            </a:p>
          </p:txBody>
        </p:sp>
        <p:sp>
          <p:nvSpPr>
            <p:cNvPr id="742" name="Shape"/>
            <p:cNvSpPr/>
            <p:nvPr/>
          </p:nvSpPr>
          <p:spPr>
            <a:xfrm>
              <a:off x="4832925" y="238295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3" name="Band (CLT Group)"/>
            <p:cNvSpPr/>
            <p:nvPr/>
          </p:nvSpPr>
          <p:spPr>
            <a:xfrm>
              <a:off x="4847888" y="2388705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4" name="U"/>
            <p:cNvSpPr/>
            <p:nvPr/>
          </p:nvSpPr>
          <p:spPr>
            <a:xfrm>
              <a:off x="5026287" y="2388705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45" name="Group"/>
          <p:cNvGrpSpPr/>
          <p:nvPr/>
        </p:nvGrpSpPr>
        <p:grpSpPr>
          <a:xfrm>
            <a:off x="4866303" y="2431291"/>
            <a:ext cx="227890" cy="95530"/>
            <a:chOff x="4866303" y="2431291"/>
            <a:chExt cx="227890" cy="95530"/>
          </a:xfrm>
        </p:grpSpPr>
        <p:sp>
          <p:nvSpPr>
            <p:cNvPr id="254" name="Shape"/>
            <p:cNvSpPr/>
            <p:nvPr/>
          </p:nvSpPr>
          <p:spPr>
            <a:xfrm>
              <a:off x="4866303" y="2431291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6" name="CREDIT MANAGER Yin Yu Min"/>
            <p:cNvSpPr/>
            <p:nvPr/>
          </p:nvSpPr>
          <p:spPr>
            <a:xfrm>
              <a:off x="4881266" y="2440498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CREDIT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Yin Yu Min</a:t>
              </a:r>
            </a:p>
          </p:txBody>
        </p:sp>
        <p:sp>
          <p:nvSpPr>
            <p:cNvPr id="747" name="Shape"/>
            <p:cNvSpPr/>
            <p:nvPr/>
          </p:nvSpPr>
          <p:spPr>
            <a:xfrm>
              <a:off x="4869756" y="2492291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8" name="Band (CLT Group)"/>
            <p:cNvSpPr/>
            <p:nvPr/>
          </p:nvSpPr>
          <p:spPr>
            <a:xfrm>
              <a:off x="4884719" y="2498046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9" name="U"/>
            <p:cNvSpPr/>
            <p:nvPr/>
          </p:nvSpPr>
          <p:spPr>
            <a:xfrm>
              <a:off x="5063117" y="2498046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50" name="Group"/>
          <p:cNvGrpSpPr/>
          <p:nvPr/>
        </p:nvGrpSpPr>
        <p:grpSpPr>
          <a:xfrm>
            <a:off x="4866303" y="2540632"/>
            <a:ext cx="227890" cy="146172"/>
            <a:chOff x="4866303" y="2540632"/>
            <a:chExt cx="227890" cy="146172"/>
          </a:xfrm>
        </p:grpSpPr>
        <p:sp>
          <p:nvSpPr>
            <p:cNvPr id="256" name="Shape"/>
            <p:cNvSpPr/>
            <p:nvPr/>
          </p:nvSpPr>
          <p:spPr>
            <a:xfrm>
              <a:off x="4866303" y="2540632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1" name="ASSISTANT, ,MANAGER - CREDIT, ,&amp;amp; RISK He Justin"/>
            <p:cNvSpPr/>
            <p:nvPr/>
          </p:nvSpPr>
          <p:spPr>
            <a:xfrm>
              <a:off x="4881266" y="2549839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ASSISTANT MANAGER - CREDIT &amp; RISK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He Justin</a:t>
              </a:r>
            </a:p>
          </p:txBody>
        </p:sp>
        <p:sp>
          <p:nvSpPr>
            <p:cNvPr id="752" name="Shape"/>
            <p:cNvSpPr/>
            <p:nvPr/>
          </p:nvSpPr>
          <p:spPr>
            <a:xfrm>
              <a:off x="4869756" y="265227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3" name="Band (CLT Group)"/>
            <p:cNvSpPr/>
            <p:nvPr/>
          </p:nvSpPr>
          <p:spPr>
            <a:xfrm>
              <a:off x="4884719" y="2658030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4" name="L"/>
            <p:cNvSpPr/>
            <p:nvPr/>
          </p:nvSpPr>
          <p:spPr>
            <a:xfrm>
              <a:off x="5064268" y="2658030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55" name="Group"/>
          <p:cNvGrpSpPr/>
          <p:nvPr/>
        </p:nvGrpSpPr>
        <p:grpSpPr>
          <a:xfrm>
            <a:off x="4829473" y="2700615"/>
            <a:ext cx="227890" cy="146172"/>
            <a:chOff x="4829473" y="2700615"/>
            <a:chExt cx="227890" cy="146172"/>
          </a:xfrm>
        </p:grpSpPr>
        <p:sp>
          <p:nvSpPr>
            <p:cNvPr id="258" name="Shape"/>
            <p:cNvSpPr/>
            <p:nvPr/>
          </p:nvSpPr>
          <p:spPr>
            <a:xfrm>
              <a:off x="4829473" y="2700615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6" name="SR FIN MGR-NIKE, ,DIRECT CREDIT, ,RISK MGT Open Position"/>
            <p:cNvSpPr/>
            <p:nvPr/>
          </p:nvSpPr>
          <p:spPr>
            <a:xfrm>
              <a:off x="4844435" y="2709823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SR FIN MGR-NIKE DIRECT CREDIT RISK MGT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757" name="Shape"/>
            <p:cNvSpPr/>
            <p:nvPr/>
          </p:nvSpPr>
          <p:spPr>
            <a:xfrm>
              <a:off x="4832925" y="2812258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8" name="Band (CLT Group)"/>
            <p:cNvSpPr/>
            <p:nvPr/>
          </p:nvSpPr>
          <p:spPr>
            <a:xfrm>
              <a:off x="4847888" y="2818013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9" name="U"/>
            <p:cNvSpPr/>
            <p:nvPr/>
          </p:nvSpPr>
          <p:spPr>
            <a:xfrm>
              <a:off x="5026287" y="2818013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60" name="Group"/>
          <p:cNvGrpSpPr/>
          <p:nvPr/>
        </p:nvGrpSpPr>
        <p:grpSpPr>
          <a:xfrm>
            <a:off x="5064268" y="924685"/>
            <a:ext cx="227890" cy="146172"/>
            <a:chOff x="5064268" y="924685"/>
            <a:chExt cx="227890" cy="146172"/>
          </a:xfrm>
        </p:grpSpPr>
        <p:sp>
          <p:nvSpPr>
            <p:cNvPr id="260" name="Shape"/>
            <p:cNvSpPr/>
            <p:nvPr/>
          </p:nvSpPr>
          <p:spPr>
            <a:xfrm>
              <a:off x="5064268" y="924685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1" name="SR DIR, GBL TAX &amp;amp;, ,CONTROV, SR TAX, ,COUN Stake Charles Raymond"/>
            <p:cNvSpPr/>
            <p:nvPr/>
          </p:nvSpPr>
          <p:spPr>
            <a:xfrm>
              <a:off x="5079231" y="933893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SR DIR, GBL TAX &amp; CONTROV, SR TAX COUN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Stake Charles Raymond</a:t>
              </a:r>
            </a:p>
          </p:txBody>
        </p:sp>
        <p:sp>
          <p:nvSpPr>
            <p:cNvPr id="762" name="Shape"/>
            <p:cNvSpPr/>
            <p:nvPr/>
          </p:nvSpPr>
          <p:spPr>
            <a:xfrm>
              <a:off x="5067721" y="1036328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3" name="Band (CLT Group)"/>
            <p:cNvSpPr/>
            <p:nvPr/>
          </p:nvSpPr>
          <p:spPr>
            <a:xfrm>
              <a:off x="5082684" y="1042083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64" name="S"/>
            <p:cNvSpPr/>
            <p:nvPr/>
          </p:nvSpPr>
          <p:spPr>
            <a:xfrm>
              <a:off x="5261082" y="1042083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765" name="Group"/>
          <p:cNvGrpSpPr/>
          <p:nvPr/>
        </p:nvGrpSpPr>
        <p:grpSpPr>
          <a:xfrm>
            <a:off x="5101099" y="1084669"/>
            <a:ext cx="227890" cy="95530"/>
            <a:chOff x="5101099" y="1084669"/>
            <a:chExt cx="227890" cy="95530"/>
          </a:xfrm>
        </p:grpSpPr>
        <p:sp>
          <p:nvSpPr>
            <p:cNvPr id="262" name="Shape"/>
            <p:cNvSpPr/>
            <p:nvPr/>
          </p:nvSpPr>
          <p:spPr>
            <a:xfrm>
              <a:off x="5101099" y="1084669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6" name="TAX DIRECTOR Gu JiaNi"/>
            <p:cNvSpPr/>
            <p:nvPr/>
          </p:nvSpPr>
          <p:spPr>
            <a:xfrm>
              <a:off x="5116061" y="1093876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TAX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Gu JiaNi</a:t>
              </a:r>
            </a:p>
          </p:txBody>
        </p:sp>
        <p:sp>
          <p:nvSpPr>
            <p:cNvPr id="767" name="Shape"/>
            <p:cNvSpPr/>
            <p:nvPr/>
          </p:nvSpPr>
          <p:spPr>
            <a:xfrm>
              <a:off x="5104552" y="114567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8" name="Band (CLT Group)"/>
            <p:cNvSpPr/>
            <p:nvPr/>
          </p:nvSpPr>
          <p:spPr>
            <a:xfrm>
              <a:off x="5119514" y="115142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9" name="E"/>
            <p:cNvSpPr/>
            <p:nvPr/>
          </p:nvSpPr>
          <p:spPr>
            <a:xfrm>
              <a:off x="5297913" y="115142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70" name="Group"/>
          <p:cNvGrpSpPr/>
          <p:nvPr/>
        </p:nvGrpSpPr>
        <p:grpSpPr>
          <a:xfrm>
            <a:off x="5137930" y="1194010"/>
            <a:ext cx="227890" cy="120851"/>
            <a:chOff x="5137930" y="1194010"/>
            <a:chExt cx="227890" cy="120851"/>
          </a:xfrm>
        </p:grpSpPr>
        <p:sp>
          <p:nvSpPr>
            <p:cNvPr id="264" name="Shape"/>
            <p:cNvSpPr/>
            <p:nvPr/>
          </p:nvSpPr>
          <p:spPr>
            <a:xfrm>
              <a:off x="5137930" y="1194010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1" name="SR. TAX MANAGER -, ,OPERATIONS Liu Lucy"/>
            <p:cNvSpPr/>
            <p:nvPr/>
          </p:nvSpPr>
          <p:spPr>
            <a:xfrm>
              <a:off x="5152892" y="1203217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SR. TAX MANAGER - OPERATIONS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Liu Lucy</a:t>
              </a:r>
            </a:p>
          </p:txBody>
        </p:sp>
        <p:sp>
          <p:nvSpPr>
            <p:cNvPr id="772" name="Shape"/>
            <p:cNvSpPr/>
            <p:nvPr/>
          </p:nvSpPr>
          <p:spPr>
            <a:xfrm>
              <a:off x="5141382" y="128033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3" name="Band (CLT Group)"/>
            <p:cNvSpPr/>
            <p:nvPr/>
          </p:nvSpPr>
          <p:spPr>
            <a:xfrm>
              <a:off x="5156345" y="1286087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4" name="U"/>
            <p:cNvSpPr/>
            <p:nvPr/>
          </p:nvSpPr>
          <p:spPr>
            <a:xfrm>
              <a:off x="5334744" y="1286087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75" name="Group"/>
          <p:cNvGrpSpPr/>
          <p:nvPr/>
        </p:nvGrpSpPr>
        <p:grpSpPr>
          <a:xfrm>
            <a:off x="5174760" y="1328672"/>
            <a:ext cx="227890" cy="120851"/>
            <a:chOff x="5174760" y="1328672"/>
            <a:chExt cx="227890" cy="120851"/>
          </a:xfrm>
        </p:grpSpPr>
        <p:sp>
          <p:nvSpPr>
            <p:cNvPr id="266" name="Shape"/>
            <p:cNvSpPr/>
            <p:nvPr/>
          </p:nvSpPr>
          <p:spPr>
            <a:xfrm>
              <a:off x="5174760" y="1328672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6" name="TAX ACCOUNTING, ,SUPEVISOR Lu Ina"/>
            <p:cNvSpPr/>
            <p:nvPr/>
          </p:nvSpPr>
          <p:spPr>
            <a:xfrm>
              <a:off x="5189723" y="1337880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TAX ACCOUNTING SUPEVISOR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Lu Ina</a:t>
              </a:r>
            </a:p>
          </p:txBody>
        </p:sp>
        <p:sp>
          <p:nvSpPr>
            <p:cNvPr id="777" name="Shape"/>
            <p:cNvSpPr/>
            <p:nvPr/>
          </p:nvSpPr>
          <p:spPr>
            <a:xfrm>
              <a:off x="5178213" y="141499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8" name="Band (CLT Group)"/>
            <p:cNvSpPr/>
            <p:nvPr/>
          </p:nvSpPr>
          <p:spPr>
            <a:xfrm>
              <a:off x="5193176" y="1420749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9" name="L"/>
            <p:cNvSpPr/>
            <p:nvPr/>
          </p:nvSpPr>
          <p:spPr>
            <a:xfrm>
              <a:off x="5372725" y="1420749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80" name="Group"/>
          <p:cNvGrpSpPr/>
          <p:nvPr/>
        </p:nvGrpSpPr>
        <p:grpSpPr>
          <a:xfrm>
            <a:off x="5174760" y="1463334"/>
            <a:ext cx="227890" cy="95530"/>
            <a:chOff x="5174760" y="1463334"/>
            <a:chExt cx="227890" cy="95530"/>
          </a:xfrm>
        </p:grpSpPr>
        <p:sp>
          <p:nvSpPr>
            <p:cNvPr id="268" name="Shape"/>
            <p:cNvSpPr/>
            <p:nvPr/>
          </p:nvSpPr>
          <p:spPr>
            <a:xfrm>
              <a:off x="5174760" y="1463334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1" name="TAX SUPERVISOR Xu Ye"/>
            <p:cNvSpPr/>
            <p:nvPr/>
          </p:nvSpPr>
          <p:spPr>
            <a:xfrm>
              <a:off x="5189723" y="1472542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TAX SUPERVISOR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Xu Ye</a:t>
              </a:r>
            </a:p>
          </p:txBody>
        </p:sp>
        <p:sp>
          <p:nvSpPr>
            <p:cNvPr id="782" name="Shape"/>
            <p:cNvSpPr/>
            <p:nvPr/>
          </p:nvSpPr>
          <p:spPr>
            <a:xfrm>
              <a:off x="5178213" y="152433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3" name="Band (CLT Group)"/>
            <p:cNvSpPr/>
            <p:nvPr/>
          </p:nvSpPr>
          <p:spPr>
            <a:xfrm>
              <a:off x="5193176" y="1530090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4" name="L"/>
            <p:cNvSpPr/>
            <p:nvPr/>
          </p:nvSpPr>
          <p:spPr>
            <a:xfrm>
              <a:off x="5372725" y="1530090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85" name="Group"/>
          <p:cNvGrpSpPr/>
          <p:nvPr/>
        </p:nvGrpSpPr>
        <p:grpSpPr>
          <a:xfrm>
            <a:off x="5137930" y="1572675"/>
            <a:ext cx="227890" cy="120851"/>
            <a:chOff x="5137930" y="1572675"/>
            <a:chExt cx="227890" cy="120851"/>
          </a:xfrm>
        </p:grpSpPr>
        <p:sp>
          <p:nvSpPr>
            <p:cNvPr id="270" name="Shape"/>
            <p:cNvSpPr/>
            <p:nvPr/>
          </p:nvSpPr>
          <p:spPr>
            <a:xfrm>
              <a:off x="5137930" y="1572675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6" name="SENIOR TAX, ,MANAGER Gong Leo"/>
            <p:cNvSpPr/>
            <p:nvPr/>
          </p:nvSpPr>
          <p:spPr>
            <a:xfrm>
              <a:off x="5152892" y="1581883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SENIOR TAX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Gong Leo</a:t>
              </a:r>
            </a:p>
          </p:txBody>
        </p:sp>
        <p:sp>
          <p:nvSpPr>
            <p:cNvPr id="787" name="Shape"/>
            <p:cNvSpPr/>
            <p:nvPr/>
          </p:nvSpPr>
          <p:spPr>
            <a:xfrm>
              <a:off x="5141382" y="165899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8" name="Band (CLT Group)"/>
            <p:cNvSpPr/>
            <p:nvPr/>
          </p:nvSpPr>
          <p:spPr>
            <a:xfrm>
              <a:off x="5156345" y="1664752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9" name="U"/>
            <p:cNvSpPr/>
            <p:nvPr/>
          </p:nvSpPr>
          <p:spPr>
            <a:xfrm>
              <a:off x="5334744" y="1664752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90" name="Group"/>
          <p:cNvGrpSpPr/>
          <p:nvPr/>
        </p:nvGrpSpPr>
        <p:grpSpPr>
          <a:xfrm>
            <a:off x="5174760" y="1707337"/>
            <a:ext cx="227890" cy="95530"/>
            <a:chOff x="5174760" y="1707337"/>
            <a:chExt cx="227890" cy="95530"/>
          </a:xfrm>
        </p:grpSpPr>
        <p:sp>
          <p:nvSpPr>
            <p:cNvPr id="272" name="Shape"/>
            <p:cNvSpPr/>
            <p:nvPr/>
          </p:nvSpPr>
          <p:spPr>
            <a:xfrm>
              <a:off x="5174760" y="1707337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1" name="TAX OPS MANAGER Han JingYan"/>
            <p:cNvSpPr/>
            <p:nvPr/>
          </p:nvSpPr>
          <p:spPr>
            <a:xfrm>
              <a:off x="5189723" y="1716545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TAX OPS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Han JingYan</a:t>
              </a:r>
            </a:p>
          </p:txBody>
        </p:sp>
        <p:sp>
          <p:nvSpPr>
            <p:cNvPr id="792" name="Shape"/>
            <p:cNvSpPr/>
            <p:nvPr/>
          </p:nvSpPr>
          <p:spPr>
            <a:xfrm>
              <a:off x="5178213" y="1768338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3" name="Band (CLT Group)"/>
            <p:cNvSpPr/>
            <p:nvPr/>
          </p:nvSpPr>
          <p:spPr>
            <a:xfrm>
              <a:off x="5193176" y="1774093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4" name="U"/>
            <p:cNvSpPr/>
            <p:nvPr/>
          </p:nvSpPr>
          <p:spPr>
            <a:xfrm>
              <a:off x="5371574" y="1774093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95" name="Group"/>
          <p:cNvGrpSpPr/>
          <p:nvPr/>
        </p:nvGrpSpPr>
        <p:grpSpPr>
          <a:xfrm>
            <a:off x="5137930" y="1816679"/>
            <a:ext cx="227890" cy="95530"/>
            <a:chOff x="5137930" y="1816679"/>
            <a:chExt cx="227890" cy="95530"/>
          </a:xfrm>
        </p:grpSpPr>
        <p:sp>
          <p:nvSpPr>
            <p:cNvPr id="274" name="Shape"/>
            <p:cNvSpPr/>
            <p:nvPr/>
          </p:nvSpPr>
          <p:spPr>
            <a:xfrm>
              <a:off x="5137930" y="1816679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6" name="TAX MANAGER Lou BaoYi"/>
            <p:cNvSpPr/>
            <p:nvPr/>
          </p:nvSpPr>
          <p:spPr>
            <a:xfrm>
              <a:off x="5152892" y="1825886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TAX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Lou BaoYi</a:t>
              </a:r>
            </a:p>
          </p:txBody>
        </p:sp>
        <p:sp>
          <p:nvSpPr>
            <p:cNvPr id="797" name="Shape"/>
            <p:cNvSpPr/>
            <p:nvPr/>
          </p:nvSpPr>
          <p:spPr>
            <a:xfrm>
              <a:off x="5141382" y="1877679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8" name="Band (CLT Group)"/>
            <p:cNvSpPr/>
            <p:nvPr/>
          </p:nvSpPr>
          <p:spPr>
            <a:xfrm>
              <a:off x="5156345" y="188343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9" name="U"/>
            <p:cNvSpPr/>
            <p:nvPr/>
          </p:nvSpPr>
          <p:spPr>
            <a:xfrm>
              <a:off x="5334744" y="188343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00" name="Group"/>
          <p:cNvGrpSpPr/>
          <p:nvPr/>
        </p:nvGrpSpPr>
        <p:grpSpPr>
          <a:xfrm>
            <a:off x="5137930" y="1926020"/>
            <a:ext cx="227890" cy="120851"/>
            <a:chOff x="5137930" y="1926020"/>
            <a:chExt cx="227890" cy="120851"/>
          </a:xfrm>
        </p:grpSpPr>
        <p:sp>
          <p:nvSpPr>
            <p:cNvPr id="276" name="Shape"/>
            <p:cNvSpPr/>
            <p:nvPr/>
          </p:nvSpPr>
          <p:spPr>
            <a:xfrm>
              <a:off x="5137930" y="1926020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1" name="TAX CONTROVERSY, ,DIRECTOR Zhou XueQiong"/>
            <p:cNvSpPr/>
            <p:nvPr/>
          </p:nvSpPr>
          <p:spPr>
            <a:xfrm>
              <a:off x="5152892" y="1935227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TAX CONTROVERSY DIRECTOR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Zhou XueQiong</a:t>
              </a:r>
            </a:p>
          </p:txBody>
        </p:sp>
        <p:sp>
          <p:nvSpPr>
            <p:cNvPr id="802" name="Shape"/>
            <p:cNvSpPr/>
            <p:nvPr/>
          </p:nvSpPr>
          <p:spPr>
            <a:xfrm>
              <a:off x="5141382" y="201234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3" name="Band (CLT Group)"/>
            <p:cNvSpPr/>
            <p:nvPr/>
          </p:nvSpPr>
          <p:spPr>
            <a:xfrm>
              <a:off x="5156345" y="2018096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4" name="E"/>
            <p:cNvSpPr/>
            <p:nvPr/>
          </p:nvSpPr>
          <p:spPr>
            <a:xfrm>
              <a:off x="5334744" y="2018096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05" name="Group"/>
          <p:cNvGrpSpPr/>
          <p:nvPr/>
        </p:nvGrpSpPr>
        <p:grpSpPr>
          <a:xfrm>
            <a:off x="5335894" y="924685"/>
            <a:ext cx="227890" cy="120851"/>
            <a:chOff x="5335894" y="924685"/>
            <a:chExt cx="227890" cy="120851"/>
          </a:xfrm>
        </p:grpSpPr>
        <p:sp>
          <p:nvSpPr>
            <p:cNvPr id="278" name="Shape"/>
            <p:cNvSpPr/>
            <p:nvPr/>
          </p:nvSpPr>
          <p:spPr>
            <a:xfrm>
              <a:off x="5335894" y="924685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6" name="VP, ASSISTANT, ,TREASURER Bifano Jennifer Lori"/>
            <p:cNvSpPr/>
            <p:nvPr/>
          </p:nvSpPr>
          <p:spPr>
            <a:xfrm>
              <a:off x="5350857" y="933893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VP, ASSISTANT TREASURER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Bifano Jennifer Lori</a:t>
              </a:r>
            </a:p>
          </p:txBody>
        </p:sp>
        <p:sp>
          <p:nvSpPr>
            <p:cNvPr id="807" name="Shape"/>
            <p:cNvSpPr/>
            <p:nvPr/>
          </p:nvSpPr>
          <p:spPr>
            <a:xfrm>
              <a:off x="5339347" y="101100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8" name="Band (CLT Group)"/>
            <p:cNvSpPr/>
            <p:nvPr/>
          </p:nvSpPr>
          <p:spPr>
            <a:xfrm>
              <a:off x="5354310" y="1016762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09" name="CLT"/>
            <p:cNvSpPr/>
            <p:nvPr/>
          </p:nvSpPr>
          <p:spPr>
            <a:xfrm>
              <a:off x="5515444" y="1016762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10" name="Group"/>
          <p:cNvGrpSpPr/>
          <p:nvPr/>
        </p:nvGrpSpPr>
        <p:grpSpPr>
          <a:xfrm>
            <a:off x="5372725" y="1059348"/>
            <a:ext cx="227890" cy="120851"/>
            <a:chOff x="5372725" y="1059348"/>
            <a:chExt cx="227890" cy="120851"/>
          </a:xfrm>
        </p:grpSpPr>
        <p:sp>
          <p:nvSpPr>
            <p:cNvPr id="280" name="Shape"/>
            <p:cNvSpPr/>
            <p:nvPr/>
          </p:nvSpPr>
          <p:spPr>
            <a:xfrm>
              <a:off x="5372725" y="1059348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1" name="SR DIR, GLOBAL, ,CASH &amp;amp;BANKING Spurill Dane Nicholas"/>
            <p:cNvSpPr/>
            <p:nvPr/>
          </p:nvSpPr>
          <p:spPr>
            <a:xfrm>
              <a:off x="5387688" y="1068555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SR DIR, GLOBAL CASH &amp;BANKING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Spurill Dane Nicholas</a:t>
              </a:r>
            </a:p>
          </p:txBody>
        </p:sp>
        <p:sp>
          <p:nvSpPr>
            <p:cNvPr id="812" name="Shape"/>
            <p:cNvSpPr/>
            <p:nvPr/>
          </p:nvSpPr>
          <p:spPr>
            <a:xfrm>
              <a:off x="5376178" y="114567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3" name="Band (CLT Group)"/>
            <p:cNvSpPr/>
            <p:nvPr/>
          </p:nvSpPr>
          <p:spPr>
            <a:xfrm>
              <a:off x="5391140" y="115142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14" name="S"/>
            <p:cNvSpPr/>
            <p:nvPr/>
          </p:nvSpPr>
          <p:spPr>
            <a:xfrm>
              <a:off x="5569539" y="115142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15" name="Group"/>
          <p:cNvGrpSpPr/>
          <p:nvPr/>
        </p:nvGrpSpPr>
        <p:grpSpPr>
          <a:xfrm>
            <a:off x="5409556" y="1194010"/>
            <a:ext cx="227890" cy="120851"/>
            <a:chOff x="5409556" y="1194010"/>
            <a:chExt cx="227890" cy="120851"/>
          </a:xfrm>
        </p:grpSpPr>
        <p:sp>
          <p:nvSpPr>
            <p:cNvPr id="282" name="Shape"/>
            <p:cNvSpPr/>
            <p:nvPr/>
          </p:nvSpPr>
          <p:spPr>
            <a:xfrm>
              <a:off x="5409556" y="1194010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6" name="DIRECTOR,, ,TREASURY APAC Elsig Eric Fabien"/>
            <p:cNvSpPr/>
            <p:nvPr/>
          </p:nvSpPr>
          <p:spPr>
            <a:xfrm>
              <a:off x="5424518" y="1203217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DIRECTOR, TREASURY APAC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Elsig Eric Fabien</a:t>
              </a:r>
            </a:p>
          </p:txBody>
        </p:sp>
        <p:sp>
          <p:nvSpPr>
            <p:cNvPr id="817" name="Shape"/>
            <p:cNvSpPr/>
            <p:nvPr/>
          </p:nvSpPr>
          <p:spPr>
            <a:xfrm>
              <a:off x="5413009" y="128033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8" name="Band (CLT Group)"/>
            <p:cNvSpPr/>
            <p:nvPr/>
          </p:nvSpPr>
          <p:spPr>
            <a:xfrm>
              <a:off x="5427971" y="1286087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19" name="E"/>
            <p:cNvSpPr/>
            <p:nvPr/>
          </p:nvSpPr>
          <p:spPr>
            <a:xfrm>
              <a:off x="5606370" y="1286087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820" name="Group"/>
          <p:cNvGrpSpPr/>
          <p:nvPr/>
        </p:nvGrpSpPr>
        <p:grpSpPr>
          <a:xfrm>
            <a:off x="5446387" y="1328672"/>
            <a:ext cx="227890" cy="120851"/>
            <a:chOff x="5446387" y="1328672"/>
            <a:chExt cx="227890" cy="120851"/>
          </a:xfrm>
        </p:grpSpPr>
        <p:sp>
          <p:nvSpPr>
            <p:cNvPr id="284" name="Shape"/>
            <p:cNvSpPr/>
            <p:nvPr/>
          </p:nvSpPr>
          <p:spPr>
            <a:xfrm>
              <a:off x="5446387" y="1328672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1" name="SENIOR TREASURY, ,MANAGER Pan Grace"/>
            <p:cNvSpPr/>
            <p:nvPr/>
          </p:nvSpPr>
          <p:spPr>
            <a:xfrm>
              <a:off x="5461349" y="1337880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SENIOR TREASURY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Pan Grace</a:t>
              </a:r>
            </a:p>
          </p:txBody>
        </p:sp>
        <p:sp>
          <p:nvSpPr>
            <p:cNvPr id="822" name="Shape"/>
            <p:cNvSpPr/>
            <p:nvPr/>
          </p:nvSpPr>
          <p:spPr>
            <a:xfrm>
              <a:off x="5449839" y="141499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3" name="Band (CLT Group)"/>
            <p:cNvSpPr/>
            <p:nvPr/>
          </p:nvSpPr>
          <p:spPr>
            <a:xfrm>
              <a:off x="5464802" y="1420749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4" name="U"/>
            <p:cNvSpPr/>
            <p:nvPr/>
          </p:nvSpPr>
          <p:spPr>
            <a:xfrm>
              <a:off x="5643200" y="1420749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25" name="Group"/>
          <p:cNvGrpSpPr/>
          <p:nvPr/>
        </p:nvGrpSpPr>
        <p:grpSpPr>
          <a:xfrm>
            <a:off x="5483217" y="1463334"/>
            <a:ext cx="227890" cy="120851"/>
            <a:chOff x="5483217" y="1463334"/>
            <a:chExt cx="227890" cy="120851"/>
          </a:xfrm>
        </p:grpSpPr>
        <p:sp>
          <p:nvSpPr>
            <p:cNvPr id="286" name="Shape"/>
            <p:cNvSpPr/>
            <p:nvPr/>
          </p:nvSpPr>
          <p:spPr>
            <a:xfrm>
              <a:off x="5483217" y="1463334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6" name="TREASURY, ,MANAGER Cui Wendy"/>
            <p:cNvSpPr/>
            <p:nvPr/>
          </p:nvSpPr>
          <p:spPr>
            <a:xfrm>
              <a:off x="5498180" y="1472542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TREASURY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Cui Wendy</a:t>
              </a:r>
            </a:p>
          </p:txBody>
        </p:sp>
        <p:sp>
          <p:nvSpPr>
            <p:cNvPr id="827" name="Shape"/>
            <p:cNvSpPr/>
            <p:nvPr/>
          </p:nvSpPr>
          <p:spPr>
            <a:xfrm>
              <a:off x="5486670" y="154965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8" name="Band (CLT Group)"/>
            <p:cNvSpPr/>
            <p:nvPr/>
          </p:nvSpPr>
          <p:spPr>
            <a:xfrm>
              <a:off x="5501633" y="1555411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9" name="U"/>
            <p:cNvSpPr/>
            <p:nvPr/>
          </p:nvSpPr>
          <p:spPr>
            <a:xfrm>
              <a:off x="5680031" y="1555411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30" name="Group"/>
          <p:cNvGrpSpPr/>
          <p:nvPr/>
        </p:nvGrpSpPr>
        <p:grpSpPr>
          <a:xfrm>
            <a:off x="5863034" y="767004"/>
            <a:ext cx="227890" cy="146172"/>
            <a:chOff x="5863034" y="767004"/>
            <a:chExt cx="227890" cy="146172"/>
          </a:xfrm>
        </p:grpSpPr>
        <p:sp>
          <p:nvSpPr>
            <p:cNvPr id="288" name="Shape"/>
            <p:cNvSpPr/>
            <p:nvPr/>
          </p:nvSpPr>
          <p:spPr>
            <a:xfrm>
              <a:off x="5863034" y="767004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1" name="VP/CFO, ,CONSUMER,PRODU,CT &amp;amp; GLOBAL OPS Ryan Nicolette Jane"/>
            <p:cNvSpPr/>
            <p:nvPr/>
          </p:nvSpPr>
          <p:spPr>
            <a:xfrm>
              <a:off x="5877996" y="776212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VP/CFO CONSUMER,PRODUCT &amp; GLOBAL OPS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Ryan Nicolette Jane</a:t>
              </a:r>
            </a:p>
          </p:txBody>
        </p:sp>
        <p:sp>
          <p:nvSpPr>
            <p:cNvPr id="832" name="Shape"/>
            <p:cNvSpPr/>
            <p:nvPr/>
          </p:nvSpPr>
          <p:spPr>
            <a:xfrm>
              <a:off x="5866487" y="87864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3" name="Band (CLT Group)"/>
            <p:cNvSpPr/>
            <p:nvPr/>
          </p:nvSpPr>
          <p:spPr>
            <a:xfrm>
              <a:off x="5881449" y="884402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34" name="CLT"/>
            <p:cNvSpPr/>
            <p:nvPr/>
          </p:nvSpPr>
          <p:spPr>
            <a:xfrm>
              <a:off x="6042583" y="884402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35" name="Group"/>
          <p:cNvGrpSpPr/>
          <p:nvPr/>
        </p:nvGrpSpPr>
        <p:grpSpPr>
          <a:xfrm>
            <a:off x="5736428" y="950007"/>
            <a:ext cx="227890" cy="146172"/>
            <a:chOff x="5736428" y="950007"/>
            <a:chExt cx="227890" cy="146172"/>
          </a:xfrm>
        </p:grpSpPr>
        <p:sp>
          <p:nvSpPr>
            <p:cNvPr id="290" name="Shape"/>
            <p:cNvSpPr/>
            <p:nvPr/>
          </p:nvSpPr>
          <p:spPr>
            <a:xfrm>
              <a:off x="5736428" y="950007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6" name="VP, GBL FIN, ,SOURCING &amp;amp;, ,MANUFACTURING Solbach Daniel Werner"/>
            <p:cNvSpPr/>
            <p:nvPr/>
          </p:nvSpPr>
          <p:spPr>
            <a:xfrm>
              <a:off x="5751391" y="959214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VP, GBL FIN SOURCING &amp; MANUFACTURING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Solbach Daniel Werner</a:t>
              </a:r>
            </a:p>
          </p:txBody>
        </p:sp>
        <p:sp>
          <p:nvSpPr>
            <p:cNvPr id="837" name="Shape"/>
            <p:cNvSpPr/>
            <p:nvPr/>
          </p:nvSpPr>
          <p:spPr>
            <a:xfrm>
              <a:off x="5739881" y="106165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8" name="Band (CLT Group)"/>
            <p:cNvSpPr/>
            <p:nvPr/>
          </p:nvSpPr>
          <p:spPr>
            <a:xfrm>
              <a:off x="5754843" y="1067404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39" name="CLT"/>
            <p:cNvSpPr/>
            <p:nvPr/>
          </p:nvSpPr>
          <p:spPr>
            <a:xfrm>
              <a:off x="5915978" y="1067404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40" name="Group"/>
          <p:cNvGrpSpPr/>
          <p:nvPr/>
        </p:nvGrpSpPr>
        <p:grpSpPr>
          <a:xfrm>
            <a:off x="5736428" y="1109990"/>
            <a:ext cx="227890" cy="146172"/>
            <a:chOff x="5736428" y="1109990"/>
            <a:chExt cx="227890" cy="146172"/>
          </a:xfrm>
        </p:grpSpPr>
        <p:sp>
          <p:nvSpPr>
            <p:cNvPr id="292" name="Shape"/>
            <p:cNvSpPr/>
            <p:nvPr/>
          </p:nvSpPr>
          <p:spPr>
            <a:xfrm>
              <a:off x="5736428" y="1109990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1" name="INP: REG SR DIR,, ,COST ENG &amp;amp;, ,STANDARDS Guruswamy Ravikumar"/>
            <p:cNvSpPr/>
            <p:nvPr/>
          </p:nvSpPr>
          <p:spPr>
            <a:xfrm>
              <a:off x="5751391" y="1119197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INP: REG SR DIR, COST ENG &amp; STANDARDS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Guruswamy Ravikumar</a:t>
              </a:r>
            </a:p>
          </p:txBody>
        </p:sp>
        <p:sp>
          <p:nvSpPr>
            <p:cNvPr id="842" name="Shape"/>
            <p:cNvSpPr/>
            <p:nvPr/>
          </p:nvSpPr>
          <p:spPr>
            <a:xfrm>
              <a:off x="5739881" y="122163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3" name="Band (CLT Group)"/>
            <p:cNvSpPr/>
            <p:nvPr/>
          </p:nvSpPr>
          <p:spPr>
            <a:xfrm>
              <a:off x="5754843" y="122738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44" name="S"/>
            <p:cNvSpPr/>
            <p:nvPr/>
          </p:nvSpPr>
          <p:spPr>
            <a:xfrm>
              <a:off x="5933242" y="122738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45" name="Group"/>
          <p:cNvGrpSpPr/>
          <p:nvPr/>
        </p:nvGrpSpPr>
        <p:grpSpPr>
          <a:xfrm>
            <a:off x="5773259" y="1269973"/>
            <a:ext cx="227890" cy="171493"/>
            <a:chOff x="5773259" y="1269973"/>
            <a:chExt cx="227890" cy="171493"/>
          </a:xfrm>
        </p:grpSpPr>
        <p:sp>
          <p:nvSpPr>
            <p:cNvPr id="294" name="Shape"/>
            <p:cNvSpPr/>
            <p:nvPr/>
          </p:nvSpPr>
          <p:spPr>
            <a:xfrm>
              <a:off x="5773259" y="1269973"/>
              <a:ext cx="227890" cy="17149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6" name="REGIONAL, ,STANDARDS, ,ENGINEERING, ,DIRECTOR Phan Thanh Dat"/>
            <p:cNvSpPr/>
            <p:nvPr/>
          </p:nvSpPr>
          <p:spPr>
            <a:xfrm>
              <a:off x="5788221" y="1279181"/>
              <a:ext cx="197965" cy="122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REGIONAL STANDARDS ENGINEERING DIRECTOR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Phan Thanh Dat</a:t>
              </a:r>
            </a:p>
          </p:txBody>
        </p:sp>
        <p:sp>
          <p:nvSpPr>
            <p:cNvPr id="847" name="Shape"/>
            <p:cNvSpPr/>
            <p:nvPr/>
          </p:nvSpPr>
          <p:spPr>
            <a:xfrm>
              <a:off x="5776712" y="140693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8" name="Band (CLT Group)"/>
            <p:cNvSpPr/>
            <p:nvPr/>
          </p:nvSpPr>
          <p:spPr>
            <a:xfrm>
              <a:off x="5791674" y="1412692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49" name="E"/>
            <p:cNvSpPr/>
            <p:nvPr/>
          </p:nvSpPr>
          <p:spPr>
            <a:xfrm>
              <a:off x="5970073" y="1412692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850" name="Group"/>
          <p:cNvGrpSpPr/>
          <p:nvPr/>
        </p:nvGrpSpPr>
        <p:grpSpPr>
          <a:xfrm>
            <a:off x="5810090" y="1455277"/>
            <a:ext cx="227890" cy="171493"/>
            <a:chOff x="5810090" y="1455277"/>
            <a:chExt cx="227890" cy="171493"/>
          </a:xfrm>
        </p:grpSpPr>
        <p:sp>
          <p:nvSpPr>
            <p:cNvPr id="296" name="Shape"/>
            <p:cNvSpPr/>
            <p:nvPr/>
          </p:nvSpPr>
          <p:spPr>
            <a:xfrm>
              <a:off x="5810090" y="1455277"/>
              <a:ext cx="227890" cy="17149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1" name="SENIOR, ,STANDARDS, ,ENGINEERING, ,ANALYST Cheung Hon Kwong Barry"/>
            <p:cNvSpPr/>
            <p:nvPr/>
          </p:nvSpPr>
          <p:spPr>
            <a:xfrm>
              <a:off x="5825052" y="1464485"/>
              <a:ext cx="197965" cy="122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SENIOR STANDARDS ENGINEERING ANALYST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Cheung Hon Kwong Barry</a:t>
              </a:r>
            </a:p>
          </p:txBody>
        </p:sp>
        <p:sp>
          <p:nvSpPr>
            <p:cNvPr id="852" name="Shape"/>
            <p:cNvSpPr/>
            <p:nvPr/>
          </p:nvSpPr>
          <p:spPr>
            <a:xfrm>
              <a:off x="5813542" y="159224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3" name="Band (CLT Group)"/>
            <p:cNvSpPr/>
            <p:nvPr/>
          </p:nvSpPr>
          <p:spPr>
            <a:xfrm>
              <a:off x="5828505" y="1597996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4" name="U"/>
            <p:cNvSpPr/>
            <p:nvPr/>
          </p:nvSpPr>
          <p:spPr>
            <a:xfrm>
              <a:off x="6006903" y="1597996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55" name="Group"/>
          <p:cNvGrpSpPr/>
          <p:nvPr/>
        </p:nvGrpSpPr>
        <p:grpSpPr>
          <a:xfrm>
            <a:off x="5810090" y="1640582"/>
            <a:ext cx="227890" cy="146172"/>
            <a:chOff x="5810090" y="1640582"/>
            <a:chExt cx="227890" cy="146172"/>
          </a:xfrm>
        </p:grpSpPr>
        <p:sp>
          <p:nvSpPr>
            <p:cNvPr id="298" name="Shape"/>
            <p:cNvSpPr/>
            <p:nvPr/>
          </p:nvSpPr>
          <p:spPr>
            <a:xfrm>
              <a:off x="5810090" y="1640582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6" name="STANDARDS, ,ENGINEERING, ,ANALYST Yao Peter"/>
            <p:cNvSpPr/>
            <p:nvPr/>
          </p:nvSpPr>
          <p:spPr>
            <a:xfrm>
              <a:off x="5825052" y="1649790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STANDARDS ENGINEERING ANALYST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Yao Peter</a:t>
              </a:r>
            </a:p>
          </p:txBody>
        </p:sp>
        <p:sp>
          <p:nvSpPr>
            <p:cNvPr id="857" name="Shape"/>
            <p:cNvSpPr/>
            <p:nvPr/>
          </p:nvSpPr>
          <p:spPr>
            <a:xfrm>
              <a:off x="5813542" y="1752225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8" name="Band (CLT Group)"/>
            <p:cNvSpPr/>
            <p:nvPr/>
          </p:nvSpPr>
          <p:spPr>
            <a:xfrm>
              <a:off x="5828505" y="1757980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9" name="L"/>
            <p:cNvSpPr/>
            <p:nvPr/>
          </p:nvSpPr>
          <p:spPr>
            <a:xfrm>
              <a:off x="6008054" y="1757980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60" name="Group"/>
          <p:cNvGrpSpPr/>
          <p:nvPr/>
        </p:nvGrpSpPr>
        <p:grpSpPr>
          <a:xfrm>
            <a:off x="5773259" y="1800565"/>
            <a:ext cx="227890" cy="146172"/>
            <a:chOff x="5773259" y="1800565"/>
            <a:chExt cx="227890" cy="146172"/>
          </a:xfrm>
        </p:grpSpPr>
        <p:sp>
          <p:nvSpPr>
            <p:cNvPr id="300" name="Shape"/>
            <p:cNvSpPr/>
            <p:nvPr/>
          </p:nvSpPr>
          <p:spPr>
            <a:xfrm>
              <a:off x="5773259" y="1800565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1" name="DIR - PARTNER, ,COST ENGR &amp;amp;, ,STANDARDS Ku Chih Chien"/>
            <p:cNvSpPr/>
            <p:nvPr/>
          </p:nvSpPr>
          <p:spPr>
            <a:xfrm>
              <a:off x="5788221" y="1809773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DIR - PARTNER COST ENGR &amp; STANDARDS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Ku Chih Chien</a:t>
              </a:r>
            </a:p>
          </p:txBody>
        </p:sp>
        <p:sp>
          <p:nvSpPr>
            <p:cNvPr id="862" name="Shape"/>
            <p:cNvSpPr/>
            <p:nvPr/>
          </p:nvSpPr>
          <p:spPr>
            <a:xfrm>
              <a:off x="5776712" y="1912208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3" name="Band (CLT Group)"/>
            <p:cNvSpPr/>
            <p:nvPr/>
          </p:nvSpPr>
          <p:spPr>
            <a:xfrm>
              <a:off x="5791674" y="1917963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4" name="E"/>
            <p:cNvSpPr/>
            <p:nvPr/>
          </p:nvSpPr>
          <p:spPr>
            <a:xfrm>
              <a:off x="5970073" y="1917963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65" name="Group"/>
          <p:cNvGrpSpPr/>
          <p:nvPr/>
        </p:nvGrpSpPr>
        <p:grpSpPr>
          <a:xfrm>
            <a:off x="5810090" y="1960548"/>
            <a:ext cx="227890" cy="171493"/>
            <a:chOff x="5810090" y="1960548"/>
            <a:chExt cx="227890" cy="171493"/>
          </a:xfrm>
        </p:grpSpPr>
        <p:sp>
          <p:nvSpPr>
            <p:cNvPr id="302" name="Shape"/>
            <p:cNvSpPr/>
            <p:nvPr/>
          </p:nvSpPr>
          <p:spPr>
            <a:xfrm>
              <a:off x="5810090" y="1960548"/>
              <a:ext cx="227890" cy="17149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6" name="COST &amp;amp;, ,STANDARDS, ,ENGINEER, ,MANAGER Hsu Po-Chao"/>
            <p:cNvSpPr/>
            <p:nvPr/>
          </p:nvSpPr>
          <p:spPr>
            <a:xfrm>
              <a:off x="5825052" y="1969756"/>
              <a:ext cx="197965" cy="122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COST &amp; STANDARDS ENGINEER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Hsu Po-Chao</a:t>
              </a:r>
            </a:p>
          </p:txBody>
        </p:sp>
        <p:sp>
          <p:nvSpPr>
            <p:cNvPr id="867" name="Shape"/>
            <p:cNvSpPr/>
            <p:nvPr/>
          </p:nvSpPr>
          <p:spPr>
            <a:xfrm>
              <a:off x="5813542" y="209751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8" name="Band (CLT Group)"/>
            <p:cNvSpPr/>
            <p:nvPr/>
          </p:nvSpPr>
          <p:spPr>
            <a:xfrm>
              <a:off x="5828505" y="2103267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9" name="U"/>
            <p:cNvSpPr/>
            <p:nvPr/>
          </p:nvSpPr>
          <p:spPr>
            <a:xfrm>
              <a:off x="6006903" y="2103267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70" name="Group"/>
          <p:cNvGrpSpPr/>
          <p:nvPr/>
        </p:nvGrpSpPr>
        <p:grpSpPr>
          <a:xfrm>
            <a:off x="5846920" y="2145853"/>
            <a:ext cx="227890" cy="146172"/>
            <a:chOff x="5846920" y="2145853"/>
            <a:chExt cx="227890" cy="146172"/>
          </a:xfrm>
        </p:grpSpPr>
        <p:sp>
          <p:nvSpPr>
            <p:cNvPr id="304" name="Shape"/>
            <p:cNvSpPr/>
            <p:nvPr/>
          </p:nvSpPr>
          <p:spPr>
            <a:xfrm>
              <a:off x="5846920" y="2145853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1" name="COST &amp;amp;, ,STANDARDS, ,ENGINEER II Shieh Chia-Chen"/>
            <p:cNvSpPr/>
            <p:nvPr/>
          </p:nvSpPr>
          <p:spPr>
            <a:xfrm>
              <a:off x="5861883" y="2155061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COST &amp; STANDARDS ENGINEER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Shieh Chia-Chen</a:t>
              </a:r>
            </a:p>
          </p:txBody>
        </p:sp>
        <p:sp>
          <p:nvSpPr>
            <p:cNvPr id="872" name="Shape"/>
            <p:cNvSpPr/>
            <p:nvPr/>
          </p:nvSpPr>
          <p:spPr>
            <a:xfrm>
              <a:off x="5850373" y="225749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3" name="Band (CLT Group)"/>
            <p:cNvSpPr/>
            <p:nvPr/>
          </p:nvSpPr>
          <p:spPr>
            <a:xfrm>
              <a:off x="5865336" y="2263251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4" name="U"/>
            <p:cNvSpPr/>
            <p:nvPr/>
          </p:nvSpPr>
          <p:spPr>
            <a:xfrm>
              <a:off x="6043734" y="2263251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75" name="Group"/>
          <p:cNvGrpSpPr/>
          <p:nvPr/>
        </p:nvGrpSpPr>
        <p:grpSpPr>
          <a:xfrm>
            <a:off x="5846920" y="2305836"/>
            <a:ext cx="227890" cy="146172"/>
            <a:chOff x="5846920" y="2305836"/>
            <a:chExt cx="227890" cy="146172"/>
          </a:xfrm>
        </p:grpSpPr>
        <p:sp>
          <p:nvSpPr>
            <p:cNvPr id="306" name="Shape"/>
            <p:cNvSpPr/>
            <p:nvPr/>
          </p:nvSpPr>
          <p:spPr>
            <a:xfrm>
              <a:off x="5846920" y="2305836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6" name="COST &amp;amp;, ,STANDARDS, ,ENGINEER I Lin Topenga"/>
            <p:cNvSpPr/>
            <p:nvPr/>
          </p:nvSpPr>
          <p:spPr>
            <a:xfrm>
              <a:off x="5861883" y="2315044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Lin Topenga</a:t>
              </a:r>
            </a:p>
          </p:txBody>
        </p:sp>
        <p:sp>
          <p:nvSpPr>
            <p:cNvPr id="877" name="Shape"/>
            <p:cNvSpPr/>
            <p:nvPr/>
          </p:nvSpPr>
          <p:spPr>
            <a:xfrm>
              <a:off x="5850373" y="2417479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8" name="Band (CLT Group)"/>
            <p:cNvSpPr/>
            <p:nvPr/>
          </p:nvSpPr>
          <p:spPr>
            <a:xfrm>
              <a:off x="5865336" y="2423234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9" name="L"/>
            <p:cNvSpPr/>
            <p:nvPr/>
          </p:nvSpPr>
          <p:spPr>
            <a:xfrm>
              <a:off x="6044885" y="2423234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0" name="Group"/>
          <p:cNvGrpSpPr/>
          <p:nvPr/>
        </p:nvGrpSpPr>
        <p:grpSpPr>
          <a:xfrm>
            <a:off x="5846920" y="2465819"/>
            <a:ext cx="227890" cy="146172"/>
            <a:chOff x="5846920" y="2465819"/>
            <a:chExt cx="227890" cy="146172"/>
          </a:xfrm>
        </p:grpSpPr>
        <p:sp>
          <p:nvSpPr>
            <p:cNvPr id="308" name="Shape"/>
            <p:cNvSpPr/>
            <p:nvPr/>
          </p:nvSpPr>
          <p:spPr>
            <a:xfrm>
              <a:off x="5846920" y="2465819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1" name="COST &amp;amp;, ,STANDARDS, ,ENGINEER I Huang Ching-Ying"/>
            <p:cNvSpPr/>
            <p:nvPr/>
          </p:nvSpPr>
          <p:spPr>
            <a:xfrm>
              <a:off x="5861883" y="2475027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Huang Ching-Ying</a:t>
              </a:r>
            </a:p>
          </p:txBody>
        </p:sp>
        <p:sp>
          <p:nvSpPr>
            <p:cNvPr id="882" name="Shape"/>
            <p:cNvSpPr/>
            <p:nvPr/>
          </p:nvSpPr>
          <p:spPr>
            <a:xfrm>
              <a:off x="5850373" y="257746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3" name="Band (CLT Group)"/>
            <p:cNvSpPr/>
            <p:nvPr/>
          </p:nvSpPr>
          <p:spPr>
            <a:xfrm>
              <a:off x="5865336" y="2583217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4" name="L"/>
            <p:cNvSpPr/>
            <p:nvPr/>
          </p:nvSpPr>
          <p:spPr>
            <a:xfrm>
              <a:off x="6044885" y="2583217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5" name="Group"/>
          <p:cNvGrpSpPr/>
          <p:nvPr/>
        </p:nvGrpSpPr>
        <p:grpSpPr>
          <a:xfrm>
            <a:off x="5846920" y="2625803"/>
            <a:ext cx="227890" cy="146172"/>
            <a:chOff x="5846920" y="2625803"/>
            <a:chExt cx="227890" cy="146172"/>
          </a:xfrm>
        </p:grpSpPr>
        <p:sp>
          <p:nvSpPr>
            <p:cNvPr id="310" name="Shape"/>
            <p:cNvSpPr/>
            <p:nvPr/>
          </p:nvSpPr>
          <p:spPr>
            <a:xfrm>
              <a:off x="5846920" y="2625803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6" name="COST &amp;amp;, ,STANDARDS, ,ENGINEER II Huang Wei Chen"/>
            <p:cNvSpPr/>
            <p:nvPr/>
          </p:nvSpPr>
          <p:spPr>
            <a:xfrm>
              <a:off x="5861883" y="2635010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COST &amp; STANDARDS ENGINEER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Huang Wei Chen</a:t>
              </a:r>
            </a:p>
          </p:txBody>
        </p:sp>
        <p:sp>
          <p:nvSpPr>
            <p:cNvPr id="887" name="Shape"/>
            <p:cNvSpPr/>
            <p:nvPr/>
          </p:nvSpPr>
          <p:spPr>
            <a:xfrm>
              <a:off x="5850373" y="273744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8" name="Band (CLT Group)"/>
            <p:cNvSpPr/>
            <p:nvPr/>
          </p:nvSpPr>
          <p:spPr>
            <a:xfrm>
              <a:off x="5865336" y="2743201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9" name="U"/>
            <p:cNvSpPr/>
            <p:nvPr/>
          </p:nvSpPr>
          <p:spPr>
            <a:xfrm>
              <a:off x="6043734" y="2743201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90" name="Group"/>
          <p:cNvGrpSpPr/>
          <p:nvPr/>
        </p:nvGrpSpPr>
        <p:grpSpPr>
          <a:xfrm>
            <a:off x="5810090" y="2785786"/>
            <a:ext cx="227890" cy="171493"/>
            <a:chOff x="5810090" y="2785786"/>
            <a:chExt cx="227890" cy="171493"/>
          </a:xfrm>
        </p:grpSpPr>
        <p:sp>
          <p:nvSpPr>
            <p:cNvPr id="312" name="Shape"/>
            <p:cNvSpPr/>
            <p:nvPr/>
          </p:nvSpPr>
          <p:spPr>
            <a:xfrm>
              <a:off x="5810090" y="2785786"/>
              <a:ext cx="227890" cy="17149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1" name="COST &amp;amp;, ,STANDARDS, ,ENGINEER, ,MANAGER Huang Hao Yun"/>
            <p:cNvSpPr/>
            <p:nvPr/>
          </p:nvSpPr>
          <p:spPr>
            <a:xfrm>
              <a:off x="5825052" y="2794994"/>
              <a:ext cx="197965" cy="122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COST &amp; STANDARDS ENGINEER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Huang Hao Yun</a:t>
              </a:r>
            </a:p>
          </p:txBody>
        </p:sp>
        <p:sp>
          <p:nvSpPr>
            <p:cNvPr id="892" name="Shape"/>
            <p:cNvSpPr/>
            <p:nvPr/>
          </p:nvSpPr>
          <p:spPr>
            <a:xfrm>
              <a:off x="5813542" y="292275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3" name="Band (CLT Group)"/>
            <p:cNvSpPr/>
            <p:nvPr/>
          </p:nvSpPr>
          <p:spPr>
            <a:xfrm>
              <a:off x="5828505" y="2928505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4" name="U"/>
            <p:cNvSpPr/>
            <p:nvPr/>
          </p:nvSpPr>
          <p:spPr>
            <a:xfrm>
              <a:off x="6006903" y="2928505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95" name="Group"/>
          <p:cNvGrpSpPr/>
          <p:nvPr/>
        </p:nvGrpSpPr>
        <p:grpSpPr>
          <a:xfrm>
            <a:off x="5846920" y="2971090"/>
            <a:ext cx="227890" cy="146172"/>
            <a:chOff x="5846920" y="2971090"/>
            <a:chExt cx="227890" cy="146172"/>
          </a:xfrm>
        </p:grpSpPr>
        <p:sp>
          <p:nvSpPr>
            <p:cNvPr id="314" name="Shape"/>
            <p:cNvSpPr/>
            <p:nvPr/>
          </p:nvSpPr>
          <p:spPr>
            <a:xfrm>
              <a:off x="5846920" y="2971090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6" name="COST &amp;amp;, ,STANDARDS, ,ENGINEER I Chang Hui Min"/>
            <p:cNvSpPr/>
            <p:nvPr/>
          </p:nvSpPr>
          <p:spPr>
            <a:xfrm>
              <a:off x="5861883" y="2980298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Chang Hui Min</a:t>
              </a:r>
            </a:p>
          </p:txBody>
        </p:sp>
        <p:sp>
          <p:nvSpPr>
            <p:cNvPr id="897" name="Shape"/>
            <p:cNvSpPr/>
            <p:nvPr/>
          </p:nvSpPr>
          <p:spPr>
            <a:xfrm>
              <a:off x="5850373" y="308273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8" name="Band (CLT Group)"/>
            <p:cNvSpPr/>
            <p:nvPr/>
          </p:nvSpPr>
          <p:spPr>
            <a:xfrm>
              <a:off x="5865336" y="3088488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9" name="L"/>
            <p:cNvSpPr/>
            <p:nvPr/>
          </p:nvSpPr>
          <p:spPr>
            <a:xfrm>
              <a:off x="6044885" y="3088488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00" name="Group"/>
          <p:cNvGrpSpPr/>
          <p:nvPr/>
        </p:nvGrpSpPr>
        <p:grpSpPr>
          <a:xfrm>
            <a:off x="5846920" y="3131074"/>
            <a:ext cx="227890" cy="146172"/>
            <a:chOff x="5846920" y="3131074"/>
            <a:chExt cx="227890" cy="146172"/>
          </a:xfrm>
        </p:grpSpPr>
        <p:sp>
          <p:nvSpPr>
            <p:cNvPr id="316" name="Shape"/>
            <p:cNvSpPr/>
            <p:nvPr/>
          </p:nvSpPr>
          <p:spPr>
            <a:xfrm>
              <a:off x="5846920" y="3131074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1" name="COST &amp;amp;, ,STANDARDS, ,ENGINEER I Wu Chang Yi"/>
            <p:cNvSpPr/>
            <p:nvPr/>
          </p:nvSpPr>
          <p:spPr>
            <a:xfrm>
              <a:off x="5861883" y="3140281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Wu Chang Yi</a:t>
              </a:r>
            </a:p>
          </p:txBody>
        </p:sp>
        <p:sp>
          <p:nvSpPr>
            <p:cNvPr id="902" name="Shape"/>
            <p:cNvSpPr/>
            <p:nvPr/>
          </p:nvSpPr>
          <p:spPr>
            <a:xfrm>
              <a:off x="5850373" y="324271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3" name="Band (CLT Group)"/>
            <p:cNvSpPr/>
            <p:nvPr/>
          </p:nvSpPr>
          <p:spPr>
            <a:xfrm>
              <a:off x="5865336" y="3248471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4" name="L"/>
            <p:cNvSpPr/>
            <p:nvPr/>
          </p:nvSpPr>
          <p:spPr>
            <a:xfrm>
              <a:off x="6044885" y="3248471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05" name="Group"/>
          <p:cNvGrpSpPr/>
          <p:nvPr/>
        </p:nvGrpSpPr>
        <p:grpSpPr>
          <a:xfrm>
            <a:off x="5846920" y="3291057"/>
            <a:ext cx="227890" cy="146172"/>
            <a:chOff x="5846920" y="3291057"/>
            <a:chExt cx="227890" cy="146172"/>
          </a:xfrm>
        </p:grpSpPr>
        <p:sp>
          <p:nvSpPr>
            <p:cNvPr id="318" name="Shape"/>
            <p:cNvSpPr/>
            <p:nvPr/>
          </p:nvSpPr>
          <p:spPr>
            <a:xfrm>
              <a:off x="5846920" y="3291057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6" name="COST &amp;amp;, ,STANDARDS, ,ENGINEER II Lin Ya-Hui"/>
            <p:cNvSpPr/>
            <p:nvPr/>
          </p:nvSpPr>
          <p:spPr>
            <a:xfrm>
              <a:off x="5861883" y="3300265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COST &amp; STANDARDS ENGINEER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Lin Ya-Hui</a:t>
              </a:r>
            </a:p>
          </p:txBody>
        </p:sp>
        <p:sp>
          <p:nvSpPr>
            <p:cNvPr id="907" name="Shape"/>
            <p:cNvSpPr/>
            <p:nvPr/>
          </p:nvSpPr>
          <p:spPr>
            <a:xfrm>
              <a:off x="5850373" y="340270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8" name="Band (CLT Group)"/>
            <p:cNvSpPr/>
            <p:nvPr/>
          </p:nvSpPr>
          <p:spPr>
            <a:xfrm>
              <a:off x="5865336" y="3408455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9" name="U"/>
            <p:cNvSpPr/>
            <p:nvPr/>
          </p:nvSpPr>
          <p:spPr>
            <a:xfrm>
              <a:off x="6043734" y="3408455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10" name="Group"/>
          <p:cNvGrpSpPr/>
          <p:nvPr/>
        </p:nvGrpSpPr>
        <p:grpSpPr>
          <a:xfrm>
            <a:off x="5773259" y="3451040"/>
            <a:ext cx="227890" cy="171493"/>
            <a:chOff x="5773259" y="3451040"/>
            <a:chExt cx="227890" cy="171493"/>
          </a:xfrm>
        </p:grpSpPr>
        <p:sp>
          <p:nvSpPr>
            <p:cNvPr id="320" name="Shape"/>
            <p:cNvSpPr/>
            <p:nvPr/>
          </p:nvSpPr>
          <p:spPr>
            <a:xfrm>
              <a:off x="5773259" y="3451040"/>
              <a:ext cx="227890" cy="17149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1" name="DIRECTOR, ,PARTNER COST, ,ENGR &amp;amp;, ,STANDARDS Zhuo Michael"/>
            <p:cNvSpPr/>
            <p:nvPr/>
          </p:nvSpPr>
          <p:spPr>
            <a:xfrm>
              <a:off x="5788221" y="3460248"/>
              <a:ext cx="197965" cy="122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DIRECTOR PARTNER COST ENGR &amp; STANDARDS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Zhuo Michael</a:t>
              </a:r>
            </a:p>
          </p:txBody>
        </p:sp>
        <p:sp>
          <p:nvSpPr>
            <p:cNvPr id="912" name="Shape"/>
            <p:cNvSpPr/>
            <p:nvPr/>
          </p:nvSpPr>
          <p:spPr>
            <a:xfrm>
              <a:off x="5776712" y="358800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3" name="Band (CLT Group)"/>
            <p:cNvSpPr/>
            <p:nvPr/>
          </p:nvSpPr>
          <p:spPr>
            <a:xfrm>
              <a:off x="5791674" y="3593759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4" name="E"/>
            <p:cNvSpPr/>
            <p:nvPr/>
          </p:nvSpPr>
          <p:spPr>
            <a:xfrm>
              <a:off x="5970073" y="3593759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915" name="Group"/>
          <p:cNvGrpSpPr/>
          <p:nvPr/>
        </p:nvGrpSpPr>
        <p:grpSpPr>
          <a:xfrm>
            <a:off x="5810090" y="3636345"/>
            <a:ext cx="227890" cy="120851"/>
            <a:chOff x="5810090" y="3636345"/>
            <a:chExt cx="227890" cy="120851"/>
          </a:xfrm>
        </p:grpSpPr>
        <p:sp>
          <p:nvSpPr>
            <p:cNvPr id="322" name="Shape"/>
            <p:cNvSpPr/>
            <p:nvPr/>
          </p:nvSpPr>
          <p:spPr>
            <a:xfrm>
              <a:off x="5810090" y="3636345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6" name="COSTING MANAGER, ,I Open Position"/>
            <p:cNvSpPr/>
            <p:nvPr/>
          </p:nvSpPr>
          <p:spPr>
            <a:xfrm>
              <a:off x="5825052" y="3645552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COSTING MANAGER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917" name="Shape"/>
            <p:cNvSpPr/>
            <p:nvPr/>
          </p:nvSpPr>
          <p:spPr>
            <a:xfrm>
              <a:off x="5813542" y="372266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8" name="Band (CLT Group)"/>
            <p:cNvSpPr/>
            <p:nvPr/>
          </p:nvSpPr>
          <p:spPr>
            <a:xfrm>
              <a:off x="5828505" y="3728421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9" name="L"/>
            <p:cNvSpPr/>
            <p:nvPr/>
          </p:nvSpPr>
          <p:spPr>
            <a:xfrm>
              <a:off x="6008054" y="3728421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20" name="Group"/>
          <p:cNvGrpSpPr/>
          <p:nvPr/>
        </p:nvGrpSpPr>
        <p:grpSpPr>
          <a:xfrm>
            <a:off x="5810090" y="3771007"/>
            <a:ext cx="227890" cy="120851"/>
            <a:chOff x="5810090" y="3771007"/>
            <a:chExt cx="227890" cy="120851"/>
          </a:xfrm>
        </p:grpSpPr>
        <p:sp>
          <p:nvSpPr>
            <p:cNvPr id="324" name="Shape"/>
            <p:cNvSpPr/>
            <p:nvPr/>
          </p:nvSpPr>
          <p:spPr>
            <a:xfrm>
              <a:off x="5810090" y="3771007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1" name="COSTING MANAGER, ,II Open Position"/>
            <p:cNvSpPr/>
            <p:nvPr/>
          </p:nvSpPr>
          <p:spPr>
            <a:xfrm>
              <a:off x="5825052" y="3780214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COSTING MANAGER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922" name="Shape"/>
            <p:cNvSpPr/>
            <p:nvPr/>
          </p:nvSpPr>
          <p:spPr>
            <a:xfrm>
              <a:off x="5813542" y="3857329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3" name="Band (CLT Group)"/>
            <p:cNvSpPr/>
            <p:nvPr/>
          </p:nvSpPr>
          <p:spPr>
            <a:xfrm>
              <a:off x="5828505" y="386308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4" name="U"/>
            <p:cNvSpPr/>
            <p:nvPr/>
          </p:nvSpPr>
          <p:spPr>
            <a:xfrm>
              <a:off x="6006903" y="386308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25" name="Group"/>
          <p:cNvGrpSpPr/>
          <p:nvPr/>
        </p:nvGrpSpPr>
        <p:grpSpPr>
          <a:xfrm>
            <a:off x="5810090" y="3905669"/>
            <a:ext cx="227890" cy="171493"/>
            <a:chOff x="5810090" y="3905669"/>
            <a:chExt cx="227890" cy="171493"/>
          </a:xfrm>
        </p:grpSpPr>
        <p:sp>
          <p:nvSpPr>
            <p:cNvPr id="326" name="Shape"/>
            <p:cNvSpPr/>
            <p:nvPr/>
          </p:nvSpPr>
          <p:spPr>
            <a:xfrm>
              <a:off x="5810090" y="3905669"/>
              <a:ext cx="227890" cy="17149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6" name="COST &amp;amp;, ,STANDARDS, ,ENGINEER, ,MANAGER Diao Wendy"/>
            <p:cNvSpPr/>
            <p:nvPr/>
          </p:nvSpPr>
          <p:spPr>
            <a:xfrm>
              <a:off x="5825052" y="3914877"/>
              <a:ext cx="197965" cy="122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COST &amp; STANDARDS ENGINEER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Diao Wendy</a:t>
              </a:r>
            </a:p>
          </p:txBody>
        </p:sp>
        <p:sp>
          <p:nvSpPr>
            <p:cNvPr id="927" name="Shape"/>
            <p:cNvSpPr/>
            <p:nvPr/>
          </p:nvSpPr>
          <p:spPr>
            <a:xfrm>
              <a:off x="5813542" y="404263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8" name="Band (CLT Group)"/>
            <p:cNvSpPr/>
            <p:nvPr/>
          </p:nvSpPr>
          <p:spPr>
            <a:xfrm>
              <a:off x="5828505" y="404838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9" name="U"/>
            <p:cNvSpPr/>
            <p:nvPr/>
          </p:nvSpPr>
          <p:spPr>
            <a:xfrm>
              <a:off x="6006903" y="404838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30" name="Group"/>
          <p:cNvGrpSpPr/>
          <p:nvPr/>
        </p:nvGrpSpPr>
        <p:grpSpPr>
          <a:xfrm>
            <a:off x="5846920" y="4090973"/>
            <a:ext cx="227890" cy="146172"/>
            <a:chOff x="5846920" y="4090973"/>
            <a:chExt cx="227890" cy="146172"/>
          </a:xfrm>
        </p:grpSpPr>
        <p:sp>
          <p:nvSpPr>
            <p:cNvPr id="328" name="Shape"/>
            <p:cNvSpPr/>
            <p:nvPr/>
          </p:nvSpPr>
          <p:spPr>
            <a:xfrm>
              <a:off x="5846920" y="4090973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1" name="COST &amp;amp;, ,STANDARDS, ,ENGINEER II Chen Violet"/>
            <p:cNvSpPr/>
            <p:nvPr/>
          </p:nvSpPr>
          <p:spPr>
            <a:xfrm>
              <a:off x="5861883" y="4100181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COST &amp; STANDARDS ENGINEER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 Violet</a:t>
              </a:r>
            </a:p>
          </p:txBody>
        </p:sp>
        <p:sp>
          <p:nvSpPr>
            <p:cNvPr id="932" name="Shape"/>
            <p:cNvSpPr/>
            <p:nvPr/>
          </p:nvSpPr>
          <p:spPr>
            <a:xfrm>
              <a:off x="5850373" y="420261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3" name="Band (CLT Group)"/>
            <p:cNvSpPr/>
            <p:nvPr/>
          </p:nvSpPr>
          <p:spPr>
            <a:xfrm>
              <a:off x="5865336" y="4208371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4" name="U"/>
            <p:cNvSpPr/>
            <p:nvPr/>
          </p:nvSpPr>
          <p:spPr>
            <a:xfrm>
              <a:off x="6043734" y="4208371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35" name="Group"/>
          <p:cNvGrpSpPr/>
          <p:nvPr/>
        </p:nvGrpSpPr>
        <p:grpSpPr>
          <a:xfrm>
            <a:off x="5846920" y="4250957"/>
            <a:ext cx="227890" cy="146172"/>
            <a:chOff x="5846920" y="4250957"/>
            <a:chExt cx="227890" cy="146172"/>
          </a:xfrm>
        </p:grpSpPr>
        <p:sp>
          <p:nvSpPr>
            <p:cNvPr id="330" name="Shape"/>
            <p:cNvSpPr/>
            <p:nvPr/>
          </p:nvSpPr>
          <p:spPr>
            <a:xfrm>
              <a:off x="5846920" y="4250957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6" name="COST &amp;amp;, ,STANDARDS, ,ENGINEER II Guo Susan"/>
            <p:cNvSpPr/>
            <p:nvPr/>
          </p:nvSpPr>
          <p:spPr>
            <a:xfrm>
              <a:off x="5861883" y="4260164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COST &amp; STANDARDS ENGINEER II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Guo Susan</a:t>
              </a:r>
            </a:p>
          </p:txBody>
        </p:sp>
        <p:sp>
          <p:nvSpPr>
            <p:cNvPr id="937" name="Shape"/>
            <p:cNvSpPr/>
            <p:nvPr/>
          </p:nvSpPr>
          <p:spPr>
            <a:xfrm>
              <a:off x="5850373" y="436260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8" name="Band (CLT Group)"/>
            <p:cNvSpPr/>
            <p:nvPr/>
          </p:nvSpPr>
          <p:spPr>
            <a:xfrm>
              <a:off x="5865336" y="436835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9" name="U"/>
            <p:cNvSpPr/>
            <p:nvPr/>
          </p:nvSpPr>
          <p:spPr>
            <a:xfrm>
              <a:off x="6043734" y="436835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40" name="Group"/>
          <p:cNvGrpSpPr/>
          <p:nvPr/>
        </p:nvGrpSpPr>
        <p:grpSpPr>
          <a:xfrm>
            <a:off x="5846920" y="4410940"/>
            <a:ext cx="227890" cy="146172"/>
            <a:chOff x="5846920" y="4410940"/>
            <a:chExt cx="227890" cy="146172"/>
          </a:xfrm>
        </p:grpSpPr>
        <p:sp>
          <p:nvSpPr>
            <p:cNvPr id="332" name="Shape"/>
            <p:cNvSpPr/>
            <p:nvPr/>
          </p:nvSpPr>
          <p:spPr>
            <a:xfrm>
              <a:off x="5846920" y="4410940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1" name="COST &amp;amp;, ,STANDARDS, ,ENGINEER I Yang Shirley"/>
            <p:cNvSpPr/>
            <p:nvPr/>
          </p:nvSpPr>
          <p:spPr>
            <a:xfrm>
              <a:off x="5861883" y="4420148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Yang Shirley</a:t>
              </a:r>
            </a:p>
          </p:txBody>
        </p:sp>
        <p:sp>
          <p:nvSpPr>
            <p:cNvPr id="942" name="Shape"/>
            <p:cNvSpPr/>
            <p:nvPr/>
          </p:nvSpPr>
          <p:spPr>
            <a:xfrm>
              <a:off x="5850373" y="452258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3" name="Band (CLT Group)"/>
            <p:cNvSpPr/>
            <p:nvPr/>
          </p:nvSpPr>
          <p:spPr>
            <a:xfrm>
              <a:off x="5865336" y="4528338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44" name="L"/>
            <p:cNvSpPr/>
            <p:nvPr/>
          </p:nvSpPr>
          <p:spPr>
            <a:xfrm>
              <a:off x="6044885" y="4528338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45" name="Group"/>
          <p:cNvGrpSpPr/>
          <p:nvPr/>
        </p:nvGrpSpPr>
        <p:grpSpPr>
          <a:xfrm>
            <a:off x="5846920" y="4570923"/>
            <a:ext cx="227890" cy="146172"/>
            <a:chOff x="5846920" y="4570923"/>
            <a:chExt cx="227890" cy="146172"/>
          </a:xfrm>
        </p:grpSpPr>
        <p:sp>
          <p:nvSpPr>
            <p:cNvPr id="334" name="Shape"/>
            <p:cNvSpPr/>
            <p:nvPr/>
          </p:nvSpPr>
          <p:spPr>
            <a:xfrm>
              <a:off x="5846920" y="4570923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6" name="COST &amp;amp;, ,STANDARDS, ,ENGINEER I Liu Yan"/>
            <p:cNvSpPr/>
            <p:nvPr/>
          </p:nvSpPr>
          <p:spPr>
            <a:xfrm>
              <a:off x="5861883" y="4580131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COST &amp; STANDARDS ENGINEER I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Liu Yan</a:t>
              </a:r>
            </a:p>
          </p:txBody>
        </p:sp>
        <p:sp>
          <p:nvSpPr>
            <p:cNvPr id="947" name="Shape"/>
            <p:cNvSpPr/>
            <p:nvPr/>
          </p:nvSpPr>
          <p:spPr>
            <a:xfrm>
              <a:off x="5850373" y="468256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8" name="Band (CLT Group)"/>
            <p:cNvSpPr/>
            <p:nvPr/>
          </p:nvSpPr>
          <p:spPr>
            <a:xfrm>
              <a:off x="5865336" y="4688321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49" name="L"/>
            <p:cNvSpPr/>
            <p:nvPr/>
          </p:nvSpPr>
          <p:spPr>
            <a:xfrm>
              <a:off x="6044885" y="4688321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50" name="Group"/>
          <p:cNvGrpSpPr/>
          <p:nvPr/>
        </p:nvGrpSpPr>
        <p:grpSpPr>
          <a:xfrm>
            <a:off x="5810090" y="4730907"/>
            <a:ext cx="227890" cy="146172"/>
            <a:chOff x="5810090" y="4730907"/>
            <a:chExt cx="227890" cy="146172"/>
          </a:xfrm>
        </p:grpSpPr>
        <p:sp>
          <p:nvSpPr>
            <p:cNvPr id="336" name="Shape"/>
            <p:cNvSpPr/>
            <p:nvPr/>
          </p:nvSpPr>
          <p:spPr>
            <a:xfrm>
              <a:off x="5810090" y="4730907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1" name="COST &amp;amp;, ,STANDARDS, ,ENGINEER LEAD He Yulan"/>
            <p:cNvSpPr/>
            <p:nvPr/>
          </p:nvSpPr>
          <p:spPr>
            <a:xfrm>
              <a:off x="5825052" y="4740114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COST &amp; STANDARDS ENGINEER LEAD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He Yulan</a:t>
              </a:r>
            </a:p>
          </p:txBody>
        </p:sp>
        <p:sp>
          <p:nvSpPr>
            <p:cNvPr id="952" name="Shape"/>
            <p:cNvSpPr/>
            <p:nvPr/>
          </p:nvSpPr>
          <p:spPr>
            <a:xfrm>
              <a:off x="5813542" y="484255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3" name="Band (CLT Group)"/>
            <p:cNvSpPr/>
            <p:nvPr/>
          </p:nvSpPr>
          <p:spPr>
            <a:xfrm>
              <a:off x="5828505" y="484830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54" name="U"/>
            <p:cNvSpPr/>
            <p:nvPr/>
          </p:nvSpPr>
          <p:spPr>
            <a:xfrm>
              <a:off x="6006903" y="484830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55" name="Group"/>
          <p:cNvGrpSpPr/>
          <p:nvPr/>
        </p:nvGrpSpPr>
        <p:grpSpPr>
          <a:xfrm>
            <a:off x="5989639" y="950007"/>
            <a:ext cx="227890" cy="146172"/>
            <a:chOff x="5989639" y="950007"/>
            <a:chExt cx="227890" cy="146172"/>
          </a:xfrm>
        </p:grpSpPr>
        <p:sp>
          <p:nvSpPr>
            <p:cNvPr id="338" name="Shape"/>
            <p:cNvSpPr/>
            <p:nvPr/>
          </p:nvSpPr>
          <p:spPr>
            <a:xfrm>
              <a:off x="5989639" y="950007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6" name="VP, GLOBAL, ,FINANCE, ,TECHNOLOGY Open Position"/>
            <p:cNvSpPr/>
            <p:nvPr/>
          </p:nvSpPr>
          <p:spPr>
            <a:xfrm>
              <a:off x="6004602" y="959214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VP, GLOBAL FINANCE TECHNOLOGY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957" name="Shape"/>
            <p:cNvSpPr/>
            <p:nvPr/>
          </p:nvSpPr>
          <p:spPr>
            <a:xfrm>
              <a:off x="5993092" y="106165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8" name="Band (CLT Group)"/>
            <p:cNvSpPr/>
            <p:nvPr/>
          </p:nvSpPr>
          <p:spPr>
            <a:xfrm>
              <a:off x="6008054" y="1067404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59" name="CLT"/>
            <p:cNvSpPr/>
            <p:nvPr/>
          </p:nvSpPr>
          <p:spPr>
            <a:xfrm>
              <a:off x="6169189" y="1067404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960" name="Group"/>
          <p:cNvGrpSpPr/>
          <p:nvPr/>
        </p:nvGrpSpPr>
        <p:grpSpPr>
          <a:xfrm>
            <a:off x="6026470" y="1109990"/>
            <a:ext cx="227890" cy="171493"/>
            <a:chOff x="6026470" y="1109990"/>
            <a:chExt cx="227890" cy="171493"/>
          </a:xfrm>
        </p:grpSpPr>
        <p:sp>
          <p:nvSpPr>
            <p:cNvPr id="340" name="Shape"/>
            <p:cNvSpPr/>
            <p:nvPr/>
          </p:nvSpPr>
          <p:spPr>
            <a:xfrm>
              <a:off x="6026470" y="1109990"/>
              <a:ext cx="227890" cy="17149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1" name="SR DIR FINANCE, ,TECH, ,FOUNDATIONAL, ,DOMAINS Jow Daniel Alexander"/>
            <p:cNvSpPr/>
            <p:nvPr/>
          </p:nvSpPr>
          <p:spPr>
            <a:xfrm>
              <a:off x="6041432" y="1119197"/>
              <a:ext cx="197965" cy="12200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SR DIR FINANCE TECH FOUNDATIONAL DOMAINS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Jow Daniel Alexander</a:t>
              </a:r>
            </a:p>
          </p:txBody>
        </p:sp>
        <p:sp>
          <p:nvSpPr>
            <p:cNvPr id="962" name="Shape"/>
            <p:cNvSpPr/>
            <p:nvPr/>
          </p:nvSpPr>
          <p:spPr>
            <a:xfrm>
              <a:off x="6029923" y="124695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3" name="Band (CLT Group)"/>
            <p:cNvSpPr/>
            <p:nvPr/>
          </p:nvSpPr>
          <p:spPr>
            <a:xfrm>
              <a:off x="6044885" y="1252709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64" name="S"/>
            <p:cNvSpPr/>
            <p:nvPr/>
          </p:nvSpPr>
          <p:spPr>
            <a:xfrm>
              <a:off x="6223284" y="1252709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965" name="Group"/>
          <p:cNvGrpSpPr/>
          <p:nvPr/>
        </p:nvGrpSpPr>
        <p:grpSpPr>
          <a:xfrm>
            <a:off x="6063300" y="1295294"/>
            <a:ext cx="227890" cy="146172"/>
            <a:chOff x="6063300" y="1295294"/>
            <a:chExt cx="227890" cy="146172"/>
          </a:xfrm>
        </p:grpSpPr>
        <p:sp>
          <p:nvSpPr>
            <p:cNvPr id="342" name="Shape"/>
            <p:cNvSpPr/>
            <p:nvPr/>
          </p:nvSpPr>
          <p:spPr>
            <a:xfrm>
              <a:off x="6063300" y="1295294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6" name="FINANCE DIR,, ,CHINA CAPABILITY, ,CENTER Chen YueYing"/>
            <p:cNvSpPr/>
            <p:nvPr/>
          </p:nvSpPr>
          <p:spPr>
            <a:xfrm>
              <a:off x="6078263" y="1304502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FINANCE DIR, CHINA CAPABILITY CENTER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Chen YueYing</a:t>
              </a:r>
            </a:p>
          </p:txBody>
        </p:sp>
        <p:sp>
          <p:nvSpPr>
            <p:cNvPr id="967" name="Shape"/>
            <p:cNvSpPr/>
            <p:nvPr/>
          </p:nvSpPr>
          <p:spPr>
            <a:xfrm>
              <a:off x="6066753" y="140693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8" name="Band (CLT Group)"/>
            <p:cNvSpPr/>
            <p:nvPr/>
          </p:nvSpPr>
          <p:spPr>
            <a:xfrm>
              <a:off x="6081716" y="1412692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69" name="E"/>
            <p:cNvSpPr/>
            <p:nvPr/>
          </p:nvSpPr>
          <p:spPr>
            <a:xfrm>
              <a:off x="6260114" y="1412692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970" name="Group"/>
          <p:cNvGrpSpPr/>
          <p:nvPr/>
        </p:nvGrpSpPr>
        <p:grpSpPr>
          <a:xfrm>
            <a:off x="6100131" y="1455277"/>
            <a:ext cx="227890" cy="120851"/>
            <a:chOff x="6100131" y="1455277"/>
            <a:chExt cx="227890" cy="120851"/>
          </a:xfrm>
        </p:grpSpPr>
        <p:sp>
          <p:nvSpPr>
            <p:cNvPr id="344" name="Shape"/>
            <p:cNvSpPr/>
            <p:nvPr/>
          </p:nvSpPr>
          <p:spPr>
            <a:xfrm>
              <a:off x="6100131" y="1455277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1" name="CCC FINANCE, ,MANAGER Open Position"/>
            <p:cNvSpPr/>
            <p:nvPr/>
          </p:nvSpPr>
          <p:spPr>
            <a:xfrm>
              <a:off x="6115094" y="1464485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CCC FINANCE MANAGER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972" name="Shape"/>
            <p:cNvSpPr/>
            <p:nvPr/>
          </p:nvSpPr>
          <p:spPr>
            <a:xfrm>
              <a:off x="6103584" y="1541599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3" name="Band (CLT Group)"/>
            <p:cNvSpPr/>
            <p:nvPr/>
          </p:nvSpPr>
          <p:spPr>
            <a:xfrm>
              <a:off x="6118547" y="154735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74" name="U"/>
            <p:cNvSpPr/>
            <p:nvPr/>
          </p:nvSpPr>
          <p:spPr>
            <a:xfrm>
              <a:off x="6296945" y="154735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75" name="Group"/>
          <p:cNvGrpSpPr/>
          <p:nvPr/>
        </p:nvGrpSpPr>
        <p:grpSpPr>
          <a:xfrm>
            <a:off x="6261265" y="767004"/>
            <a:ext cx="227890" cy="146172"/>
            <a:chOff x="6261265" y="767004"/>
            <a:chExt cx="227890" cy="146172"/>
          </a:xfrm>
        </p:grpSpPr>
        <p:sp>
          <p:nvSpPr>
            <p:cNvPr id="346" name="Shape"/>
            <p:cNvSpPr/>
            <p:nvPr/>
          </p:nvSpPr>
          <p:spPr>
            <a:xfrm>
              <a:off x="6261265" y="767004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6" name="VP, FINANCE, ,TRANSFORMATION, ,&amp;amp; STRATEGY Flynn Bonnie Bauer"/>
            <p:cNvSpPr/>
            <p:nvPr/>
          </p:nvSpPr>
          <p:spPr>
            <a:xfrm>
              <a:off x="6276228" y="776212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VP, FINANCE TRANSFORMATION &amp; STRATEGY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Flynn Bonnie Bauer</a:t>
              </a:r>
            </a:p>
          </p:txBody>
        </p:sp>
        <p:sp>
          <p:nvSpPr>
            <p:cNvPr id="977" name="Shape"/>
            <p:cNvSpPr/>
            <p:nvPr/>
          </p:nvSpPr>
          <p:spPr>
            <a:xfrm>
              <a:off x="6264718" y="878647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8" name="Band (CLT Group)"/>
            <p:cNvSpPr/>
            <p:nvPr/>
          </p:nvSpPr>
          <p:spPr>
            <a:xfrm>
              <a:off x="6279681" y="884402"/>
              <a:ext cx="16113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79" name="CLT"/>
            <p:cNvSpPr/>
            <p:nvPr/>
          </p:nvSpPr>
          <p:spPr>
            <a:xfrm>
              <a:off x="6440815" y="884402"/>
              <a:ext cx="29925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980" name="Group"/>
          <p:cNvGrpSpPr/>
          <p:nvPr/>
        </p:nvGrpSpPr>
        <p:grpSpPr>
          <a:xfrm>
            <a:off x="6298096" y="926987"/>
            <a:ext cx="227890" cy="146172"/>
            <a:chOff x="6298096" y="926987"/>
            <a:chExt cx="227890" cy="146172"/>
          </a:xfrm>
        </p:grpSpPr>
        <p:sp>
          <p:nvSpPr>
            <p:cNvPr id="348" name="Shape"/>
            <p:cNvSpPr/>
            <p:nvPr/>
          </p:nvSpPr>
          <p:spPr>
            <a:xfrm>
              <a:off x="6298096" y="926987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30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1" name="SR. DIRECTOR, ,FINANCIAL, ,REPORTING Bolen Jennifer L"/>
            <p:cNvSpPr/>
            <p:nvPr/>
          </p:nvSpPr>
          <p:spPr>
            <a:xfrm>
              <a:off x="6313059" y="936195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AAAAAA"/>
                  </a:solidFill>
                </a:rPr>
                <a:t>SR. DIRECTOR FINANCIAL REPORTING</a:t>
              </a:r>
            </a:p>
            <a:p>
              <a:pPr algn="l"/>
              <a:r>
                <a:rPr lang="en-GB" sz="120">
                  <a:solidFill>
                    <a:srgbClr val="AAAAAA"/>
                  </a:solidFill>
                </a:rPr>
                <a:t>Bolen Jennifer L</a:t>
              </a:r>
            </a:p>
          </p:txBody>
        </p:sp>
        <p:sp>
          <p:nvSpPr>
            <p:cNvPr id="982" name="Shape"/>
            <p:cNvSpPr/>
            <p:nvPr/>
          </p:nvSpPr>
          <p:spPr>
            <a:xfrm>
              <a:off x="6301549" y="1038630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3" name="Band (CLT Group)"/>
            <p:cNvSpPr/>
            <p:nvPr/>
          </p:nvSpPr>
          <p:spPr>
            <a:xfrm>
              <a:off x="6316511" y="1044385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84" name="S"/>
            <p:cNvSpPr/>
            <p:nvPr/>
          </p:nvSpPr>
          <p:spPr>
            <a:xfrm>
              <a:off x="6494910" y="1044385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985" name="Group"/>
          <p:cNvGrpSpPr/>
          <p:nvPr/>
        </p:nvGrpSpPr>
        <p:grpSpPr>
          <a:xfrm>
            <a:off x="6334927" y="1086971"/>
            <a:ext cx="227890" cy="120851"/>
            <a:chOff x="6334927" y="1086971"/>
            <a:chExt cx="227890" cy="120851"/>
          </a:xfrm>
        </p:grpSpPr>
        <p:sp>
          <p:nvSpPr>
            <p:cNvPr id="350" name="Shape"/>
            <p:cNvSpPr/>
            <p:nvPr/>
          </p:nvSpPr>
          <p:spPr>
            <a:xfrm>
              <a:off x="6334927" y="1086971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30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6" name="DIR, FINANCIAL, ,REPORTING Wang Boone"/>
            <p:cNvSpPr/>
            <p:nvPr/>
          </p:nvSpPr>
          <p:spPr>
            <a:xfrm>
              <a:off x="6349889" y="1096178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DIR, FINANCIAL REPORTING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Wang Boone</a:t>
              </a:r>
            </a:p>
          </p:txBody>
        </p:sp>
        <p:sp>
          <p:nvSpPr>
            <p:cNvPr id="987" name="Shape"/>
            <p:cNvSpPr/>
            <p:nvPr/>
          </p:nvSpPr>
          <p:spPr>
            <a:xfrm>
              <a:off x="6338380" y="1173293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8" name="Band (CLT Group)"/>
            <p:cNvSpPr/>
            <p:nvPr/>
          </p:nvSpPr>
          <p:spPr>
            <a:xfrm>
              <a:off x="6353342" y="1179047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89" name="E"/>
            <p:cNvSpPr/>
            <p:nvPr/>
          </p:nvSpPr>
          <p:spPr>
            <a:xfrm>
              <a:off x="6531741" y="1179047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990" name="Group"/>
          <p:cNvGrpSpPr/>
          <p:nvPr/>
        </p:nvGrpSpPr>
        <p:grpSpPr>
          <a:xfrm>
            <a:off x="6371757" y="1221633"/>
            <a:ext cx="227890" cy="95530"/>
            <a:chOff x="6371757" y="1221633"/>
            <a:chExt cx="227890" cy="95530"/>
          </a:xfrm>
        </p:grpSpPr>
        <p:sp>
          <p:nvSpPr>
            <p:cNvPr id="352" name="Shape"/>
            <p:cNvSpPr/>
            <p:nvPr/>
          </p:nvSpPr>
          <p:spPr>
            <a:xfrm>
              <a:off x="6371757" y="1221633"/>
              <a:ext cx="227890" cy="9553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1" name="FIN OPS MGR Ruan Michelle"/>
            <p:cNvSpPr/>
            <p:nvPr/>
          </p:nvSpPr>
          <p:spPr>
            <a:xfrm>
              <a:off x="6386720" y="1230841"/>
              <a:ext cx="197965" cy="4603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FIN OPS MGR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Ruan Michelle</a:t>
              </a:r>
            </a:p>
          </p:txBody>
        </p:sp>
        <p:sp>
          <p:nvSpPr>
            <p:cNvPr id="992" name="Shape"/>
            <p:cNvSpPr/>
            <p:nvPr/>
          </p:nvSpPr>
          <p:spPr>
            <a:xfrm>
              <a:off x="6375210" y="1282634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3" name="Band (CLT Group)"/>
            <p:cNvSpPr/>
            <p:nvPr/>
          </p:nvSpPr>
          <p:spPr>
            <a:xfrm>
              <a:off x="6390173" y="1288388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4" name="U"/>
            <p:cNvSpPr/>
            <p:nvPr/>
          </p:nvSpPr>
          <p:spPr>
            <a:xfrm>
              <a:off x="6568571" y="1288388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95" name="Group"/>
          <p:cNvGrpSpPr/>
          <p:nvPr/>
        </p:nvGrpSpPr>
        <p:grpSpPr>
          <a:xfrm>
            <a:off x="6408588" y="1330974"/>
            <a:ext cx="227890" cy="120851"/>
            <a:chOff x="6408588" y="1330974"/>
            <a:chExt cx="227890" cy="120851"/>
          </a:xfrm>
        </p:grpSpPr>
        <p:sp>
          <p:nvSpPr>
            <p:cNvPr id="354" name="Shape"/>
            <p:cNvSpPr/>
            <p:nvPr/>
          </p:nvSpPr>
          <p:spPr>
            <a:xfrm>
              <a:off x="6408588" y="1330974"/>
              <a:ext cx="227890" cy="120851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6" name="FINANCE DATA, ,ANALYST Jiang XuJing"/>
            <p:cNvSpPr/>
            <p:nvPr/>
          </p:nvSpPr>
          <p:spPr>
            <a:xfrm>
              <a:off x="6423551" y="1340182"/>
              <a:ext cx="197965" cy="7136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FINANCE DATA ANALYST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Jiang XuJing</a:t>
              </a:r>
            </a:p>
          </p:txBody>
        </p:sp>
        <p:sp>
          <p:nvSpPr>
            <p:cNvPr id="997" name="Shape"/>
            <p:cNvSpPr/>
            <p:nvPr/>
          </p:nvSpPr>
          <p:spPr>
            <a:xfrm>
              <a:off x="6412041" y="1417296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8" name="Band (CLT Group)"/>
            <p:cNvSpPr/>
            <p:nvPr/>
          </p:nvSpPr>
          <p:spPr>
            <a:xfrm>
              <a:off x="6427003" y="1423051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9" name="L"/>
            <p:cNvSpPr/>
            <p:nvPr/>
          </p:nvSpPr>
          <p:spPr>
            <a:xfrm>
              <a:off x="6606553" y="1423051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00" name="Group"/>
          <p:cNvGrpSpPr/>
          <p:nvPr/>
        </p:nvGrpSpPr>
        <p:grpSpPr>
          <a:xfrm>
            <a:off x="6371757" y="1465636"/>
            <a:ext cx="227890" cy="146172"/>
            <a:chOff x="6371757" y="1465636"/>
            <a:chExt cx="227890" cy="146172"/>
          </a:xfrm>
        </p:grpSpPr>
        <p:sp>
          <p:nvSpPr>
            <p:cNvPr id="356" name="Shape"/>
            <p:cNvSpPr/>
            <p:nvPr/>
          </p:nvSpPr>
          <p:spPr>
            <a:xfrm>
              <a:off x="6371757" y="1465636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30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1" name="SR BI PROJECT &amp;amp;, ,VISUALIZ. MGR - FIN, ,RPTG Open Position"/>
            <p:cNvSpPr/>
            <p:nvPr/>
          </p:nvSpPr>
          <p:spPr>
            <a:xfrm>
              <a:off x="6386720" y="1474844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282828"/>
                  </a:solidFill>
                </a:rPr>
                <a:t>SR BI PROJECT &amp; VISUALIZ. MGR - FIN RPTG</a:t>
              </a:r>
            </a:p>
            <a:p>
              <a:pPr algn="l"/>
              <a:r>
                <a:rPr lang="en-GB" sz="1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002" name="Shape"/>
            <p:cNvSpPr/>
            <p:nvPr/>
          </p:nvSpPr>
          <p:spPr>
            <a:xfrm>
              <a:off x="6375210" y="1577279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3" name="Band (CLT Group)"/>
            <p:cNvSpPr/>
            <p:nvPr/>
          </p:nvSpPr>
          <p:spPr>
            <a:xfrm>
              <a:off x="6390173" y="1583034"/>
              <a:ext cx="178399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4" name="U"/>
            <p:cNvSpPr/>
            <p:nvPr/>
          </p:nvSpPr>
          <p:spPr>
            <a:xfrm>
              <a:off x="6568571" y="1583034"/>
              <a:ext cx="12661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05" name="Group"/>
          <p:cNvGrpSpPr/>
          <p:nvPr/>
        </p:nvGrpSpPr>
        <p:grpSpPr>
          <a:xfrm>
            <a:off x="6408588" y="1625619"/>
            <a:ext cx="227890" cy="146172"/>
            <a:chOff x="6408588" y="1625619"/>
            <a:chExt cx="227890" cy="146172"/>
          </a:xfrm>
        </p:grpSpPr>
        <p:sp>
          <p:nvSpPr>
            <p:cNvPr id="358" name="Shape"/>
            <p:cNvSpPr/>
            <p:nvPr/>
          </p:nvSpPr>
          <p:spPr>
            <a:xfrm>
              <a:off x="6408588" y="1625619"/>
              <a:ext cx="227890" cy="14617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8416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302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6" name="FINANCE, ,VISUALIZATION, ,ANALYST Li JiaRui"/>
            <p:cNvSpPr/>
            <p:nvPr/>
          </p:nvSpPr>
          <p:spPr>
            <a:xfrm>
              <a:off x="6423551" y="1634827"/>
              <a:ext cx="197965" cy="966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50" b="1">
                  <a:solidFill>
                    <a:srgbClr val="EEEEEE"/>
                  </a:solidFill>
                </a:rPr>
                <a:t>FINANCE VISUALIZATION ANALYST</a:t>
              </a:r>
            </a:p>
            <a:p>
              <a:pPr algn="l"/>
              <a:r>
                <a:rPr lang="en-GB" sz="120">
                  <a:solidFill>
                    <a:srgbClr val="EEEEEE"/>
                  </a:solidFill>
                </a:rPr>
                <a:t>Li JiaRui</a:t>
              </a:r>
            </a:p>
          </p:txBody>
        </p:sp>
        <p:sp>
          <p:nvSpPr>
            <p:cNvPr id="1007" name="Shape"/>
            <p:cNvSpPr/>
            <p:nvPr/>
          </p:nvSpPr>
          <p:spPr>
            <a:xfrm>
              <a:off x="6412041" y="1737262"/>
              <a:ext cx="220985" cy="310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8" name="Band (CLT Group)"/>
            <p:cNvSpPr/>
            <p:nvPr/>
          </p:nvSpPr>
          <p:spPr>
            <a:xfrm>
              <a:off x="6427003" y="1743017"/>
              <a:ext cx="17955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9" name="L"/>
            <p:cNvSpPr/>
            <p:nvPr/>
          </p:nvSpPr>
          <p:spPr>
            <a:xfrm>
              <a:off x="6606553" y="1743017"/>
              <a:ext cx="11510" cy="1956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10" b="1">
                  <a:solidFill>
                    <a:srgbClr val="000000"/>
                  </a:solidFill>
                </a:rPr>
                <a:t>L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GC ORG OVERVIEW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GENERAL COUNSEL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313924" y="-486045"/>
            <a:ext cx="53077" cy="289444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3"/>
            <a:endCxn id="104" idx="0"/>
          </p:cNvCxnSpPr>
          <p:nvPr/>
        </p:nvCxnSpPr>
        <p:spPr>
          <a:xfrm rot="5400000">
            <a:off x="650857" y="1026638"/>
            <a:ext cx="53077" cy="43169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280648" y="1529538"/>
            <a:ext cx="9288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327532" y="1707345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6" idx="4"/>
            <a:endCxn id="110" idx="5"/>
          </p:cNvCxnSpPr>
          <p:nvPr/>
        </p:nvCxnSpPr>
        <p:spPr>
          <a:xfrm rot="16200000" flipH="1">
            <a:off x="224033" y="1810844"/>
            <a:ext cx="31934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4"/>
            <a:endCxn id="112" idx="5"/>
          </p:cNvCxnSpPr>
          <p:nvPr/>
        </p:nvCxnSpPr>
        <p:spPr>
          <a:xfrm rot="16200000" flipH="1">
            <a:off x="384147" y="2121342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6" idx="4"/>
            <a:endCxn id="114" idx="5"/>
          </p:cNvCxnSpPr>
          <p:nvPr/>
        </p:nvCxnSpPr>
        <p:spPr>
          <a:xfrm rot="16200000" flipH="1">
            <a:off x="17034" y="2017843"/>
            <a:ext cx="733342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4" idx="4"/>
            <a:endCxn id="116" idx="5"/>
          </p:cNvCxnSpPr>
          <p:nvPr/>
        </p:nvCxnSpPr>
        <p:spPr>
          <a:xfrm rot="16200000" flipH="1">
            <a:off x="374416" y="2545071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02" idx="3"/>
            <a:endCxn id="118" idx="0"/>
          </p:cNvCxnSpPr>
          <p:nvPr/>
        </p:nvCxnSpPr>
        <p:spPr>
          <a:xfrm rot="5400000">
            <a:off x="859625" y="1235406"/>
            <a:ext cx="53077" cy="1415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8" idx="4"/>
            <a:endCxn id="120" idx="5"/>
          </p:cNvCxnSpPr>
          <p:nvPr/>
        </p:nvCxnSpPr>
        <p:spPr>
          <a:xfrm rot="16200000" flipH="1">
            <a:off x="688453" y="1500346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2" idx="3"/>
            <a:endCxn id="122" idx="0"/>
          </p:cNvCxnSpPr>
          <p:nvPr/>
        </p:nvCxnSpPr>
        <p:spPr>
          <a:xfrm rot="16200000" flipH="1">
            <a:off x="1082547" y="1026638"/>
            <a:ext cx="53077" cy="43169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22" idx="4"/>
            <a:endCxn id="124" idx="5"/>
          </p:cNvCxnSpPr>
          <p:nvPr/>
        </p:nvCxnSpPr>
        <p:spPr>
          <a:xfrm rot="16200000" flipH="1">
            <a:off x="1134296" y="1539269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2" idx="4"/>
            <a:endCxn id="126" idx="5"/>
          </p:cNvCxnSpPr>
          <p:nvPr/>
        </p:nvCxnSpPr>
        <p:spPr>
          <a:xfrm rot="16200000" flipH="1">
            <a:off x="1021066" y="1652499"/>
            <a:ext cx="33880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2" idx="4"/>
            <a:endCxn id="128" idx="5"/>
          </p:cNvCxnSpPr>
          <p:nvPr/>
        </p:nvCxnSpPr>
        <p:spPr>
          <a:xfrm rot="16200000" flipH="1">
            <a:off x="907836" y="1765729"/>
            <a:ext cx="56526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2" idx="4"/>
            <a:endCxn id="130" idx="5"/>
          </p:cNvCxnSpPr>
          <p:nvPr/>
        </p:nvCxnSpPr>
        <p:spPr>
          <a:xfrm rot="16200000" flipH="1">
            <a:off x="794606" y="1878959"/>
            <a:ext cx="79172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1200642" y="2435379"/>
            <a:ext cx="9288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0" idx="4"/>
            <a:endCxn id="134" idx="5"/>
          </p:cNvCxnSpPr>
          <p:nvPr/>
        </p:nvCxnSpPr>
        <p:spPr>
          <a:xfrm rot="16200000" flipH="1">
            <a:off x="1097143" y="2538878"/>
            <a:ext cx="299883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22" idx="4"/>
            <a:endCxn id="136" idx="5"/>
          </p:cNvCxnSpPr>
          <p:nvPr/>
        </p:nvCxnSpPr>
        <p:spPr>
          <a:xfrm rot="16200000" flipH="1">
            <a:off x="454916" y="2218650"/>
            <a:ext cx="14711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01" idx="3"/>
            <a:endCxn id="138" idx="0"/>
          </p:cNvCxnSpPr>
          <p:nvPr/>
        </p:nvCxnSpPr>
        <p:spPr>
          <a:xfrm rot="5400000">
            <a:off x="2738536" y="-61432"/>
            <a:ext cx="53077" cy="204521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8" idx="4"/>
            <a:endCxn id="140" idx="5"/>
          </p:cNvCxnSpPr>
          <p:nvPr/>
        </p:nvCxnSpPr>
        <p:spPr>
          <a:xfrm rot="16200000" flipH="1">
            <a:off x="1561563" y="1248232"/>
            <a:ext cx="9288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1598716" y="1435770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2" idx="4"/>
            <a:endCxn id="144" idx="5"/>
          </p:cNvCxnSpPr>
          <p:nvPr/>
        </p:nvCxnSpPr>
        <p:spPr>
          <a:xfrm rot="16200000" flipH="1">
            <a:off x="1645601" y="1691422"/>
            <a:ext cx="15126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4" idx="4"/>
            <a:endCxn id="146" idx="5"/>
          </p:cNvCxnSpPr>
          <p:nvPr/>
        </p:nvCxnSpPr>
        <p:spPr>
          <a:xfrm rot="16200000" flipH="1">
            <a:off x="1731408" y="1947074"/>
            <a:ext cx="9288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38" idx="4"/>
            <a:endCxn id="148" idx="5"/>
          </p:cNvCxnSpPr>
          <p:nvPr/>
        </p:nvCxnSpPr>
        <p:spPr>
          <a:xfrm rot="16200000" flipH="1">
            <a:off x="1118373" y="1691422"/>
            <a:ext cx="979264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8" idx="4"/>
            <a:endCxn id="150" idx="5"/>
          </p:cNvCxnSpPr>
          <p:nvPr/>
        </p:nvCxnSpPr>
        <p:spPr>
          <a:xfrm rot="16200000" flipH="1">
            <a:off x="1608447" y="2331880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50" idx="4"/>
            <a:endCxn id="152" idx="5"/>
          </p:cNvCxnSpPr>
          <p:nvPr/>
        </p:nvCxnSpPr>
        <p:spPr>
          <a:xfrm rot="16200000" flipH="1">
            <a:off x="1655331" y="2548609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0" idx="4"/>
            <a:endCxn id="154" idx="5"/>
          </p:cNvCxnSpPr>
          <p:nvPr/>
        </p:nvCxnSpPr>
        <p:spPr>
          <a:xfrm rot="16200000" flipH="1">
            <a:off x="1532371" y="2671570"/>
            <a:ext cx="37772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0" idx="4"/>
            <a:endCxn id="156" idx="5"/>
          </p:cNvCxnSpPr>
          <p:nvPr/>
        </p:nvCxnSpPr>
        <p:spPr>
          <a:xfrm rot="16200000" flipH="1">
            <a:off x="1399679" y="2804261"/>
            <a:ext cx="643112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48" idx="4"/>
            <a:endCxn id="158" idx="5"/>
          </p:cNvCxnSpPr>
          <p:nvPr/>
        </p:nvCxnSpPr>
        <p:spPr>
          <a:xfrm rot="16200000" flipH="1">
            <a:off x="1106873" y="2833453"/>
            <a:ext cx="1115494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48" idx="4"/>
            <a:endCxn id="160" idx="5"/>
          </p:cNvCxnSpPr>
          <p:nvPr/>
        </p:nvCxnSpPr>
        <p:spPr>
          <a:xfrm rot="16200000" flipH="1">
            <a:off x="993643" y="2946684"/>
            <a:ext cx="1341954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60" idx="4"/>
            <a:endCxn id="162" idx="5"/>
          </p:cNvCxnSpPr>
          <p:nvPr/>
        </p:nvCxnSpPr>
        <p:spPr>
          <a:xfrm rot="16200000" flipH="1">
            <a:off x="1665062" y="3768486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0" idx="4"/>
            <a:endCxn id="164" idx="5"/>
          </p:cNvCxnSpPr>
          <p:nvPr/>
        </p:nvCxnSpPr>
        <p:spPr>
          <a:xfrm rot="16200000" flipH="1">
            <a:off x="1561563" y="3871985"/>
            <a:ext cx="31934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0" idx="4"/>
            <a:endCxn id="166" idx="5"/>
          </p:cNvCxnSpPr>
          <p:nvPr/>
        </p:nvCxnSpPr>
        <p:spPr>
          <a:xfrm rot="16200000" flipH="1">
            <a:off x="1458063" y="3975485"/>
            <a:ext cx="526343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60" idx="4"/>
            <a:endCxn id="168" idx="5"/>
          </p:cNvCxnSpPr>
          <p:nvPr/>
        </p:nvCxnSpPr>
        <p:spPr>
          <a:xfrm rot="16200000" flipH="1">
            <a:off x="1335103" y="4098446"/>
            <a:ext cx="77226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0" idx="4"/>
            <a:endCxn id="170" idx="5"/>
          </p:cNvCxnSpPr>
          <p:nvPr/>
        </p:nvCxnSpPr>
        <p:spPr>
          <a:xfrm rot="16200000" flipH="1">
            <a:off x="1202411" y="4231137"/>
            <a:ext cx="1037648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01" idx="3"/>
            <a:endCxn id="172" idx="0"/>
          </p:cNvCxnSpPr>
          <p:nvPr/>
        </p:nvCxnSpPr>
        <p:spPr>
          <a:xfrm rot="5400000">
            <a:off x="3443570" y="643602"/>
            <a:ext cx="53077" cy="63515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72" idx="3"/>
            <a:endCxn id="174" idx="0"/>
          </p:cNvCxnSpPr>
          <p:nvPr/>
        </p:nvCxnSpPr>
        <p:spPr>
          <a:xfrm rot="5400000">
            <a:off x="2700498" y="816985"/>
            <a:ext cx="53077" cy="8509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74" idx="4"/>
            <a:endCxn id="176" idx="5"/>
          </p:cNvCxnSpPr>
          <p:nvPr/>
        </p:nvCxnSpPr>
        <p:spPr>
          <a:xfrm rot="16200000" flipH="1">
            <a:off x="2101175" y="1549000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6" idx="4"/>
            <a:endCxn id="178" idx="5"/>
          </p:cNvCxnSpPr>
          <p:nvPr/>
        </p:nvCxnSpPr>
        <p:spPr>
          <a:xfrm rot="16200000" flipH="1">
            <a:off x="2167521" y="1785191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8" idx="4"/>
            <a:endCxn id="180" idx="5"/>
          </p:cNvCxnSpPr>
          <p:nvPr/>
        </p:nvCxnSpPr>
        <p:spPr>
          <a:xfrm rot="16200000" flipH="1">
            <a:off x="2214405" y="2001920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80" idx="4"/>
            <a:endCxn id="182" idx="5"/>
          </p:cNvCxnSpPr>
          <p:nvPr/>
        </p:nvCxnSpPr>
        <p:spPr>
          <a:xfrm rot="16200000" flipH="1">
            <a:off x="2271020" y="2247842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80" idx="4"/>
            <a:endCxn id="184" idx="5"/>
          </p:cNvCxnSpPr>
          <p:nvPr/>
        </p:nvCxnSpPr>
        <p:spPr>
          <a:xfrm rot="16200000" flipH="1">
            <a:off x="2148059" y="2370802"/>
            <a:ext cx="37772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78" idx="4"/>
            <a:endCxn id="186" idx="5"/>
          </p:cNvCxnSpPr>
          <p:nvPr/>
        </p:nvCxnSpPr>
        <p:spPr>
          <a:xfrm rot="16200000" flipH="1">
            <a:off x="1855253" y="2361072"/>
            <a:ext cx="850111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72" idx="3"/>
            <a:endCxn id="188" idx="0"/>
          </p:cNvCxnSpPr>
          <p:nvPr/>
        </p:nvCxnSpPr>
        <p:spPr>
          <a:xfrm rot="5400000">
            <a:off x="2965881" y="1082368"/>
            <a:ext cx="53077" cy="3202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88" idx="4"/>
            <a:endCxn id="190" idx="5"/>
          </p:cNvCxnSpPr>
          <p:nvPr/>
        </p:nvCxnSpPr>
        <p:spPr>
          <a:xfrm rot="16200000" flipH="1">
            <a:off x="2631941" y="1510077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90" idx="4"/>
            <a:endCxn id="192" idx="5"/>
          </p:cNvCxnSpPr>
          <p:nvPr/>
        </p:nvCxnSpPr>
        <p:spPr>
          <a:xfrm rot="16200000" flipH="1">
            <a:off x="2698287" y="1746268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92" idx="4"/>
            <a:endCxn id="194" idx="5"/>
          </p:cNvCxnSpPr>
          <p:nvPr/>
        </p:nvCxnSpPr>
        <p:spPr>
          <a:xfrm rot="16200000" flipH="1">
            <a:off x="2754902" y="1953267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90" idx="4"/>
            <a:endCxn id="196" idx="5"/>
          </p:cNvCxnSpPr>
          <p:nvPr/>
        </p:nvCxnSpPr>
        <p:spPr>
          <a:xfrm rot="16200000" flipH="1">
            <a:off x="2481557" y="1962997"/>
            <a:ext cx="54580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90" idx="4"/>
            <a:endCxn id="198" idx="5"/>
          </p:cNvCxnSpPr>
          <p:nvPr/>
        </p:nvCxnSpPr>
        <p:spPr>
          <a:xfrm rot="16200000" flipH="1">
            <a:off x="2358596" y="2085958"/>
            <a:ext cx="79172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98" idx="4"/>
            <a:endCxn id="200" idx="5"/>
          </p:cNvCxnSpPr>
          <p:nvPr/>
        </p:nvCxnSpPr>
        <p:spPr>
          <a:xfrm rot="16200000" flipH="1">
            <a:off x="2745171" y="2661839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198" idx="4"/>
            <a:endCxn id="202" idx="5"/>
          </p:cNvCxnSpPr>
          <p:nvPr/>
        </p:nvCxnSpPr>
        <p:spPr>
          <a:xfrm rot="16200000" flipH="1">
            <a:off x="2612479" y="2794531"/>
            <a:ext cx="397190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190" idx="4"/>
            <a:endCxn id="204" idx="5"/>
          </p:cNvCxnSpPr>
          <p:nvPr/>
        </p:nvCxnSpPr>
        <p:spPr>
          <a:xfrm rot="16200000" flipH="1">
            <a:off x="1979983" y="2464571"/>
            <a:ext cx="1548952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204" idx="4"/>
            <a:endCxn id="206" idx="5"/>
          </p:cNvCxnSpPr>
          <p:nvPr/>
        </p:nvCxnSpPr>
        <p:spPr>
          <a:xfrm rot="16200000" flipH="1">
            <a:off x="2745171" y="3399604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204" idx="4"/>
            <a:endCxn id="208" idx="5"/>
          </p:cNvCxnSpPr>
          <p:nvPr/>
        </p:nvCxnSpPr>
        <p:spPr>
          <a:xfrm rot="16200000" flipH="1">
            <a:off x="2622210" y="3522565"/>
            <a:ext cx="37772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204" idx="4"/>
            <a:endCxn id="210" idx="5"/>
          </p:cNvCxnSpPr>
          <p:nvPr/>
        </p:nvCxnSpPr>
        <p:spPr>
          <a:xfrm rot="16200000" flipH="1">
            <a:off x="2499249" y="3645525"/>
            <a:ext cx="623650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204" idx="4"/>
            <a:endCxn id="212" idx="5"/>
          </p:cNvCxnSpPr>
          <p:nvPr/>
        </p:nvCxnSpPr>
        <p:spPr>
          <a:xfrm rot="16200000" flipH="1">
            <a:off x="2376289" y="3768486"/>
            <a:ext cx="869572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204" idx="4"/>
            <a:endCxn id="214" idx="5"/>
          </p:cNvCxnSpPr>
          <p:nvPr/>
        </p:nvCxnSpPr>
        <p:spPr>
          <a:xfrm rot="16200000" flipH="1">
            <a:off x="2253328" y="3891447"/>
            <a:ext cx="1115494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7" name="Connection"/>
          <p:cNvCxnSpPr>
            <a:stCxn id="204" idx="4"/>
            <a:endCxn id="216" idx="5"/>
          </p:cNvCxnSpPr>
          <p:nvPr/>
        </p:nvCxnSpPr>
        <p:spPr>
          <a:xfrm rot="16200000" flipH="1">
            <a:off x="2120636" y="4024138"/>
            <a:ext cx="138087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9" name="Connection"/>
          <p:cNvCxnSpPr>
            <a:stCxn id="172" idx="3"/>
            <a:endCxn id="218" idx="0"/>
          </p:cNvCxnSpPr>
          <p:nvPr/>
        </p:nvCxnSpPr>
        <p:spPr>
          <a:xfrm rot="16200000" flipH="1">
            <a:off x="3551493" y="816985"/>
            <a:ext cx="53077" cy="8509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1" name="Connection"/>
          <p:cNvCxnSpPr>
            <a:stCxn id="218" idx="3"/>
            <a:endCxn id="220" idx="0"/>
          </p:cNvCxnSpPr>
          <p:nvPr/>
        </p:nvCxnSpPr>
        <p:spPr>
          <a:xfrm rot="5400000">
            <a:off x="3642608" y="1150483"/>
            <a:ext cx="53077" cy="66876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3" name="Connection"/>
          <p:cNvCxnSpPr>
            <a:stCxn id="220" idx="4"/>
            <a:endCxn id="222" idx="5"/>
          </p:cNvCxnSpPr>
          <p:nvPr/>
        </p:nvCxnSpPr>
        <p:spPr>
          <a:xfrm rot="16200000" flipH="1">
            <a:off x="3126438" y="1799344"/>
            <a:ext cx="147730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5" name="Connection"/>
          <p:cNvCxnSpPr>
            <a:stCxn id="222" idx="4"/>
            <a:endCxn id="224" idx="5"/>
          </p:cNvCxnSpPr>
          <p:nvPr/>
        </p:nvCxnSpPr>
        <p:spPr>
          <a:xfrm rot="16200000" flipH="1">
            <a:off x="3191014" y="2069150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7" name="Connection"/>
          <p:cNvCxnSpPr>
            <a:stCxn id="222" idx="4"/>
            <a:endCxn id="226" idx="5"/>
          </p:cNvCxnSpPr>
          <p:nvPr/>
        </p:nvCxnSpPr>
        <p:spPr>
          <a:xfrm rot="16200000" flipH="1">
            <a:off x="3068053" y="2192111"/>
            <a:ext cx="37772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9" name="Connection"/>
          <p:cNvCxnSpPr>
            <a:stCxn id="218" idx="3"/>
            <a:endCxn id="228" idx="0"/>
          </p:cNvCxnSpPr>
          <p:nvPr/>
        </p:nvCxnSpPr>
        <p:spPr>
          <a:xfrm rot="5400000">
            <a:off x="3851376" y="1359251"/>
            <a:ext cx="53077" cy="25123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1" name="Connection"/>
          <p:cNvCxnSpPr>
            <a:stCxn id="228" idx="4"/>
            <a:endCxn id="230" idx="5"/>
          </p:cNvCxnSpPr>
          <p:nvPr/>
        </p:nvCxnSpPr>
        <p:spPr>
          <a:xfrm rot="16200000" flipH="1">
            <a:off x="3561666" y="1781652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3" name="Connection"/>
          <p:cNvCxnSpPr>
            <a:stCxn id="230" idx="4"/>
            <a:endCxn id="232" idx="5"/>
          </p:cNvCxnSpPr>
          <p:nvPr/>
        </p:nvCxnSpPr>
        <p:spPr>
          <a:xfrm rot="16200000" flipH="1">
            <a:off x="3628012" y="1978920"/>
            <a:ext cx="9288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5" name="Connection"/>
          <p:cNvCxnSpPr>
            <a:stCxn id="218" idx="3"/>
            <a:endCxn id="234" idx="0"/>
          </p:cNvCxnSpPr>
          <p:nvPr/>
        </p:nvCxnSpPr>
        <p:spPr>
          <a:xfrm rot="16200000" flipH="1">
            <a:off x="4074297" y="1387559"/>
            <a:ext cx="53077" cy="19461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37" name="Connection"/>
          <p:cNvCxnSpPr>
            <a:stCxn id="234" idx="4"/>
            <a:endCxn id="236" idx="5"/>
          </p:cNvCxnSpPr>
          <p:nvPr/>
        </p:nvCxnSpPr>
        <p:spPr>
          <a:xfrm rot="16200000" flipH="1">
            <a:off x="3997778" y="1791383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9" name="Connection"/>
          <p:cNvCxnSpPr>
            <a:stCxn id="236" idx="4"/>
            <a:endCxn id="238" idx="5"/>
          </p:cNvCxnSpPr>
          <p:nvPr/>
        </p:nvCxnSpPr>
        <p:spPr>
          <a:xfrm rot="16200000" flipH="1">
            <a:off x="4054394" y="2037305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1" name="Connection"/>
          <p:cNvCxnSpPr>
            <a:stCxn id="218" idx="3"/>
            <a:endCxn id="240" idx="0"/>
          </p:cNvCxnSpPr>
          <p:nvPr/>
        </p:nvCxnSpPr>
        <p:spPr>
          <a:xfrm rot="16200000" flipH="1">
            <a:off x="4311373" y="1150483"/>
            <a:ext cx="53077" cy="66876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43" name="Connection"/>
          <p:cNvCxnSpPr>
            <a:stCxn id="240" idx="4"/>
            <a:endCxn id="242" idx="5"/>
          </p:cNvCxnSpPr>
          <p:nvPr/>
        </p:nvCxnSpPr>
        <p:spPr>
          <a:xfrm rot="16200000" flipH="1">
            <a:off x="4481660" y="1781652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5" name="Connection"/>
          <p:cNvCxnSpPr>
            <a:stCxn id="242" idx="4"/>
            <a:endCxn id="244" idx="5"/>
          </p:cNvCxnSpPr>
          <p:nvPr/>
        </p:nvCxnSpPr>
        <p:spPr>
          <a:xfrm rot="16200000" flipH="1">
            <a:off x="4530314" y="1996612"/>
            <a:ext cx="12826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7" name="Connection"/>
          <p:cNvCxnSpPr>
            <a:stCxn id="244" idx="4"/>
            <a:endCxn id="246" idx="5"/>
          </p:cNvCxnSpPr>
          <p:nvPr/>
        </p:nvCxnSpPr>
        <p:spPr>
          <a:xfrm rot="16200000" flipH="1">
            <a:off x="4594890" y="2227496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9" name="Connection"/>
          <p:cNvCxnSpPr>
            <a:stCxn id="246" idx="4"/>
            <a:endCxn id="248" idx="5"/>
          </p:cNvCxnSpPr>
          <p:nvPr/>
        </p:nvCxnSpPr>
        <p:spPr>
          <a:xfrm rot="16200000" flipH="1">
            <a:off x="4651505" y="2434494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1" name="Connection"/>
          <p:cNvCxnSpPr>
            <a:stCxn id="248" idx="4"/>
            <a:endCxn id="250" idx="5"/>
          </p:cNvCxnSpPr>
          <p:nvPr/>
        </p:nvCxnSpPr>
        <p:spPr>
          <a:xfrm rot="16200000" flipH="1">
            <a:off x="4717851" y="2631762"/>
            <a:ext cx="9288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3" name="Connection"/>
          <p:cNvCxnSpPr>
            <a:stCxn id="248" idx="4"/>
            <a:endCxn id="252" idx="5"/>
          </p:cNvCxnSpPr>
          <p:nvPr/>
        </p:nvCxnSpPr>
        <p:spPr>
          <a:xfrm rot="16200000" flipH="1">
            <a:off x="4633813" y="2715800"/>
            <a:ext cx="260960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5" name="Connection"/>
          <p:cNvCxnSpPr>
            <a:stCxn id="248" idx="4"/>
            <a:endCxn id="254" idx="5"/>
          </p:cNvCxnSpPr>
          <p:nvPr/>
        </p:nvCxnSpPr>
        <p:spPr>
          <a:xfrm rot="16200000" flipH="1">
            <a:off x="4549775" y="2799838"/>
            <a:ext cx="42903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7" name="Connection"/>
          <p:cNvCxnSpPr>
            <a:stCxn id="248" idx="4"/>
            <a:endCxn id="256" idx="5"/>
          </p:cNvCxnSpPr>
          <p:nvPr/>
        </p:nvCxnSpPr>
        <p:spPr>
          <a:xfrm rot="16200000" flipH="1">
            <a:off x="4465737" y="2883876"/>
            <a:ext cx="597112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9" name="Connection"/>
          <p:cNvCxnSpPr>
            <a:stCxn id="248" idx="4"/>
            <a:endCxn id="258" idx="5"/>
          </p:cNvCxnSpPr>
          <p:nvPr/>
        </p:nvCxnSpPr>
        <p:spPr>
          <a:xfrm rot="16200000" flipH="1">
            <a:off x="4371968" y="2977645"/>
            <a:ext cx="78464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1" name="Connection"/>
          <p:cNvCxnSpPr>
            <a:stCxn id="240" idx="4"/>
            <a:endCxn id="260" idx="5"/>
          </p:cNvCxnSpPr>
          <p:nvPr/>
        </p:nvCxnSpPr>
        <p:spPr>
          <a:xfrm rot="16200000" flipH="1">
            <a:off x="3602358" y="2660955"/>
            <a:ext cx="1870950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3" name="Connection"/>
          <p:cNvCxnSpPr>
            <a:stCxn id="260" idx="4"/>
            <a:endCxn id="262" idx="5"/>
          </p:cNvCxnSpPr>
          <p:nvPr/>
        </p:nvCxnSpPr>
        <p:spPr>
          <a:xfrm rot="16200000" flipH="1">
            <a:off x="4538275" y="3766717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5" name="Connection"/>
          <p:cNvCxnSpPr>
            <a:stCxn id="262" idx="4"/>
            <a:endCxn id="264" idx="5"/>
          </p:cNvCxnSpPr>
          <p:nvPr/>
        </p:nvCxnSpPr>
        <p:spPr>
          <a:xfrm rot="16200000" flipH="1">
            <a:off x="4594890" y="3973716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7" name="Connection"/>
          <p:cNvCxnSpPr>
            <a:stCxn id="101" idx="3"/>
            <a:endCxn id="266" idx="0"/>
          </p:cNvCxnSpPr>
          <p:nvPr/>
        </p:nvCxnSpPr>
        <p:spPr>
          <a:xfrm rot="16200000" flipH="1">
            <a:off x="4482987" y="239335"/>
            <a:ext cx="53077" cy="144368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69" name="Connection"/>
          <p:cNvCxnSpPr>
            <a:stCxn id="266" idx="4"/>
            <a:endCxn id="268" idx="5"/>
          </p:cNvCxnSpPr>
          <p:nvPr/>
        </p:nvCxnSpPr>
        <p:spPr>
          <a:xfrm rot="16200000" flipH="1">
            <a:off x="5021272" y="1277425"/>
            <a:ext cx="15126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1" name="Connection"/>
          <p:cNvCxnSpPr>
            <a:stCxn id="268" idx="4"/>
            <a:endCxn id="270" idx="5"/>
          </p:cNvCxnSpPr>
          <p:nvPr/>
        </p:nvCxnSpPr>
        <p:spPr>
          <a:xfrm rot="16200000" flipH="1">
            <a:off x="5087618" y="1552538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3" name="Connection"/>
          <p:cNvCxnSpPr>
            <a:stCxn id="270" idx="4"/>
            <a:endCxn id="272" idx="5"/>
          </p:cNvCxnSpPr>
          <p:nvPr/>
        </p:nvCxnSpPr>
        <p:spPr>
          <a:xfrm rot="16200000" flipH="1">
            <a:off x="5144233" y="1798460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5" name="Connection"/>
          <p:cNvCxnSpPr>
            <a:stCxn id="272" idx="4"/>
            <a:endCxn id="274" idx="5"/>
          </p:cNvCxnSpPr>
          <p:nvPr/>
        </p:nvCxnSpPr>
        <p:spPr>
          <a:xfrm rot="16200000" flipH="1">
            <a:off x="5210579" y="2034651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7" name="Connection"/>
          <p:cNvCxnSpPr>
            <a:stCxn id="272" idx="4"/>
            <a:endCxn id="276" idx="5"/>
          </p:cNvCxnSpPr>
          <p:nvPr/>
        </p:nvCxnSpPr>
        <p:spPr>
          <a:xfrm rot="16200000" flipH="1">
            <a:off x="5116810" y="2128419"/>
            <a:ext cx="299883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9" name="Connection"/>
          <p:cNvCxnSpPr>
            <a:stCxn id="272" idx="4"/>
            <a:endCxn id="278" idx="5"/>
          </p:cNvCxnSpPr>
          <p:nvPr/>
        </p:nvCxnSpPr>
        <p:spPr>
          <a:xfrm rot="16200000" flipH="1">
            <a:off x="5032772" y="2212457"/>
            <a:ext cx="46795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1" name="Connection"/>
          <p:cNvCxnSpPr>
            <a:stCxn id="101" idx="3"/>
            <a:endCxn id="280" idx="0"/>
          </p:cNvCxnSpPr>
          <p:nvPr/>
        </p:nvCxnSpPr>
        <p:spPr>
          <a:xfrm rot="16200000" flipH="1">
            <a:off x="5208367" y="-486045"/>
            <a:ext cx="53077" cy="289444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83" name="Connection"/>
          <p:cNvCxnSpPr>
            <a:stCxn id="280" idx="3"/>
            <a:endCxn id="282" idx="0"/>
          </p:cNvCxnSpPr>
          <p:nvPr/>
        </p:nvCxnSpPr>
        <p:spPr>
          <a:xfrm rot="5400000">
            <a:off x="6460975" y="1086791"/>
            <a:ext cx="53077" cy="3892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85" name="Connection"/>
          <p:cNvCxnSpPr>
            <a:stCxn id="282" idx="3"/>
            <a:endCxn id="284" idx="0"/>
          </p:cNvCxnSpPr>
          <p:nvPr/>
        </p:nvCxnSpPr>
        <p:spPr>
          <a:xfrm rot="5400000">
            <a:off x="6043439" y="1378712"/>
            <a:ext cx="53077" cy="44584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87" name="Connection"/>
          <p:cNvCxnSpPr>
            <a:stCxn id="284" idx="4"/>
            <a:endCxn id="286" idx="5"/>
          </p:cNvCxnSpPr>
          <p:nvPr/>
        </p:nvCxnSpPr>
        <p:spPr>
          <a:xfrm rot="16200000" flipH="1">
            <a:off x="5646691" y="1869229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9" name="Connection"/>
          <p:cNvCxnSpPr>
            <a:stCxn id="286" idx="4"/>
            <a:endCxn id="288" idx="5"/>
          </p:cNvCxnSpPr>
          <p:nvPr/>
        </p:nvCxnSpPr>
        <p:spPr>
          <a:xfrm rot="16200000" flipH="1">
            <a:off x="5713037" y="2105419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1" name="Connection"/>
          <p:cNvCxnSpPr>
            <a:stCxn id="286" idx="4"/>
            <a:endCxn id="290" idx="5"/>
          </p:cNvCxnSpPr>
          <p:nvPr/>
        </p:nvCxnSpPr>
        <p:spPr>
          <a:xfrm rot="16200000" flipH="1">
            <a:off x="5609538" y="2208919"/>
            <a:ext cx="31934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3" name="Connection"/>
          <p:cNvCxnSpPr>
            <a:stCxn id="286" idx="4"/>
            <a:endCxn id="292" idx="5"/>
          </p:cNvCxnSpPr>
          <p:nvPr/>
        </p:nvCxnSpPr>
        <p:spPr>
          <a:xfrm rot="16200000" flipH="1">
            <a:off x="5506038" y="2312418"/>
            <a:ext cx="526343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5" name="Connection"/>
          <p:cNvCxnSpPr>
            <a:stCxn id="286" idx="4"/>
            <a:endCxn id="294" idx="5"/>
          </p:cNvCxnSpPr>
          <p:nvPr/>
        </p:nvCxnSpPr>
        <p:spPr>
          <a:xfrm rot="16200000" flipH="1">
            <a:off x="5392808" y="2425648"/>
            <a:ext cx="752804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7" name="Connection"/>
          <p:cNvCxnSpPr>
            <a:stCxn id="282" idx="3"/>
            <a:endCxn id="296" idx="0"/>
          </p:cNvCxnSpPr>
          <p:nvPr/>
        </p:nvCxnSpPr>
        <p:spPr>
          <a:xfrm rot="16200000" flipH="1">
            <a:off x="6280514" y="1587480"/>
            <a:ext cx="53077" cy="2830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9" name="Connection"/>
          <p:cNvCxnSpPr>
            <a:stCxn id="296" idx="4"/>
            <a:endCxn id="298" idx="5"/>
          </p:cNvCxnSpPr>
          <p:nvPr/>
        </p:nvCxnSpPr>
        <p:spPr>
          <a:xfrm rot="16200000" flipH="1">
            <a:off x="6120842" y="1908151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1" name="Connection"/>
          <p:cNvCxnSpPr>
            <a:stCxn id="298" idx="4"/>
            <a:endCxn id="300" idx="5"/>
          </p:cNvCxnSpPr>
          <p:nvPr/>
        </p:nvCxnSpPr>
        <p:spPr>
          <a:xfrm rot="16200000" flipH="1">
            <a:off x="6177457" y="2154073"/>
            <a:ext cx="131807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3" name="Connection"/>
          <p:cNvCxnSpPr>
            <a:stCxn id="296" idx="4"/>
            <a:endCxn id="302" idx="5"/>
          </p:cNvCxnSpPr>
          <p:nvPr/>
        </p:nvCxnSpPr>
        <p:spPr>
          <a:xfrm rot="16200000" flipH="1">
            <a:off x="5884651" y="2144342"/>
            <a:ext cx="60418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5" name="Connection"/>
          <p:cNvCxnSpPr>
            <a:stCxn id="302" idx="4"/>
            <a:endCxn id="304" idx="5"/>
          </p:cNvCxnSpPr>
          <p:nvPr/>
        </p:nvCxnSpPr>
        <p:spPr>
          <a:xfrm rot="16200000" flipH="1">
            <a:off x="6167727" y="2616724"/>
            <a:ext cx="15126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7" name="Connection"/>
          <p:cNvCxnSpPr>
            <a:stCxn id="302" idx="4"/>
            <a:endCxn id="306" idx="5"/>
          </p:cNvCxnSpPr>
          <p:nvPr/>
        </p:nvCxnSpPr>
        <p:spPr>
          <a:xfrm rot="16200000" flipH="1">
            <a:off x="6035035" y="2749416"/>
            <a:ext cx="416652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9" name="Connection"/>
          <p:cNvCxnSpPr>
            <a:stCxn id="302" idx="4"/>
            <a:endCxn id="308" idx="5"/>
          </p:cNvCxnSpPr>
          <p:nvPr/>
        </p:nvCxnSpPr>
        <p:spPr>
          <a:xfrm rot="16200000" flipH="1">
            <a:off x="5912074" y="2872376"/>
            <a:ext cx="662573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1" name="Connection"/>
          <p:cNvCxnSpPr>
            <a:stCxn id="302" idx="4"/>
            <a:endCxn id="310" idx="5"/>
          </p:cNvCxnSpPr>
          <p:nvPr/>
        </p:nvCxnSpPr>
        <p:spPr>
          <a:xfrm rot="16200000" flipH="1">
            <a:off x="5789114" y="2995337"/>
            <a:ext cx="90849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3" name="Connection"/>
          <p:cNvCxnSpPr>
            <a:stCxn id="282" idx="3"/>
            <a:endCxn id="312" idx="0"/>
          </p:cNvCxnSpPr>
          <p:nvPr/>
        </p:nvCxnSpPr>
        <p:spPr>
          <a:xfrm rot="16200000" flipH="1">
            <a:off x="6489282" y="1378712"/>
            <a:ext cx="53077" cy="44584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15" name="Connection"/>
          <p:cNvCxnSpPr>
            <a:stCxn id="312" idx="4"/>
            <a:endCxn id="314" idx="5"/>
          </p:cNvCxnSpPr>
          <p:nvPr/>
        </p:nvCxnSpPr>
        <p:spPr>
          <a:xfrm rot="16200000" flipH="1">
            <a:off x="6548109" y="1898421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7" name="Connection"/>
          <p:cNvCxnSpPr>
            <a:stCxn id="314" idx="4"/>
            <a:endCxn id="316" idx="5"/>
          </p:cNvCxnSpPr>
          <p:nvPr/>
        </p:nvCxnSpPr>
        <p:spPr>
          <a:xfrm rot="16200000" flipH="1">
            <a:off x="6585262" y="2124881"/>
            <a:ext cx="151269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9" name="Connection"/>
          <p:cNvCxnSpPr>
            <a:stCxn id="314" idx="4"/>
            <a:endCxn id="318" idx="5"/>
          </p:cNvCxnSpPr>
          <p:nvPr/>
        </p:nvCxnSpPr>
        <p:spPr>
          <a:xfrm rot="16200000" flipH="1">
            <a:off x="6452571" y="2257572"/>
            <a:ext cx="416652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1" name="Connection"/>
          <p:cNvCxnSpPr>
            <a:stCxn id="314" idx="4"/>
            <a:endCxn id="320" idx="5"/>
          </p:cNvCxnSpPr>
          <p:nvPr/>
        </p:nvCxnSpPr>
        <p:spPr>
          <a:xfrm rot="16200000" flipH="1">
            <a:off x="6329610" y="2380533"/>
            <a:ext cx="662573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3" name="Connection"/>
          <p:cNvCxnSpPr>
            <a:stCxn id="314" idx="4"/>
            <a:endCxn id="322" idx="5"/>
          </p:cNvCxnSpPr>
          <p:nvPr/>
        </p:nvCxnSpPr>
        <p:spPr>
          <a:xfrm rot="16200000" flipH="1">
            <a:off x="6206649" y="2503494"/>
            <a:ext cx="908495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5" name="Connection"/>
          <p:cNvCxnSpPr>
            <a:stCxn id="314" idx="4"/>
            <a:endCxn id="324" idx="5"/>
          </p:cNvCxnSpPr>
          <p:nvPr/>
        </p:nvCxnSpPr>
        <p:spPr>
          <a:xfrm rot="16200000" flipH="1">
            <a:off x="6073958" y="2636185"/>
            <a:ext cx="1173878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7" name="Connection"/>
          <p:cNvCxnSpPr>
            <a:stCxn id="280" idx="3"/>
            <a:endCxn id="326" idx="0"/>
          </p:cNvCxnSpPr>
          <p:nvPr/>
        </p:nvCxnSpPr>
        <p:spPr>
          <a:xfrm rot="16200000" flipH="1">
            <a:off x="6850203" y="1086791"/>
            <a:ext cx="53077" cy="38922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29" name="Connection"/>
          <p:cNvCxnSpPr>
            <a:stCxn id="326" idx="4"/>
            <a:endCxn id="328" idx="5"/>
          </p:cNvCxnSpPr>
          <p:nvPr/>
        </p:nvCxnSpPr>
        <p:spPr>
          <a:xfrm rot="16200000" flipH="1">
            <a:off x="6880722" y="1539269"/>
            <a:ext cx="112346" cy="283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330" name="Group"/>
          <p:cNvGrpSpPr/>
          <p:nvPr/>
        </p:nvGrpSpPr>
        <p:grpSpPr>
          <a:xfrm>
            <a:off x="3612531" y="747101"/>
            <a:ext cx="350306" cy="185769"/>
            <a:chOff x="3612531" y="747101"/>
            <a:chExt cx="350306" cy="185769"/>
          </a:xfrm>
        </p:grpSpPr>
        <p:sp>
          <p:nvSpPr>
            <p:cNvPr id="101" name="Shape"/>
            <p:cNvSpPr/>
            <p:nvPr/>
          </p:nvSpPr>
          <p:spPr>
            <a:xfrm>
              <a:off x="3612531" y="747101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1" name="EVP, GENERAL, ,COUNSEL Miller Ann Marie"/>
            <p:cNvSpPr/>
            <p:nvPr/>
          </p:nvSpPr>
          <p:spPr>
            <a:xfrm>
              <a:off x="3635531" y="761255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EVP, GENERAL COUNSEL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Miller Ann Marie</a:t>
              </a:r>
            </a:p>
          </p:txBody>
        </p:sp>
        <p:sp>
          <p:nvSpPr>
            <p:cNvPr id="332" name="Shape"/>
            <p:cNvSpPr/>
            <p:nvPr/>
          </p:nvSpPr>
          <p:spPr>
            <a:xfrm>
              <a:off x="3617839" y="87979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3" name="Band (CLT Group)"/>
            <p:cNvSpPr/>
            <p:nvPr/>
          </p:nvSpPr>
          <p:spPr>
            <a:xfrm>
              <a:off x="3640838" y="888639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34" name="CLT"/>
            <p:cNvSpPr/>
            <p:nvPr/>
          </p:nvSpPr>
          <p:spPr>
            <a:xfrm>
              <a:off x="3888529" y="888639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35" name="Group"/>
          <p:cNvGrpSpPr/>
          <p:nvPr/>
        </p:nvGrpSpPr>
        <p:grpSpPr>
          <a:xfrm>
            <a:off x="718087" y="989484"/>
            <a:ext cx="350306" cy="224691"/>
            <a:chOff x="718087" y="989484"/>
            <a:chExt cx="350306" cy="224691"/>
          </a:xfrm>
        </p:grpSpPr>
        <p:sp>
          <p:nvSpPr>
            <p:cNvPr id="102" name="Shape"/>
            <p:cNvSpPr/>
            <p:nvPr/>
          </p:nvSpPr>
          <p:spPr>
            <a:xfrm>
              <a:off x="718087" y="989484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6" name="VP, CHIEF PUBLIC, ,POLICY &amp;amp; SOCIAL, ,IMPACT Casimiro Jorge Gabriel"/>
            <p:cNvSpPr/>
            <p:nvPr/>
          </p:nvSpPr>
          <p:spPr>
            <a:xfrm>
              <a:off x="741087" y="1003638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CHIEF PUBLIC POLICY &amp; SOCIAL IMPACT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Casimiro Jorge Gabriel</a:t>
              </a:r>
            </a:p>
          </p:txBody>
        </p:sp>
        <p:sp>
          <p:nvSpPr>
            <p:cNvPr id="337" name="Shape"/>
            <p:cNvSpPr/>
            <p:nvPr/>
          </p:nvSpPr>
          <p:spPr>
            <a:xfrm>
              <a:off x="723395" y="116109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8" name="Band (CLT Group)"/>
            <p:cNvSpPr/>
            <p:nvPr/>
          </p:nvSpPr>
          <p:spPr>
            <a:xfrm>
              <a:off x="746395" y="1169945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39" name="CLT"/>
            <p:cNvSpPr/>
            <p:nvPr/>
          </p:nvSpPr>
          <p:spPr>
            <a:xfrm>
              <a:off x="994086" y="1169945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40" name="Group"/>
          <p:cNvGrpSpPr/>
          <p:nvPr/>
        </p:nvGrpSpPr>
        <p:grpSpPr>
          <a:xfrm>
            <a:off x="286398" y="1270790"/>
            <a:ext cx="350306" cy="224691"/>
            <a:chOff x="286398" y="1270790"/>
            <a:chExt cx="350306" cy="224691"/>
          </a:xfrm>
        </p:grpSpPr>
        <p:sp>
          <p:nvSpPr>
            <p:cNvPr id="104" name="Shape"/>
            <p:cNvSpPr/>
            <p:nvPr/>
          </p:nvSpPr>
          <p:spPr>
            <a:xfrm>
              <a:off x="286398" y="1270790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1" name="VP, SOCIAL &amp;amp;, ,COMMUNITY, ,IMPACT Morris-Bender Caitlin Anne"/>
            <p:cNvSpPr/>
            <p:nvPr/>
          </p:nvSpPr>
          <p:spPr>
            <a:xfrm>
              <a:off x="309397" y="1284944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SOCIAL &amp; COMMUNITY IMPACT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Morris-Bender Caitlin Anne</a:t>
              </a:r>
            </a:p>
          </p:txBody>
        </p:sp>
        <p:sp>
          <p:nvSpPr>
            <p:cNvPr id="342" name="Shape"/>
            <p:cNvSpPr/>
            <p:nvPr/>
          </p:nvSpPr>
          <p:spPr>
            <a:xfrm>
              <a:off x="291705" y="1442404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3" name="Band (CLT Group)"/>
            <p:cNvSpPr/>
            <p:nvPr/>
          </p:nvSpPr>
          <p:spPr>
            <a:xfrm>
              <a:off x="314705" y="1451250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44" name="CLT"/>
            <p:cNvSpPr/>
            <p:nvPr/>
          </p:nvSpPr>
          <p:spPr>
            <a:xfrm>
              <a:off x="562396" y="1451250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45" name="Group"/>
          <p:cNvGrpSpPr/>
          <p:nvPr/>
        </p:nvGrpSpPr>
        <p:grpSpPr>
          <a:xfrm>
            <a:off x="343013" y="1516712"/>
            <a:ext cx="350306" cy="146846"/>
            <a:chOff x="343013" y="1516712"/>
            <a:chExt cx="350306" cy="146846"/>
          </a:xfrm>
        </p:grpSpPr>
        <p:sp>
          <p:nvSpPr>
            <p:cNvPr id="106" name="Shape"/>
            <p:cNvSpPr/>
            <p:nvPr/>
          </p:nvSpPr>
          <p:spPr>
            <a:xfrm>
              <a:off x="343013" y="1516712"/>
              <a:ext cx="350306" cy="1468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53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6" name="SR DIR, SCI GC Xu Lin"/>
            <p:cNvSpPr/>
            <p:nvPr/>
          </p:nvSpPr>
          <p:spPr>
            <a:xfrm>
              <a:off x="366012" y="1530865"/>
              <a:ext cx="304306" cy="707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SR DIR, SCI GC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Xu Lin</a:t>
              </a:r>
            </a:p>
          </p:txBody>
        </p:sp>
        <p:sp>
          <p:nvSpPr>
            <p:cNvPr id="347" name="Shape"/>
            <p:cNvSpPr/>
            <p:nvPr/>
          </p:nvSpPr>
          <p:spPr>
            <a:xfrm>
              <a:off x="348320" y="1610480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8" name="Band (CLT Group)"/>
            <p:cNvSpPr/>
            <p:nvPr/>
          </p:nvSpPr>
          <p:spPr>
            <a:xfrm>
              <a:off x="371320" y="1619326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9" name="S"/>
            <p:cNvSpPr/>
            <p:nvPr/>
          </p:nvSpPr>
          <p:spPr>
            <a:xfrm>
              <a:off x="645549" y="1619326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50" name="Group"/>
          <p:cNvGrpSpPr/>
          <p:nvPr/>
        </p:nvGrpSpPr>
        <p:grpSpPr>
          <a:xfrm>
            <a:off x="399628" y="1684787"/>
            <a:ext cx="350306" cy="185769"/>
            <a:chOff x="399628" y="1684787"/>
            <a:chExt cx="350306" cy="185769"/>
          </a:xfrm>
        </p:grpSpPr>
        <p:sp>
          <p:nvSpPr>
            <p:cNvPr id="108" name="Shape"/>
            <p:cNvSpPr/>
            <p:nvPr/>
          </p:nvSpPr>
          <p:spPr>
            <a:xfrm>
              <a:off x="399628" y="1684787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1" name="MANAGER, SCI, ,GREATER CHINA Sun Yan Ying"/>
            <p:cNvSpPr/>
            <p:nvPr/>
          </p:nvSpPr>
          <p:spPr>
            <a:xfrm>
              <a:off x="422628" y="1698941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MANAGER, SCI GREATER CHINA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Sun Yan Ying</a:t>
              </a:r>
            </a:p>
          </p:txBody>
        </p:sp>
        <p:sp>
          <p:nvSpPr>
            <p:cNvPr id="352" name="Shape"/>
            <p:cNvSpPr/>
            <p:nvPr/>
          </p:nvSpPr>
          <p:spPr>
            <a:xfrm>
              <a:off x="404935" y="1817479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3" name="Band (CLT Group)"/>
            <p:cNvSpPr/>
            <p:nvPr/>
          </p:nvSpPr>
          <p:spPr>
            <a:xfrm>
              <a:off x="427935" y="1826325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4" name="U"/>
            <p:cNvSpPr/>
            <p:nvPr/>
          </p:nvSpPr>
          <p:spPr>
            <a:xfrm>
              <a:off x="702164" y="1826325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55" name="Group"/>
          <p:cNvGrpSpPr/>
          <p:nvPr/>
        </p:nvGrpSpPr>
        <p:grpSpPr>
          <a:xfrm>
            <a:off x="399628" y="1891786"/>
            <a:ext cx="350306" cy="185769"/>
            <a:chOff x="399628" y="1891786"/>
            <a:chExt cx="350306" cy="185769"/>
          </a:xfrm>
        </p:grpSpPr>
        <p:sp>
          <p:nvSpPr>
            <p:cNvPr id="110" name="Shape"/>
            <p:cNvSpPr/>
            <p:nvPr/>
          </p:nvSpPr>
          <p:spPr>
            <a:xfrm>
              <a:off x="399628" y="1891786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6" name="DIR - SCI GREATER, ,CHINA Yu Zhen Yu Jenny"/>
            <p:cNvSpPr/>
            <p:nvPr/>
          </p:nvSpPr>
          <p:spPr>
            <a:xfrm>
              <a:off x="422628" y="1905940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DIR - SCI GREATER CHINA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Yu Zhen Yu Jenny</a:t>
              </a:r>
            </a:p>
          </p:txBody>
        </p:sp>
        <p:sp>
          <p:nvSpPr>
            <p:cNvPr id="357" name="Shape"/>
            <p:cNvSpPr/>
            <p:nvPr/>
          </p:nvSpPr>
          <p:spPr>
            <a:xfrm>
              <a:off x="404935" y="202447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8" name="Band (CLT Group)"/>
            <p:cNvSpPr/>
            <p:nvPr/>
          </p:nvSpPr>
          <p:spPr>
            <a:xfrm>
              <a:off x="427935" y="203332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9" name="E"/>
            <p:cNvSpPr/>
            <p:nvPr/>
          </p:nvSpPr>
          <p:spPr>
            <a:xfrm>
              <a:off x="702164" y="203332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60" name="Group"/>
          <p:cNvGrpSpPr/>
          <p:nvPr/>
        </p:nvGrpSpPr>
        <p:grpSpPr>
          <a:xfrm>
            <a:off x="456243" y="2098785"/>
            <a:ext cx="350306" cy="185769"/>
            <a:chOff x="456243" y="2098785"/>
            <a:chExt cx="350306" cy="185769"/>
          </a:xfrm>
        </p:grpSpPr>
        <p:sp>
          <p:nvSpPr>
            <p:cNvPr id="112" name="Shape"/>
            <p:cNvSpPr/>
            <p:nvPr/>
          </p:nvSpPr>
          <p:spPr>
            <a:xfrm>
              <a:off x="456243" y="2098785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53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1" name="COORDINATOR, SCI, ,GREATER CHINA Zhou Ying"/>
            <p:cNvSpPr/>
            <p:nvPr/>
          </p:nvSpPr>
          <p:spPr>
            <a:xfrm>
              <a:off x="479243" y="2112939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COORDINATOR, SCI GREATER CHINA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Zhou Ying</a:t>
              </a:r>
            </a:p>
          </p:txBody>
        </p:sp>
        <p:sp>
          <p:nvSpPr>
            <p:cNvPr id="362" name="Shape"/>
            <p:cNvSpPr/>
            <p:nvPr/>
          </p:nvSpPr>
          <p:spPr>
            <a:xfrm>
              <a:off x="461550" y="223147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3" name="Band (CLT Group)"/>
            <p:cNvSpPr/>
            <p:nvPr/>
          </p:nvSpPr>
          <p:spPr>
            <a:xfrm>
              <a:off x="484550" y="2240322"/>
              <a:ext cx="275999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4" name="L"/>
            <p:cNvSpPr/>
            <p:nvPr/>
          </p:nvSpPr>
          <p:spPr>
            <a:xfrm>
              <a:off x="760549" y="2240322"/>
              <a:ext cx="17693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65" name="Group"/>
          <p:cNvGrpSpPr/>
          <p:nvPr/>
        </p:nvGrpSpPr>
        <p:grpSpPr>
          <a:xfrm>
            <a:off x="399628" y="2305784"/>
            <a:ext cx="350306" cy="185769"/>
            <a:chOff x="399628" y="2305784"/>
            <a:chExt cx="350306" cy="185769"/>
          </a:xfrm>
        </p:grpSpPr>
        <p:sp>
          <p:nvSpPr>
            <p:cNvPr id="114" name="Shape"/>
            <p:cNvSpPr/>
            <p:nvPr/>
          </p:nvSpPr>
          <p:spPr>
            <a:xfrm>
              <a:off x="399628" y="2305784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6" name="DIRECTOR - SCI, ,GREATER CHINA Lu YingHua"/>
            <p:cNvSpPr/>
            <p:nvPr/>
          </p:nvSpPr>
          <p:spPr>
            <a:xfrm>
              <a:off x="422628" y="2319937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DIRECTOR - SCI GREATER CHINA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Lu YingHua</a:t>
              </a:r>
            </a:p>
          </p:txBody>
        </p:sp>
        <p:sp>
          <p:nvSpPr>
            <p:cNvPr id="367" name="Shape"/>
            <p:cNvSpPr/>
            <p:nvPr/>
          </p:nvSpPr>
          <p:spPr>
            <a:xfrm>
              <a:off x="404935" y="243847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8" name="Band (CLT Group)"/>
            <p:cNvSpPr/>
            <p:nvPr/>
          </p:nvSpPr>
          <p:spPr>
            <a:xfrm>
              <a:off x="427935" y="2447321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9" name="E"/>
            <p:cNvSpPr/>
            <p:nvPr/>
          </p:nvSpPr>
          <p:spPr>
            <a:xfrm>
              <a:off x="702164" y="2447321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456243" y="2512782"/>
            <a:ext cx="350306" cy="224691"/>
            <a:chOff x="456243" y="2512782"/>
            <a:chExt cx="350306" cy="224691"/>
          </a:xfrm>
        </p:grpSpPr>
        <p:sp>
          <p:nvSpPr>
            <p:cNvPr id="116" name="Shape"/>
            <p:cNvSpPr/>
            <p:nvPr/>
          </p:nvSpPr>
          <p:spPr>
            <a:xfrm>
              <a:off x="456243" y="2512782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53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1" name="SCI, ,COORDINATOR/ANA,LYST Xu YanJie"/>
            <p:cNvSpPr/>
            <p:nvPr/>
          </p:nvSpPr>
          <p:spPr>
            <a:xfrm>
              <a:off x="479243" y="2526936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SCI COORDINATOR/ANALYST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Xu YanJie</a:t>
              </a:r>
            </a:p>
          </p:txBody>
        </p:sp>
        <p:sp>
          <p:nvSpPr>
            <p:cNvPr id="372" name="Shape"/>
            <p:cNvSpPr/>
            <p:nvPr/>
          </p:nvSpPr>
          <p:spPr>
            <a:xfrm>
              <a:off x="461550" y="2684397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3" name="Band (CLT Group)"/>
            <p:cNvSpPr/>
            <p:nvPr/>
          </p:nvSpPr>
          <p:spPr>
            <a:xfrm>
              <a:off x="484550" y="2693243"/>
              <a:ext cx="275999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4" name="L"/>
            <p:cNvSpPr/>
            <p:nvPr/>
          </p:nvSpPr>
          <p:spPr>
            <a:xfrm>
              <a:off x="760549" y="2693243"/>
              <a:ext cx="17693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75" name="Group"/>
          <p:cNvGrpSpPr/>
          <p:nvPr/>
        </p:nvGrpSpPr>
        <p:grpSpPr>
          <a:xfrm>
            <a:off x="703933" y="1270790"/>
            <a:ext cx="350306" cy="185769"/>
            <a:chOff x="703933" y="1270790"/>
            <a:chExt cx="350306" cy="185769"/>
          </a:xfrm>
        </p:grpSpPr>
        <p:sp>
          <p:nvSpPr>
            <p:cNvPr id="118" name="Shape"/>
            <p:cNvSpPr/>
            <p:nvPr/>
          </p:nvSpPr>
          <p:spPr>
            <a:xfrm>
              <a:off x="703933" y="1270790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6" name="SR DIRECTOR - GPA, ,APLA Sulaiman Nor Azlina Binte"/>
            <p:cNvSpPr/>
            <p:nvPr/>
          </p:nvSpPr>
          <p:spPr>
            <a:xfrm>
              <a:off x="726933" y="1284944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DIRECTOR - GPA APLA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Sulaiman Nor Azlina Binte</a:t>
              </a:r>
            </a:p>
          </p:txBody>
        </p:sp>
        <p:sp>
          <p:nvSpPr>
            <p:cNvPr id="377" name="Shape"/>
            <p:cNvSpPr/>
            <p:nvPr/>
          </p:nvSpPr>
          <p:spPr>
            <a:xfrm>
              <a:off x="709241" y="140348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8" name="Band (CLT Group)"/>
            <p:cNvSpPr/>
            <p:nvPr/>
          </p:nvSpPr>
          <p:spPr>
            <a:xfrm>
              <a:off x="732241" y="1412328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79" name="S"/>
            <p:cNvSpPr/>
            <p:nvPr/>
          </p:nvSpPr>
          <p:spPr>
            <a:xfrm>
              <a:off x="1006470" y="1412328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80" name="Group"/>
          <p:cNvGrpSpPr/>
          <p:nvPr/>
        </p:nvGrpSpPr>
        <p:grpSpPr>
          <a:xfrm>
            <a:off x="760549" y="1477789"/>
            <a:ext cx="350306" cy="185769"/>
            <a:chOff x="760549" y="1477789"/>
            <a:chExt cx="350306" cy="185769"/>
          </a:xfrm>
        </p:grpSpPr>
        <p:sp>
          <p:nvSpPr>
            <p:cNvPr id="120" name="Shape"/>
            <p:cNvSpPr/>
            <p:nvPr/>
          </p:nvSpPr>
          <p:spPr>
            <a:xfrm>
              <a:off x="760549" y="1477789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1" name="DIR, GPA MANU &amp;amp;, ,COMM ENGMT Qiu May"/>
            <p:cNvSpPr/>
            <p:nvPr/>
          </p:nvSpPr>
          <p:spPr>
            <a:xfrm>
              <a:off x="783548" y="1491943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DIR, GPA MANU &amp; COMM ENGMT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Qiu May</a:t>
              </a:r>
            </a:p>
          </p:txBody>
        </p:sp>
        <p:sp>
          <p:nvSpPr>
            <p:cNvPr id="382" name="Shape"/>
            <p:cNvSpPr/>
            <p:nvPr/>
          </p:nvSpPr>
          <p:spPr>
            <a:xfrm>
              <a:off x="765856" y="1610480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3" name="Band (CLT Group)"/>
            <p:cNvSpPr/>
            <p:nvPr/>
          </p:nvSpPr>
          <p:spPr>
            <a:xfrm>
              <a:off x="788856" y="1619326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4" name="E"/>
            <p:cNvSpPr/>
            <p:nvPr/>
          </p:nvSpPr>
          <p:spPr>
            <a:xfrm>
              <a:off x="1063085" y="1619326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85" name="Group"/>
          <p:cNvGrpSpPr/>
          <p:nvPr/>
        </p:nvGrpSpPr>
        <p:grpSpPr>
          <a:xfrm>
            <a:off x="1149777" y="1270790"/>
            <a:ext cx="350306" cy="224691"/>
            <a:chOff x="1149777" y="1270790"/>
            <a:chExt cx="350306" cy="224691"/>
          </a:xfrm>
        </p:grpSpPr>
        <p:sp>
          <p:nvSpPr>
            <p:cNvPr id="122" name="Shape"/>
            <p:cNvSpPr/>
            <p:nvPr/>
          </p:nvSpPr>
          <p:spPr>
            <a:xfrm>
              <a:off x="1149777" y="1270790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3539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6" name="VP, GC, ,GOVERNMENT &amp;amp;, ,PUBLIC AFFAIRS She Duanzhi"/>
            <p:cNvSpPr/>
            <p:nvPr/>
          </p:nvSpPr>
          <p:spPr>
            <a:xfrm>
              <a:off x="1172777" y="1284944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VP, GC GOVERNMENT &amp; PUBLIC AFFAIRS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She Duanzhi</a:t>
              </a:r>
            </a:p>
          </p:txBody>
        </p:sp>
        <p:sp>
          <p:nvSpPr>
            <p:cNvPr id="387" name="Shape"/>
            <p:cNvSpPr/>
            <p:nvPr/>
          </p:nvSpPr>
          <p:spPr>
            <a:xfrm>
              <a:off x="1155085" y="1442404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8" name="Band (CLT Group)"/>
            <p:cNvSpPr/>
            <p:nvPr/>
          </p:nvSpPr>
          <p:spPr>
            <a:xfrm>
              <a:off x="1178084" y="1451250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9" name="CLT"/>
            <p:cNvSpPr/>
            <p:nvPr/>
          </p:nvSpPr>
          <p:spPr>
            <a:xfrm>
              <a:off x="1425775" y="1451250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390" name="Group"/>
          <p:cNvGrpSpPr/>
          <p:nvPr/>
        </p:nvGrpSpPr>
        <p:grpSpPr>
          <a:xfrm>
            <a:off x="1206392" y="1516712"/>
            <a:ext cx="350306" cy="185769"/>
            <a:chOff x="1206392" y="1516712"/>
            <a:chExt cx="350306" cy="185769"/>
          </a:xfrm>
        </p:grpSpPr>
        <p:sp>
          <p:nvSpPr>
            <p:cNvPr id="124" name="Shape"/>
            <p:cNvSpPr/>
            <p:nvPr/>
          </p:nvSpPr>
          <p:spPr>
            <a:xfrm>
              <a:off x="1206392" y="1516712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1" name="SR. GOVERNMENT, ,MANAGER Wang Ann"/>
            <p:cNvSpPr/>
            <p:nvPr/>
          </p:nvSpPr>
          <p:spPr>
            <a:xfrm>
              <a:off x="1229392" y="1530865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SR. GOVERNMENT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Wang Ann</a:t>
              </a:r>
            </a:p>
          </p:txBody>
        </p:sp>
        <p:sp>
          <p:nvSpPr>
            <p:cNvPr id="392" name="Shape"/>
            <p:cNvSpPr/>
            <p:nvPr/>
          </p:nvSpPr>
          <p:spPr>
            <a:xfrm>
              <a:off x="1211700" y="1649403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3" name="Band (CLT Group)"/>
            <p:cNvSpPr/>
            <p:nvPr/>
          </p:nvSpPr>
          <p:spPr>
            <a:xfrm>
              <a:off x="1234699" y="1658249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4" name="U"/>
            <p:cNvSpPr/>
            <p:nvPr/>
          </p:nvSpPr>
          <p:spPr>
            <a:xfrm>
              <a:off x="1508928" y="1658249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95" name="Group"/>
          <p:cNvGrpSpPr/>
          <p:nvPr/>
        </p:nvGrpSpPr>
        <p:grpSpPr>
          <a:xfrm>
            <a:off x="1206392" y="1723710"/>
            <a:ext cx="350306" cy="224691"/>
            <a:chOff x="1206392" y="1723710"/>
            <a:chExt cx="350306" cy="224691"/>
          </a:xfrm>
        </p:grpSpPr>
        <p:sp>
          <p:nvSpPr>
            <p:cNvPr id="126" name="Shape"/>
            <p:cNvSpPr/>
            <p:nvPr/>
          </p:nvSpPr>
          <p:spPr>
            <a:xfrm>
              <a:off x="1206392" y="1723710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6" name="DIG &amp;amp; INNOV POL, ,DIR-GOVT &amp;amp; PUB, ,AFF Chen FeiHu"/>
            <p:cNvSpPr/>
            <p:nvPr/>
          </p:nvSpPr>
          <p:spPr>
            <a:xfrm>
              <a:off x="1229392" y="1737864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DIG &amp; INNOV POL DIR-GOVT &amp; PUB AFF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Chen FeiHu</a:t>
              </a:r>
            </a:p>
          </p:txBody>
        </p:sp>
        <p:sp>
          <p:nvSpPr>
            <p:cNvPr id="397" name="Shape"/>
            <p:cNvSpPr/>
            <p:nvPr/>
          </p:nvSpPr>
          <p:spPr>
            <a:xfrm>
              <a:off x="1211700" y="189532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8" name="Band (CLT Group)"/>
            <p:cNvSpPr/>
            <p:nvPr/>
          </p:nvSpPr>
          <p:spPr>
            <a:xfrm>
              <a:off x="1234699" y="1904171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9" name="E"/>
            <p:cNvSpPr/>
            <p:nvPr/>
          </p:nvSpPr>
          <p:spPr>
            <a:xfrm>
              <a:off x="1508928" y="1904171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00" name="Group"/>
          <p:cNvGrpSpPr/>
          <p:nvPr/>
        </p:nvGrpSpPr>
        <p:grpSpPr>
          <a:xfrm>
            <a:off x="1206392" y="1969632"/>
            <a:ext cx="350306" cy="185769"/>
            <a:chOff x="1206392" y="1969632"/>
            <a:chExt cx="350306" cy="185769"/>
          </a:xfrm>
        </p:grpSpPr>
        <p:sp>
          <p:nvSpPr>
            <p:cNvPr id="128" name="Shape"/>
            <p:cNvSpPr/>
            <p:nvPr/>
          </p:nvSpPr>
          <p:spPr>
            <a:xfrm>
              <a:off x="1206392" y="1969632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539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1" name="SR ASSISTANT TO, ,VP GPA Liu Rita"/>
            <p:cNvSpPr/>
            <p:nvPr/>
          </p:nvSpPr>
          <p:spPr>
            <a:xfrm>
              <a:off x="1229392" y="1983786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SR ASSISTANT TO VP GPA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Liu Rita</a:t>
              </a:r>
            </a:p>
          </p:txBody>
        </p:sp>
        <p:sp>
          <p:nvSpPr>
            <p:cNvPr id="402" name="Shape"/>
            <p:cNvSpPr/>
            <p:nvPr/>
          </p:nvSpPr>
          <p:spPr>
            <a:xfrm>
              <a:off x="1211700" y="2102323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3" name="Band (CLT Group)"/>
            <p:cNvSpPr/>
            <p:nvPr/>
          </p:nvSpPr>
          <p:spPr>
            <a:xfrm>
              <a:off x="1234699" y="2111169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4" name="A"/>
            <p:cNvSpPr/>
            <p:nvPr/>
          </p:nvSpPr>
          <p:spPr>
            <a:xfrm>
              <a:off x="1508928" y="2111169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05" name="Group"/>
          <p:cNvGrpSpPr/>
          <p:nvPr/>
        </p:nvGrpSpPr>
        <p:grpSpPr>
          <a:xfrm>
            <a:off x="1206392" y="2176631"/>
            <a:ext cx="350306" cy="224691"/>
            <a:chOff x="1206392" y="2176631"/>
            <a:chExt cx="350306" cy="224691"/>
          </a:xfrm>
        </p:grpSpPr>
        <p:sp>
          <p:nvSpPr>
            <p:cNvPr id="130" name="Shape"/>
            <p:cNvSpPr/>
            <p:nvPr/>
          </p:nvSpPr>
          <p:spPr>
            <a:xfrm>
              <a:off x="1206392" y="2176631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53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6" name="SR DIR,, ,GOVERNMENT &amp;amp;, ,PUBLIC AFFAIRS GC Chen Ye"/>
            <p:cNvSpPr/>
            <p:nvPr/>
          </p:nvSpPr>
          <p:spPr>
            <a:xfrm>
              <a:off x="1229392" y="2190784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SR DIR, GOVERNMENT &amp; PUBLIC AFFAIRS GC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Chen Ye</a:t>
              </a:r>
            </a:p>
          </p:txBody>
        </p:sp>
        <p:sp>
          <p:nvSpPr>
            <p:cNvPr id="407" name="Shape"/>
            <p:cNvSpPr/>
            <p:nvPr/>
          </p:nvSpPr>
          <p:spPr>
            <a:xfrm>
              <a:off x="1211700" y="234824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8" name="Band (CLT Group)"/>
            <p:cNvSpPr/>
            <p:nvPr/>
          </p:nvSpPr>
          <p:spPr>
            <a:xfrm>
              <a:off x="1234699" y="2357091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9" name="S"/>
            <p:cNvSpPr/>
            <p:nvPr/>
          </p:nvSpPr>
          <p:spPr>
            <a:xfrm>
              <a:off x="1508928" y="2357091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10" name="Group"/>
          <p:cNvGrpSpPr/>
          <p:nvPr/>
        </p:nvGrpSpPr>
        <p:grpSpPr>
          <a:xfrm>
            <a:off x="1263007" y="2422552"/>
            <a:ext cx="350306" cy="146846"/>
            <a:chOff x="1263007" y="2422552"/>
            <a:chExt cx="350306" cy="146846"/>
          </a:xfrm>
        </p:grpSpPr>
        <p:sp>
          <p:nvSpPr>
            <p:cNvPr id="132" name="Shape"/>
            <p:cNvSpPr/>
            <p:nvPr/>
          </p:nvSpPr>
          <p:spPr>
            <a:xfrm>
              <a:off x="1263007" y="2422552"/>
              <a:ext cx="350306" cy="1468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1" name="DIRECTOR GPA Yu Lucy"/>
            <p:cNvSpPr/>
            <p:nvPr/>
          </p:nvSpPr>
          <p:spPr>
            <a:xfrm>
              <a:off x="1286007" y="2436706"/>
              <a:ext cx="304306" cy="707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DIRECTOR GPA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Yu Lucy</a:t>
              </a:r>
            </a:p>
          </p:txBody>
        </p:sp>
        <p:sp>
          <p:nvSpPr>
            <p:cNvPr id="412" name="Shape"/>
            <p:cNvSpPr/>
            <p:nvPr/>
          </p:nvSpPr>
          <p:spPr>
            <a:xfrm>
              <a:off x="1268315" y="251632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3" name="Band (CLT Group)"/>
            <p:cNvSpPr/>
            <p:nvPr/>
          </p:nvSpPr>
          <p:spPr>
            <a:xfrm>
              <a:off x="1291314" y="2525167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4" name="E"/>
            <p:cNvSpPr/>
            <p:nvPr/>
          </p:nvSpPr>
          <p:spPr>
            <a:xfrm>
              <a:off x="1565544" y="2525167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15" name="Group"/>
          <p:cNvGrpSpPr/>
          <p:nvPr/>
        </p:nvGrpSpPr>
        <p:grpSpPr>
          <a:xfrm>
            <a:off x="1263007" y="2590628"/>
            <a:ext cx="350306" cy="224691"/>
            <a:chOff x="1263007" y="2590628"/>
            <a:chExt cx="350306" cy="224691"/>
          </a:xfrm>
        </p:grpSpPr>
        <p:sp>
          <p:nvSpPr>
            <p:cNvPr id="134" name="Shape"/>
            <p:cNvSpPr/>
            <p:nvPr/>
          </p:nvSpPr>
          <p:spPr>
            <a:xfrm>
              <a:off x="1263007" y="2590628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6" name="DIRECTOR GOVT &amp;amp;, ,PUBLIC AFFAIRS -, ,CHINA Luo Lin"/>
            <p:cNvSpPr/>
            <p:nvPr/>
          </p:nvSpPr>
          <p:spPr>
            <a:xfrm>
              <a:off x="1286007" y="2604782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DIRECTOR GOVT &amp; PUBLIC AFFAIRS - CHINA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Luo Lin</a:t>
              </a:r>
            </a:p>
          </p:txBody>
        </p:sp>
        <p:sp>
          <p:nvSpPr>
            <p:cNvPr id="417" name="Shape"/>
            <p:cNvSpPr/>
            <p:nvPr/>
          </p:nvSpPr>
          <p:spPr>
            <a:xfrm>
              <a:off x="1268315" y="276224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8" name="Band (CLT Group)"/>
            <p:cNvSpPr/>
            <p:nvPr/>
          </p:nvSpPr>
          <p:spPr>
            <a:xfrm>
              <a:off x="1291314" y="2771088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9" name="E"/>
            <p:cNvSpPr/>
            <p:nvPr/>
          </p:nvSpPr>
          <p:spPr>
            <a:xfrm>
              <a:off x="1565544" y="2771088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20" name="Group"/>
          <p:cNvGrpSpPr/>
          <p:nvPr/>
        </p:nvGrpSpPr>
        <p:grpSpPr>
          <a:xfrm>
            <a:off x="1206392" y="2836550"/>
            <a:ext cx="350306" cy="263614"/>
            <a:chOff x="1206392" y="2836550"/>
            <a:chExt cx="350306" cy="263614"/>
          </a:xfrm>
        </p:grpSpPr>
        <p:sp>
          <p:nvSpPr>
            <p:cNvPr id="136" name="Shape"/>
            <p:cNvSpPr/>
            <p:nvPr/>
          </p:nvSpPr>
          <p:spPr>
            <a:xfrm>
              <a:off x="1206392" y="2836550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53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1" name="SR DIR,, ,GOVERNMENT &amp;amp;, ,PUBLIC AFFAIRS -, ,GC Zhang Qi"/>
            <p:cNvSpPr/>
            <p:nvPr/>
          </p:nvSpPr>
          <p:spPr>
            <a:xfrm>
              <a:off x="1229392" y="2850703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SR DIR, GOVERNMENT &amp; PUBLIC AFFAIRS - GC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Zhang Qi</a:t>
              </a:r>
            </a:p>
          </p:txBody>
        </p:sp>
        <p:sp>
          <p:nvSpPr>
            <p:cNvPr id="422" name="Shape"/>
            <p:cNvSpPr/>
            <p:nvPr/>
          </p:nvSpPr>
          <p:spPr>
            <a:xfrm>
              <a:off x="1211700" y="3047087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3" name="Band (CLT Group)"/>
            <p:cNvSpPr/>
            <p:nvPr/>
          </p:nvSpPr>
          <p:spPr>
            <a:xfrm>
              <a:off x="1234699" y="3055933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4" name="S"/>
            <p:cNvSpPr/>
            <p:nvPr/>
          </p:nvSpPr>
          <p:spPr>
            <a:xfrm>
              <a:off x="1508928" y="3055933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25" name="Group"/>
          <p:cNvGrpSpPr/>
          <p:nvPr/>
        </p:nvGrpSpPr>
        <p:grpSpPr>
          <a:xfrm>
            <a:off x="1567313" y="989484"/>
            <a:ext cx="350306" cy="224691"/>
            <a:chOff x="1567313" y="989484"/>
            <a:chExt cx="350306" cy="224691"/>
          </a:xfrm>
        </p:grpSpPr>
        <p:sp>
          <p:nvSpPr>
            <p:cNvPr id="138" name="Shape"/>
            <p:cNvSpPr/>
            <p:nvPr/>
          </p:nvSpPr>
          <p:spPr>
            <a:xfrm>
              <a:off x="1567313" y="989484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6" name="VP, DEPUTY GC,, ,GEOS, MARKET,, ,STRAT &amp;amp; OPS Fowler Margo Shatz"/>
            <p:cNvSpPr/>
            <p:nvPr/>
          </p:nvSpPr>
          <p:spPr>
            <a:xfrm>
              <a:off x="1590313" y="1003638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DEPUTY GC, GEOS, MARKET, STRAT &amp; OPS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Fowler Margo Shatz</a:t>
              </a:r>
            </a:p>
          </p:txBody>
        </p:sp>
        <p:sp>
          <p:nvSpPr>
            <p:cNvPr id="427" name="Shape"/>
            <p:cNvSpPr/>
            <p:nvPr/>
          </p:nvSpPr>
          <p:spPr>
            <a:xfrm>
              <a:off x="1572620" y="116109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8" name="Band (CLT Group)"/>
            <p:cNvSpPr/>
            <p:nvPr/>
          </p:nvSpPr>
          <p:spPr>
            <a:xfrm>
              <a:off x="1595620" y="1169945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29" name="CLT"/>
            <p:cNvSpPr/>
            <p:nvPr/>
          </p:nvSpPr>
          <p:spPr>
            <a:xfrm>
              <a:off x="1843311" y="1169945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430" name="Group"/>
          <p:cNvGrpSpPr/>
          <p:nvPr/>
        </p:nvGrpSpPr>
        <p:grpSpPr>
          <a:xfrm>
            <a:off x="1623928" y="1235406"/>
            <a:ext cx="350306" cy="146846"/>
            <a:chOff x="1623928" y="1235406"/>
            <a:chExt cx="350306" cy="146846"/>
          </a:xfrm>
        </p:grpSpPr>
        <p:sp>
          <p:nvSpPr>
            <p:cNvPr id="140" name="Shape"/>
            <p:cNvSpPr/>
            <p:nvPr/>
          </p:nvSpPr>
          <p:spPr>
            <a:xfrm>
              <a:off x="1623928" y="1235406"/>
              <a:ext cx="350306" cy="1468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1" name="VP, APLA COUNSEL Chu Ping"/>
            <p:cNvSpPr/>
            <p:nvPr/>
          </p:nvSpPr>
          <p:spPr>
            <a:xfrm>
              <a:off x="1646928" y="1249559"/>
              <a:ext cx="304306" cy="707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APLA COUNSEL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Chu Ping</a:t>
              </a:r>
            </a:p>
          </p:txBody>
        </p:sp>
        <p:sp>
          <p:nvSpPr>
            <p:cNvPr id="432" name="Shape"/>
            <p:cNvSpPr/>
            <p:nvPr/>
          </p:nvSpPr>
          <p:spPr>
            <a:xfrm>
              <a:off x="1629235" y="1329174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3" name="Band (CLT Group)"/>
            <p:cNvSpPr/>
            <p:nvPr/>
          </p:nvSpPr>
          <p:spPr>
            <a:xfrm>
              <a:off x="1652235" y="1338020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34" name="CLT"/>
            <p:cNvSpPr/>
            <p:nvPr/>
          </p:nvSpPr>
          <p:spPr>
            <a:xfrm>
              <a:off x="1899926" y="1338020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435" name="Group"/>
          <p:cNvGrpSpPr/>
          <p:nvPr/>
        </p:nvGrpSpPr>
        <p:grpSpPr>
          <a:xfrm>
            <a:off x="1680543" y="1403482"/>
            <a:ext cx="350306" cy="224691"/>
            <a:chOff x="1680543" y="1403482"/>
            <a:chExt cx="350306" cy="224691"/>
          </a:xfrm>
        </p:grpSpPr>
        <p:sp>
          <p:nvSpPr>
            <p:cNvPr id="142" name="Shape"/>
            <p:cNvSpPr/>
            <p:nvPr/>
          </p:nvSpPr>
          <p:spPr>
            <a:xfrm>
              <a:off x="1680543" y="1403482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6" name="VP, GENERAL, ,COUNSEL,, ,CONVERSE Zamora Javier E"/>
            <p:cNvSpPr/>
            <p:nvPr/>
          </p:nvSpPr>
          <p:spPr>
            <a:xfrm>
              <a:off x="1703543" y="1417635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GENERAL COUNSEL, CONVERSE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Zamora Javier E</a:t>
              </a:r>
            </a:p>
          </p:txBody>
        </p:sp>
        <p:sp>
          <p:nvSpPr>
            <p:cNvPr id="437" name="Shape"/>
            <p:cNvSpPr/>
            <p:nvPr/>
          </p:nvSpPr>
          <p:spPr>
            <a:xfrm>
              <a:off x="1685850" y="157509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8" name="Band (CLT Group)"/>
            <p:cNvSpPr/>
            <p:nvPr/>
          </p:nvSpPr>
          <p:spPr>
            <a:xfrm>
              <a:off x="1708850" y="1583942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39" name="S"/>
            <p:cNvSpPr/>
            <p:nvPr/>
          </p:nvSpPr>
          <p:spPr>
            <a:xfrm>
              <a:off x="1983079" y="1583942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440" name="Group"/>
          <p:cNvGrpSpPr/>
          <p:nvPr/>
        </p:nvGrpSpPr>
        <p:grpSpPr>
          <a:xfrm>
            <a:off x="1737158" y="1649403"/>
            <a:ext cx="350306" cy="263614"/>
            <a:chOff x="1737158" y="1649403"/>
            <a:chExt cx="350306" cy="263614"/>
          </a:xfrm>
        </p:grpSpPr>
        <p:sp>
          <p:nvSpPr>
            <p:cNvPr id="144" name="Shape"/>
            <p:cNvSpPr/>
            <p:nvPr/>
          </p:nvSpPr>
          <p:spPr>
            <a:xfrm>
              <a:off x="1737158" y="1649403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1" name="ASSISTANT, ,GENERAL, ,COUNSEL,, ,CONVERSE Ma YanNan"/>
            <p:cNvSpPr/>
            <p:nvPr/>
          </p:nvSpPr>
          <p:spPr>
            <a:xfrm>
              <a:off x="1760158" y="1663557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ASSISTANT GENERAL COUNSEL, CONVERSE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Ma YanNan</a:t>
              </a:r>
            </a:p>
          </p:txBody>
        </p:sp>
        <p:sp>
          <p:nvSpPr>
            <p:cNvPr id="442" name="Shape"/>
            <p:cNvSpPr/>
            <p:nvPr/>
          </p:nvSpPr>
          <p:spPr>
            <a:xfrm>
              <a:off x="1742466" y="1859940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3" name="Band (CLT Group)"/>
            <p:cNvSpPr/>
            <p:nvPr/>
          </p:nvSpPr>
          <p:spPr>
            <a:xfrm>
              <a:off x="1765465" y="1868786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44" name="E"/>
            <p:cNvSpPr/>
            <p:nvPr/>
          </p:nvSpPr>
          <p:spPr>
            <a:xfrm>
              <a:off x="2039694" y="1868786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445" name="Group"/>
          <p:cNvGrpSpPr/>
          <p:nvPr/>
        </p:nvGrpSpPr>
        <p:grpSpPr>
          <a:xfrm>
            <a:off x="1793773" y="1934247"/>
            <a:ext cx="350306" cy="146846"/>
            <a:chOff x="1793773" y="1934247"/>
            <a:chExt cx="350306" cy="146846"/>
          </a:xfrm>
        </p:grpSpPr>
        <p:sp>
          <p:nvSpPr>
            <p:cNvPr id="146" name="Shape"/>
            <p:cNvSpPr/>
            <p:nvPr/>
          </p:nvSpPr>
          <p:spPr>
            <a:xfrm>
              <a:off x="1793773" y="1934247"/>
              <a:ext cx="350306" cy="1468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6" name="LEGAL COUNSEL Wei Wendy"/>
            <p:cNvSpPr/>
            <p:nvPr/>
          </p:nvSpPr>
          <p:spPr>
            <a:xfrm>
              <a:off x="1816773" y="1948401"/>
              <a:ext cx="304306" cy="707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LEGAL COUNSEL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Wei Wendy</a:t>
              </a:r>
            </a:p>
          </p:txBody>
        </p:sp>
        <p:sp>
          <p:nvSpPr>
            <p:cNvPr id="447" name="Shape"/>
            <p:cNvSpPr/>
            <p:nvPr/>
          </p:nvSpPr>
          <p:spPr>
            <a:xfrm>
              <a:off x="1799081" y="202801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8" name="Band (CLT Group)"/>
            <p:cNvSpPr/>
            <p:nvPr/>
          </p:nvSpPr>
          <p:spPr>
            <a:xfrm>
              <a:off x="1822080" y="2036862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9" name="U"/>
            <p:cNvSpPr/>
            <p:nvPr/>
          </p:nvSpPr>
          <p:spPr>
            <a:xfrm>
              <a:off x="2096309" y="2036862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50" name="Group"/>
          <p:cNvGrpSpPr/>
          <p:nvPr/>
        </p:nvGrpSpPr>
        <p:grpSpPr>
          <a:xfrm>
            <a:off x="1623928" y="2102323"/>
            <a:ext cx="350306" cy="185769"/>
            <a:chOff x="1623928" y="2102323"/>
            <a:chExt cx="350306" cy="185769"/>
          </a:xfrm>
        </p:grpSpPr>
        <p:sp>
          <p:nvSpPr>
            <p:cNvPr id="148" name="Shape"/>
            <p:cNvSpPr/>
            <p:nvPr/>
          </p:nvSpPr>
          <p:spPr>
            <a:xfrm>
              <a:off x="1623928" y="2102323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3539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1" name="VP - GREATER, ,CHINA COUNSEL Tang Leon"/>
            <p:cNvSpPr/>
            <p:nvPr/>
          </p:nvSpPr>
          <p:spPr>
            <a:xfrm>
              <a:off x="1646928" y="2116477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VP - GREATER CHINA COUNSEL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Tang Leon</a:t>
              </a:r>
            </a:p>
          </p:txBody>
        </p:sp>
        <p:sp>
          <p:nvSpPr>
            <p:cNvPr id="452" name="Shape"/>
            <p:cNvSpPr/>
            <p:nvPr/>
          </p:nvSpPr>
          <p:spPr>
            <a:xfrm>
              <a:off x="1629235" y="223501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3" name="Band (CLT Group)"/>
            <p:cNvSpPr/>
            <p:nvPr/>
          </p:nvSpPr>
          <p:spPr>
            <a:xfrm>
              <a:off x="1652235" y="2243861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4" name="CLT"/>
            <p:cNvSpPr/>
            <p:nvPr/>
          </p:nvSpPr>
          <p:spPr>
            <a:xfrm>
              <a:off x="1899926" y="2243861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55" name="Group"/>
          <p:cNvGrpSpPr/>
          <p:nvPr/>
        </p:nvGrpSpPr>
        <p:grpSpPr>
          <a:xfrm>
            <a:off x="1680543" y="2309322"/>
            <a:ext cx="350306" cy="185769"/>
            <a:chOff x="1680543" y="2309322"/>
            <a:chExt cx="350306" cy="185769"/>
          </a:xfrm>
        </p:grpSpPr>
        <p:sp>
          <p:nvSpPr>
            <p:cNvPr id="150" name="Shape"/>
            <p:cNvSpPr/>
            <p:nvPr/>
          </p:nvSpPr>
          <p:spPr>
            <a:xfrm>
              <a:off x="1680543" y="2309322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53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6" name="SENIOR LEGAL, ,DIRECTOR - GC Xu Nan"/>
            <p:cNvSpPr/>
            <p:nvPr/>
          </p:nvSpPr>
          <p:spPr>
            <a:xfrm>
              <a:off x="1703543" y="2323476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SENIOR LEGAL DIRECTOR - GC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Xu Nan</a:t>
              </a:r>
            </a:p>
          </p:txBody>
        </p:sp>
        <p:sp>
          <p:nvSpPr>
            <p:cNvPr id="457" name="Shape"/>
            <p:cNvSpPr/>
            <p:nvPr/>
          </p:nvSpPr>
          <p:spPr>
            <a:xfrm>
              <a:off x="1685850" y="2442014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8" name="Band (CLT Group)"/>
            <p:cNvSpPr/>
            <p:nvPr/>
          </p:nvSpPr>
          <p:spPr>
            <a:xfrm>
              <a:off x="1708850" y="2450860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9" name="S"/>
            <p:cNvSpPr/>
            <p:nvPr/>
          </p:nvSpPr>
          <p:spPr>
            <a:xfrm>
              <a:off x="1983079" y="2450860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60" name="Group"/>
          <p:cNvGrpSpPr/>
          <p:nvPr/>
        </p:nvGrpSpPr>
        <p:grpSpPr>
          <a:xfrm>
            <a:off x="1737158" y="2516321"/>
            <a:ext cx="350306" cy="224691"/>
            <a:chOff x="1737158" y="2516321"/>
            <a:chExt cx="350306" cy="224691"/>
          </a:xfrm>
        </p:grpSpPr>
        <p:sp>
          <p:nvSpPr>
            <p:cNvPr id="152" name="Shape"/>
            <p:cNvSpPr/>
            <p:nvPr/>
          </p:nvSpPr>
          <p:spPr>
            <a:xfrm>
              <a:off x="1737158" y="2516321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1" name="ASSISTANT, ,GENERAL, ,COUNSEL, GC Tong Lei"/>
            <p:cNvSpPr/>
            <p:nvPr/>
          </p:nvSpPr>
          <p:spPr>
            <a:xfrm>
              <a:off x="1760158" y="2530475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ASSISTANT GENERAL COUNSEL, GC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Tong Lei</a:t>
              </a:r>
            </a:p>
          </p:txBody>
        </p:sp>
        <p:sp>
          <p:nvSpPr>
            <p:cNvPr id="462" name="Shape"/>
            <p:cNvSpPr/>
            <p:nvPr/>
          </p:nvSpPr>
          <p:spPr>
            <a:xfrm>
              <a:off x="1742466" y="268793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3" name="Band (CLT Group)"/>
            <p:cNvSpPr/>
            <p:nvPr/>
          </p:nvSpPr>
          <p:spPr>
            <a:xfrm>
              <a:off x="1765465" y="2696781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4" name="E"/>
            <p:cNvSpPr/>
            <p:nvPr/>
          </p:nvSpPr>
          <p:spPr>
            <a:xfrm>
              <a:off x="2039694" y="2696781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65" name="Group"/>
          <p:cNvGrpSpPr/>
          <p:nvPr/>
        </p:nvGrpSpPr>
        <p:grpSpPr>
          <a:xfrm>
            <a:off x="1737158" y="2762242"/>
            <a:ext cx="350306" cy="224691"/>
            <a:chOff x="1737158" y="2762242"/>
            <a:chExt cx="350306" cy="224691"/>
          </a:xfrm>
        </p:grpSpPr>
        <p:sp>
          <p:nvSpPr>
            <p:cNvPr id="154" name="Shape"/>
            <p:cNvSpPr/>
            <p:nvPr/>
          </p:nvSpPr>
          <p:spPr>
            <a:xfrm>
              <a:off x="1737158" y="2762242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6" name="SR. LEGAL, ,MANAGER, LEGAL, ,INNOVATION Yu Qing"/>
            <p:cNvSpPr/>
            <p:nvPr/>
          </p:nvSpPr>
          <p:spPr>
            <a:xfrm>
              <a:off x="1760158" y="2776396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SR. LEGAL MANAGER, LEGAL INNOVATION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Yu Qing</a:t>
              </a:r>
            </a:p>
          </p:txBody>
        </p:sp>
        <p:sp>
          <p:nvSpPr>
            <p:cNvPr id="467" name="Shape"/>
            <p:cNvSpPr/>
            <p:nvPr/>
          </p:nvSpPr>
          <p:spPr>
            <a:xfrm>
              <a:off x="1742466" y="2933857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8" name="Band (CLT Group)"/>
            <p:cNvSpPr/>
            <p:nvPr/>
          </p:nvSpPr>
          <p:spPr>
            <a:xfrm>
              <a:off x="1765465" y="2942703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9" name="U"/>
            <p:cNvSpPr/>
            <p:nvPr/>
          </p:nvSpPr>
          <p:spPr>
            <a:xfrm>
              <a:off x="2039694" y="2942703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70" name="Group"/>
          <p:cNvGrpSpPr/>
          <p:nvPr/>
        </p:nvGrpSpPr>
        <p:grpSpPr>
          <a:xfrm>
            <a:off x="1737158" y="3008164"/>
            <a:ext cx="350306" cy="263614"/>
            <a:chOff x="1737158" y="3008164"/>
            <a:chExt cx="350306" cy="263614"/>
          </a:xfrm>
        </p:grpSpPr>
        <p:sp>
          <p:nvSpPr>
            <p:cNvPr id="156" name="Shape"/>
            <p:cNvSpPr/>
            <p:nvPr/>
          </p:nvSpPr>
          <p:spPr>
            <a:xfrm>
              <a:off x="1737158" y="3008164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1" name="ASSISTANT, ,GENERAL, ,COUNSEL,, ,LOGISTICS Li Hui"/>
            <p:cNvSpPr/>
            <p:nvPr/>
          </p:nvSpPr>
          <p:spPr>
            <a:xfrm>
              <a:off x="1760158" y="3022318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ASSISTANT GENERAL COUNSEL, LOGISTICS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Li Hui</a:t>
              </a:r>
            </a:p>
          </p:txBody>
        </p:sp>
        <p:sp>
          <p:nvSpPr>
            <p:cNvPr id="472" name="Shape"/>
            <p:cNvSpPr/>
            <p:nvPr/>
          </p:nvSpPr>
          <p:spPr>
            <a:xfrm>
              <a:off x="1742466" y="321870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3" name="Band (CLT Group)"/>
            <p:cNvSpPr/>
            <p:nvPr/>
          </p:nvSpPr>
          <p:spPr>
            <a:xfrm>
              <a:off x="1765465" y="3227547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4" name="E"/>
            <p:cNvSpPr/>
            <p:nvPr/>
          </p:nvSpPr>
          <p:spPr>
            <a:xfrm>
              <a:off x="2039694" y="3227547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75" name="Group"/>
          <p:cNvGrpSpPr/>
          <p:nvPr/>
        </p:nvGrpSpPr>
        <p:grpSpPr>
          <a:xfrm>
            <a:off x="1680543" y="3293008"/>
            <a:ext cx="350306" cy="224691"/>
            <a:chOff x="1680543" y="3293008"/>
            <a:chExt cx="350306" cy="224691"/>
          </a:xfrm>
        </p:grpSpPr>
        <p:sp>
          <p:nvSpPr>
            <p:cNvPr id="158" name="Shape"/>
            <p:cNvSpPr/>
            <p:nvPr/>
          </p:nvSpPr>
          <p:spPr>
            <a:xfrm>
              <a:off x="1680543" y="3293008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539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6" name="EXECUTIVE, ,ASSISTANT TO VP, ,LEGAL Guo XueShu"/>
            <p:cNvSpPr/>
            <p:nvPr/>
          </p:nvSpPr>
          <p:spPr>
            <a:xfrm>
              <a:off x="1703543" y="3307162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EXECUTIVE ASSISTANT TO VP LEGAL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Guo XueShu</a:t>
              </a:r>
            </a:p>
          </p:txBody>
        </p:sp>
        <p:sp>
          <p:nvSpPr>
            <p:cNvPr id="477" name="Shape"/>
            <p:cNvSpPr/>
            <p:nvPr/>
          </p:nvSpPr>
          <p:spPr>
            <a:xfrm>
              <a:off x="1685850" y="3464623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8" name="Band (CLT Group)"/>
            <p:cNvSpPr/>
            <p:nvPr/>
          </p:nvSpPr>
          <p:spPr>
            <a:xfrm>
              <a:off x="1708850" y="3473469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9" name="A"/>
            <p:cNvSpPr/>
            <p:nvPr/>
          </p:nvSpPr>
          <p:spPr>
            <a:xfrm>
              <a:off x="1983079" y="3473469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80" name="Group"/>
          <p:cNvGrpSpPr/>
          <p:nvPr/>
        </p:nvGrpSpPr>
        <p:grpSpPr>
          <a:xfrm>
            <a:off x="1680543" y="3538930"/>
            <a:ext cx="350306" cy="185769"/>
            <a:chOff x="1680543" y="3538930"/>
            <a:chExt cx="350306" cy="185769"/>
          </a:xfrm>
        </p:grpSpPr>
        <p:sp>
          <p:nvSpPr>
            <p:cNvPr id="160" name="Shape"/>
            <p:cNvSpPr/>
            <p:nvPr/>
          </p:nvSpPr>
          <p:spPr>
            <a:xfrm>
              <a:off x="1680543" y="3538930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53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1" name="SENIOR LEGAL, ,DIRECTOR - GC Hu Liang"/>
            <p:cNvSpPr/>
            <p:nvPr/>
          </p:nvSpPr>
          <p:spPr>
            <a:xfrm>
              <a:off x="1703543" y="3553084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SENIOR LEGAL DIRECTOR - GC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Hu Liang</a:t>
              </a:r>
            </a:p>
          </p:txBody>
        </p:sp>
        <p:sp>
          <p:nvSpPr>
            <p:cNvPr id="482" name="Shape"/>
            <p:cNvSpPr/>
            <p:nvPr/>
          </p:nvSpPr>
          <p:spPr>
            <a:xfrm>
              <a:off x="1685850" y="367162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3" name="Band (CLT Group)"/>
            <p:cNvSpPr/>
            <p:nvPr/>
          </p:nvSpPr>
          <p:spPr>
            <a:xfrm>
              <a:off x="1708850" y="3680467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4" name="S"/>
            <p:cNvSpPr/>
            <p:nvPr/>
          </p:nvSpPr>
          <p:spPr>
            <a:xfrm>
              <a:off x="1983079" y="3680467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85" name="Group"/>
          <p:cNvGrpSpPr/>
          <p:nvPr/>
        </p:nvGrpSpPr>
        <p:grpSpPr>
          <a:xfrm>
            <a:off x="1737158" y="3745929"/>
            <a:ext cx="350306" cy="185769"/>
            <a:chOff x="1737158" y="3745929"/>
            <a:chExt cx="350306" cy="185769"/>
          </a:xfrm>
        </p:grpSpPr>
        <p:sp>
          <p:nvSpPr>
            <p:cNvPr id="162" name="Shape"/>
            <p:cNvSpPr/>
            <p:nvPr/>
          </p:nvSpPr>
          <p:spPr>
            <a:xfrm>
              <a:off x="1737158" y="3745929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6" name="ASSISTANT, ,GENERAL COUNSEL Tsao Winson"/>
            <p:cNvSpPr/>
            <p:nvPr/>
          </p:nvSpPr>
          <p:spPr>
            <a:xfrm>
              <a:off x="1760158" y="3760082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ASSISTANT GENERAL COUNSEL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Tsao Winson</a:t>
              </a:r>
            </a:p>
          </p:txBody>
        </p:sp>
        <p:sp>
          <p:nvSpPr>
            <p:cNvPr id="487" name="Shape"/>
            <p:cNvSpPr/>
            <p:nvPr/>
          </p:nvSpPr>
          <p:spPr>
            <a:xfrm>
              <a:off x="1742466" y="3878620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8" name="Band (CLT Group)"/>
            <p:cNvSpPr/>
            <p:nvPr/>
          </p:nvSpPr>
          <p:spPr>
            <a:xfrm>
              <a:off x="1765465" y="3887466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9" name="E"/>
            <p:cNvSpPr/>
            <p:nvPr/>
          </p:nvSpPr>
          <p:spPr>
            <a:xfrm>
              <a:off x="2039694" y="3887466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90" name="Group"/>
          <p:cNvGrpSpPr/>
          <p:nvPr/>
        </p:nvGrpSpPr>
        <p:grpSpPr>
          <a:xfrm>
            <a:off x="1737158" y="3952927"/>
            <a:ext cx="350306" cy="185769"/>
            <a:chOff x="1737158" y="3952927"/>
            <a:chExt cx="350306" cy="185769"/>
          </a:xfrm>
        </p:grpSpPr>
        <p:sp>
          <p:nvSpPr>
            <p:cNvPr id="164" name="Shape"/>
            <p:cNvSpPr/>
            <p:nvPr/>
          </p:nvSpPr>
          <p:spPr>
            <a:xfrm>
              <a:off x="1737158" y="3952927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1" name="ASSISTANT, ,GENERAL COUNSEL Zhu Justin"/>
            <p:cNvSpPr/>
            <p:nvPr/>
          </p:nvSpPr>
          <p:spPr>
            <a:xfrm>
              <a:off x="1760158" y="3967081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ASSISTANT GENERAL COUNSEL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Zhu Justin</a:t>
              </a:r>
            </a:p>
          </p:txBody>
        </p:sp>
        <p:sp>
          <p:nvSpPr>
            <p:cNvPr id="492" name="Shape"/>
            <p:cNvSpPr/>
            <p:nvPr/>
          </p:nvSpPr>
          <p:spPr>
            <a:xfrm>
              <a:off x="1742466" y="4085619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3" name="Band (CLT Group)"/>
            <p:cNvSpPr/>
            <p:nvPr/>
          </p:nvSpPr>
          <p:spPr>
            <a:xfrm>
              <a:off x="1765465" y="4094465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4" name="E"/>
            <p:cNvSpPr/>
            <p:nvPr/>
          </p:nvSpPr>
          <p:spPr>
            <a:xfrm>
              <a:off x="2039694" y="4094465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95" name="Group"/>
          <p:cNvGrpSpPr/>
          <p:nvPr/>
        </p:nvGrpSpPr>
        <p:grpSpPr>
          <a:xfrm>
            <a:off x="1737158" y="4159926"/>
            <a:ext cx="350306" cy="185769"/>
            <a:chOff x="1737158" y="4159926"/>
            <a:chExt cx="350306" cy="185769"/>
          </a:xfrm>
        </p:grpSpPr>
        <p:sp>
          <p:nvSpPr>
            <p:cNvPr id="166" name="Shape"/>
            <p:cNvSpPr/>
            <p:nvPr/>
          </p:nvSpPr>
          <p:spPr>
            <a:xfrm>
              <a:off x="1737158" y="4159926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6" name="ASSISTANT, ,GENERAL COUNSEL Tao Mou Kang"/>
            <p:cNvSpPr/>
            <p:nvPr/>
          </p:nvSpPr>
          <p:spPr>
            <a:xfrm>
              <a:off x="1760158" y="4174080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ASSISTANT GENERAL COUNSEL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Tao Mou Kang</a:t>
              </a:r>
            </a:p>
          </p:txBody>
        </p:sp>
        <p:sp>
          <p:nvSpPr>
            <p:cNvPr id="497" name="Shape"/>
            <p:cNvSpPr/>
            <p:nvPr/>
          </p:nvSpPr>
          <p:spPr>
            <a:xfrm>
              <a:off x="1742466" y="4292617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8" name="Band (CLT Group)"/>
            <p:cNvSpPr/>
            <p:nvPr/>
          </p:nvSpPr>
          <p:spPr>
            <a:xfrm>
              <a:off x="1765465" y="430146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9" name="E"/>
            <p:cNvSpPr/>
            <p:nvPr/>
          </p:nvSpPr>
          <p:spPr>
            <a:xfrm>
              <a:off x="2039694" y="430146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00" name="Group"/>
          <p:cNvGrpSpPr/>
          <p:nvPr/>
        </p:nvGrpSpPr>
        <p:grpSpPr>
          <a:xfrm>
            <a:off x="1737158" y="4366925"/>
            <a:ext cx="350306" cy="263614"/>
            <a:chOff x="1737158" y="4366925"/>
            <a:chExt cx="350306" cy="263614"/>
          </a:xfrm>
        </p:grpSpPr>
        <p:sp>
          <p:nvSpPr>
            <p:cNvPr id="168" name="Shape"/>
            <p:cNvSpPr/>
            <p:nvPr/>
          </p:nvSpPr>
          <p:spPr>
            <a:xfrm>
              <a:off x="1737158" y="4366925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1" name="ASSISTANT, ,GENERAL, ,COUNSEL, STORE, ,DIG Han Xun"/>
            <p:cNvSpPr/>
            <p:nvPr/>
          </p:nvSpPr>
          <p:spPr>
            <a:xfrm>
              <a:off x="1760158" y="4381078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ASSISTANT GENERAL COUNSEL, STORE DIG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Han Xun</a:t>
              </a:r>
            </a:p>
          </p:txBody>
        </p:sp>
        <p:sp>
          <p:nvSpPr>
            <p:cNvPr id="502" name="Shape"/>
            <p:cNvSpPr/>
            <p:nvPr/>
          </p:nvSpPr>
          <p:spPr>
            <a:xfrm>
              <a:off x="1742466" y="457746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3" name="Band (CLT Group)"/>
            <p:cNvSpPr/>
            <p:nvPr/>
          </p:nvSpPr>
          <p:spPr>
            <a:xfrm>
              <a:off x="1765465" y="4586308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4" name="E"/>
            <p:cNvSpPr/>
            <p:nvPr/>
          </p:nvSpPr>
          <p:spPr>
            <a:xfrm>
              <a:off x="2039694" y="4586308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05" name="Group"/>
          <p:cNvGrpSpPr/>
          <p:nvPr/>
        </p:nvGrpSpPr>
        <p:grpSpPr>
          <a:xfrm>
            <a:off x="1737158" y="4651769"/>
            <a:ext cx="350306" cy="224691"/>
            <a:chOff x="1737158" y="4651769"/>
            <a:chExt cx="350306" cy="224691"/>
          </a:xfrm>
        </p:grpSpPr>
        <p:sp>
          <p:nvSpPr>
            <p:cNvPr id="170" name="Shape"/>
            <p:cNvSpPr/>
            <p:nvPr/>
          </p:nvSpPr>
          <p:spPr>
            <a:xfrm>
              <a:off x="1737158" y="4651769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6" name="ASSISTANT, ,GENERAL, ,COUNSEL, DIG Guan YingDa"/>
            <p:cNvSpPr/>
            <p:nvPr/>
          </p:nvSpPr>
          <p:spPr>
            <a:xfrm>
              <a:off x="1760158" y="4665923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ASSISTANT GENERAL COUNSEL, DIG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Guan YingDa</a:t>
              </a:r>
            </a:p>
          </p:txBody>
        </p:sp>
        <p:sp>
          <p:nvSpPr>
            <p:cNvPr id="507" name="Shape"/>
            <p:cNvSpPr/>
            <p:nvPr/>
          </p:nvSpPr>
          <p:spPr>
            <a:xfrm>
              <a:off x="1742466" y="4823383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8" name="Band (CLT Group)"/>
            <p:cNvSpPr/>
            <p:nvPr/>
          </p:nvSpPr>
          <p:spPr>
            <a:xfrm>
              <a:off x="1765465" y="4832230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9" name="E"/>
            <p:cNvSpPr/>
            <p:nvPr/>
          </p:nvSpPr>
          <p:spPr>
            <a:xfrm>
              <a:off x="2039694" y="4832230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10" name="Group"/>
          <p:cNvGrpSpPr/>
          <p:nvPr/>
        </p:nvGrpSpPr>
        <p:grpSpPr>
          <a:xfrm>
            <a:off x="2977381" y="989484"/>
            <a:ext cx="350306" cy="224691"/>
            <a:chOff x="2977381" y="989484"/>
            <a:chExt cx="350306" cy="224691"/>
          </a:xfrm>
        </p:grpSpPr>
        <p:sp>
          <p:nvSpPr>
            <p:cNvPr id="172" name="Shape"/>
            <p:cNvSpPr/>
            <p:nvPr/>
          </p:nvSpPr>
          <p:spPr>
            <a:xfrm>
              <a:off x="2977381" y="989484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1" name="VP, DEPUTY GC, LIT,, ,EMPLOY,, ,RESILIENCE Leinwand Robert"/>
            <p:cNvSpPr/>
            <p:nvPr/>
          </p:nvSpPr>
          <p:spPr>
            <a:xfrm>
              <a:off x="3000381" y="1003638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DEPUTY GC, LIT, EMPLOY, RESILIENCE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Leinwand Robert</a:t>
              </a:r>
            </a:p>
          </p:txBody>
        </p:sp>
        <p:sp>
          <p:nvSpPr>
            <p:cNvPr id="512" name="Shape"/>
            <p:cNvSpPr/>
            <p:nvPr/>
          </p:nvSpPr>
          <p:spPr>
            <a:xfrm>
              <a:off x="2982689" y="116109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3" name="Band (CLT Group)"/>
            <p:cNvSpPr/>
            <p:nvPr/>
          </p:nvSpPr>
          <p:spPr>
            <a:xfrm>
              <a:off x="3005688" y="1169945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14" name="CLT"/>
            <p:cNvSpPr/>
            <p:nvPr/>
          </p:nvSpPr>
          <p:spPr>
            <a:xfrm>
              <a:off x="3253379" y="1169945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15" name="Group"/>
          <p:cNvGrpSpPr/>
          <p:nvPr/>
        </p:nvGrpSpPr>
        <p:grpSpPr>
          <a:xfrm>
            <a:off x="2126386" y="1270790"/>
            <a:ext cx="350306" cy="224691"/>
            <a:chOff x="2126386" y="1270790"/>
            <a:chExt cx="350306" cy="224691"/>
          </a:xfrm>
        </p:grpSpPr>
        <p:sp>
          <p:nvSpPr>
            <p:cNvPr id="174" name="Shape"/>
            <p:cNvSpPr/>
            <p:nvPr/>
          </p:nvSpPr>
          <p:spPr>
            <a:xfrm>
              <a:off x="2126386" y="1270790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6" name="VP, EMPLOYMENT, ,LAW &amp;amp; EMPLOYEE, ,RELATIONS Thibodeaux Lauren Dana"/>
            <p:cNvSpPr/>
            <p:nvPr/>
          </p:nvSpPr>
          <p:spPr>
            <a:xfrm>
              <a:off x="2149386" y="1284944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EMPLOYMENT LAW &amp; EMPLOYEE RELATIONS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Thibodeaux Lauren Dana</a:t>
              </a:r>
            </a:p>
          </p:txBody>
        </p:sp>
        <p:sp>
          <p:nvSpPr>
            <p:cNvPr id="517" name="Shape"/>
            <p:cNvSpPr/>
            <p:nvPr/>
          </p:nvSpPr>
          <p:spPr>
            <a:xfrm>
              <a:off x="2131694" y="1442404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8" name="Band (CLT Group)"/>
            <p:cNvSpPr/>
            <p:nvPr/>
          </p:nvSpPr>
          <p:spPr>
            <a:xfrm>
              <a:off x="2154694" y="1451250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19" name="CLT"/>
            <p:cNvSpPr/>
            <p:nvPr/>
          </p:nvSpPr>
          <p:spPr>
            <a:xfrm>
              <a:off x="2402385" y="1451250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20" name="Group"/>
          <p:cNvGrpSpPr/>
          <p:nvPr/>
        </p:nvGrpSpPr>
        <p:grpSpPr>
          <a:xfrm>
            <a:off x="2183001" y="1516712"/>
            <a:ext cx="350306" cy="224691"/>
            <a:chOff x="2183001" y="1516712"/>
            <a:chExt cx="350306" cy="224691"/>
          </a:xfrm>
        </p:grpSpPr>
        <p:sp>
          <p:nvSpPr>
            <p:cNvPr id="176" name="Shape"/>
            <p:cNvSpPr/>
            <p:nvPr/>
          </p:nvSpPr>
          <p:spPr>
            <a:xfrm>
              <a:off x="2183001" y="1516712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1" name="SR COUNSEL - EMP, ,LAW &amp;amp; EMP, ,RELATIONS Choi Andrew Sung"/>
            <p:cNvSpPr/>
            <p:nvPr/>
          </p:nvSpPr>
          <p:spPr>
            <a:xfrm>
              <a:off x="2206001" y="1530865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COUNSEL - EMP LAW &amp; EMP RELATIONS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Choi Andrew Sung</a:t>
              </a:r>
            </a:p>
          </p:txBody>
        </p:sp>
        <p:sp>
          <p:nvSpPr>
            <p:cNvPr id="522" name="Shape"/>
            <p:cNvSpPr/>
            <p:nvPr/>
          </p:nvSpPr>
          <p:spPr>
            <a:xfrm>
              <a:off x="2188309" y="168832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3" name="Band (CLT Group)"/>
            <p:cNvSpPr/>
            <p:nvPr/>
          </p:nvSpPr>
          <p:spPr>
            <a:xfrm>
              <a:off x="2211309" y="1697172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24" name="S"/>
            <p:cNvSpPr/>
            <p:nvPr/>
          </p:nvSpPr>
          <p:spPr>
            <a:xfrm>
              <a:off x="2485538" y="1697172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525" name="Group"/>
          <p:cNvGrpSpPr/>
          <p:nvPr/>
        </p:nvGrpSpPr>
        <p:grpSpPr>
          <a:xfrm>
            <a:off x="2239616" y="1762633"/>
            <a:ext cx="350306" cy="185769"/>
            <a:chOff x="2239616" y="1762633"/>
            <a:chExt cx="350306" cy="185769"/>
          </a:xfrm>
        </p:grpSpPr>
        <p:sp>
          <p:nvSpPr>
            <p:cNvPr id="178" name="Shape"/>
            <p:cNvSpPr/>
            <p:nvPr/>
          </p:nvSpPr>
          <p:spPr>
            <a:xfrm>
              <a:off x="2239616" y="1762633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6" name="DIR - EMP LAW &amp;amp;, ,EMP RELATIONS GC Yu Kun"/>
            <p:cNvSpPr/>
            <p:nvPr/>
          </p:nvSpPr>
          <p:spPr>
            <a:xfrm>
              <a:off x="2262616" y="1776787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DIR - EMP LAW &amp; EMP RELATIONS GC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Yu Kun</a:t>
              </a:r>
            </a:p>
          </p:txBody>
        </p:sp>
        <p:sp>
          <p:nvSpPr>
            <p:cNvPr id="527" name="Shape"/>
            <p:cNvSpPr/>
            <p:nvPr/>
          </p:nvSpPr>
          <p:spPr>
            <a:xfrm>
              <a:off x="2244924" y="189532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8" name="Band (CLT Group)"/>
            <p:cNvSpPr/>
            <p:nvPr/>
          </p:nvSpPr>
          <p:spPr>
            <a:xfrm>
              <a:off x="2267924" y="1904171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9" name="E"/>
            <p:cNvSpPr/>
            <p:nvPr/>
          </p:nvSpPr>
          <p:spPr>
            <a:xfrm>
              <a:off x="2542153" y="1904171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30" name="Group"/>
          <p:cNvGrpSpPr/>
          <p:nvPr/>
        </p:nvGrpSpPr>
        <p:grpSpPr>
          <a:xfrm>
            <a:off x="2296231" y="1969632"/>
            <a:ext cx="350306" cy="224691"/>
            <a:chOff x="2296231" y="1969632"/>
            <a:chExt cx="350306" cy="224691"/>
          </a:xfrm>
        </p:grpSpPr>
        <p:sp>
          <p:nvSpPr>
            <p:cNvPr id="180" name="Shape"/>
            <p:cNvSpPr/>
            <p:nvPr/>
          </p:nvSpPr>
          <p:spPr>
            <a:xfrm>
              <a:off x="2296231" y="1969632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1" name="SR EMPLOYEE, ,RELATIONS, ,MANAGER Yi Dan"/>
            <p:cNvSpPr/>
            <p:nvPr/>
          </p:nvSpPr>
          <p:spPr>
            <a:xfrm>
              <a:off x="2319231" y="1983786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SR EMPLOYEE RELATIONS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Yi Dan</a:t>
              </a:r>
            </a:p>
          </p:txBody>
        </p:sp>
        <p:sp>
          <p:nvSpPr>
            <p:cNvPr id="532" name="Shape"/>
            <p:cNvSpPr/>
            <p:nvPr/>
          </p:nvSpPr>
          <p:spPr>
            <a:xfrm>
              <a:off x="2301539" y="214124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3" name="Band (CLT Group)"/>
            <p:cNvSpPr/>
            <p:nvPr/>
          </p:nvSpPr>
          <p:spPr>
            <a:xfrm>
              <a:off x="2324539" y="2150092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4" name="U"/>
            <p:cNvSpPr/>
            <p:nvPr/>
          </p:nvSpPr>
          <p:spPr>
            <a:xfrm>
              <a:off x="2598768" y="2150092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35" name="Group"/>
          <p:cNvGrpSpPr/>
          <p:nvPr/>
        </p:nvGrpSpPr>
        <p:grpSpPr>
          <a:xfrm>
            <a:off x="2352846" y="2215553"/>
            <a:ext cx="350306" cy="224691"/>
            <a:chOff x="2352846" y="2215553"/>
            <a:chExt cx="350306" cy="224691"/>
          </a:xfrm>
        </p:grpSpPr>
        <p:sp>
          <p:nvSpPr>
            <p:cNvPr id="182" name="Shape"/>
            <p:cNvSpPr/>
            <p:nvPr/>
          </p:nvSpPr>
          <p:spPr>
            <a:xfrm>
              <a:off x="2352846" y="2215553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53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6" name="EMPLOYEE, ,RELATIONS, ,SPECIALIST Sun Jessie"/>
            <p:cNvSpPr/>
            <p:nvPr/>
          </p:nvSpPr>
          <p:spPr>
            <a:xfrm>
              <a:off x="2375846" y="2229707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EMPLOYEE RELATIONS SPECIALIST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Sun Jessie</a:t>
              </a:r>
            </a:p>
          </p:txBody>
        </p:sp>
        <p:sp>
          <p:nvSpPr>
            <p:cNvPr id="537" name="Shape"/>
            <p:cNvSpPr/>
            <p:nvPr/>
          </p:nvSpPr>
          <p:spPr>
            <a:xfrm>
              <a:off x="2358154" y="238716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8" name="Band (CLT Group)"/>
            <p:cNvSpPr/>
            <p:nvPr/>
          </p:nvSpPr>
          <p:spPr>
            <a:xfrm>
              <a:off x="2381154" y="2396014"/>
              <a:ext cx="275999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9" name="L"/>
            <p:cNvSpPr/>
            <p:nvPr/>
          </p:nvSpPr>
          <p:spPr>
            <a:xfrm>
              <a:off x="2657152" y="2396014"/>
              <a:ext cx="17693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40" name="Group"/>
          <p:cNvGrpSpPr/>
          <p:nvPr/>
        </p:nvGrpSpPr>
        <p:grpSpPr>
          <a:xfrm>
            <a:off x="2352846" y="2461475"/>
            <a:ext cx="350306" cy="224691"/>
            <a:chOff x="2352846" y="2461475"/>
            <a:chExt cx="350306" cy="224691"/>
          </a:xfrm>
        </p:grpSpPr>
        <p:sp>
          <p:nvSpPr>
            <p:cNvPr id="184" name="Shape"/>
            <p:cNvSpPr/>
            <p:nvPr/>
          </p:nvSpPr>
          <p:spPr>
            <a:xfrm>
              <a:off x="2352846" y="2461475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1" name="EMPLOYEE, ,RELATIONS, ,MANAGER Yin ZhaoLing"/>
            <p:cNvSpPr/>
            <p:nvPr/>
          </p:nvSpPr>
          <p:spPr>
            <a:xfrm>
              <a:off x="2375846" y="2475629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EMPLOYEE RELATIONS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Yin ZhaoLing</a:t>
              </a:r>
            </a:p>
          </p:txBody>
        </p:sp>
        <p:sp>
          <p:nvSpPr>
            <p:cNvPr id="542" name="Shape"/>
            <p:cNvSpPr/>
            <p:nvPr/>
          </p:nvSpPr>
          <p:spPr>
            <a:xfrm>
              <a:off x="2358154" y="2633089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3" name="Band (CLT Group)"/>
            <p:cNvSpPr/>
            <p:nvPr/>
          </p:nvSpPr>
          <p:spPr>
            <a:xfrm>
              <a:off x="2381154" y="2641935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4" name="U"/>
            <p:cNvSpPr/>
            <p:nvPr/>
          </p:nvSpPr>
          <p:spPr>
            <a:xfrm>
              <a:off x="2655383" y="2641935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5" name="Group"/>
          <p:cNvGrpSpPr/>
          <p:nvPr/>
        </p:nvGrpSpPr>
        <p:grpSpPr>
          <a:xfrm>
            <a:off x="2296231" y="2707397"/>
            <a:ext cx="350306" cy="185769"/>
            <a:chOff x="2296231" y="2707397"/>
            <a:chExt cx="350306" cy="185769"/>
          </a:xfrm>
        </p:grpSpPr>
        <p:sp>
          <p:nvSpPr>
            <p:cNvPr id="186" name="Shape"/>
            <p:cNvSpPr/>
            <p:nvPr/>
          </p:nvSpPr>
          <p:spPr>
            <a:xfrm>
              <a:off x="2296231" y="2707397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6" name="LEGAL MANAGER-, ,EMPLOYMENT Ding QinChen"/>
            <p:cNvSpPr/>
            <p:nvPr/>
          </p:nvSpPr>
          <p:spPr>
            <a:xfrm>
              <a:off x="2319231" y="2721550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LEGAL MANAGER- EMPLOYMENT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Ding QinChen</a:t>
              </a:r>
            </a:p>
          </p:txBody>
        </p:sp>
        <p:sp>
          <p:nvSpPr>
            <p:cNvPr id="547" name="Shape"/>
            <p:cNvSpPr/>
            <p:nvPr/>
          </p:nvSpPr>
          <p:spPr>
            <a:xfrm>
              <a:off x="2301539" y="284008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8" name="Band (CLT Group)"/>
            <p:cNvSpPr/>
            <p:nvPr/>
          </p:nvSpPr>
          <p:spPr>
            <a:xfrm>
              <a:off x="2324539" y="284893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9" name="U"/>
            <p:cNvSpPr/>
            <p:nvPr/>
          </p:nvSpPr>
          <p:spPr>
            <a:xfrm>
              <a:off x="2598768" y="284893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50" name="Group"/>
          <p:cNvGrpSpPr/>
          <p:nvPr/>
        </p:nvGrpSpPr>
        <p:grpSpPr>
          <a:xfrm>
            <a:off x="2657152" y="1270790"/>
            <a:ext cx="350306" cy="185769"/>
            <a:chOff x="2657152" y="1270790"/>
            <a:chExt cx="350306" cy="185769"/>
          </a:xfrm>
        </p:grpSpPr>
        <p:sp>
          <p:nvSpPr>
            <p:cNvPr id="188" name="Shape"/>
            <p:cNvSpPr/>
            <p:nvPr/>
          </p:nvSpPr>
          <p:spPr>
            <a:xfrm>
              <a:off x="2657152" y="1270790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1" name="VP, GLOBAL BRAND, ,PROTECTION Delli Carpini Barbara"/>
            <p:cNvSpPr/>
            <p:nvPr/>
          </p:nvSpPr>
          <p:spPr>
            <a:xfrm>
              <a:off x="2680152" y="1284944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GLOBAL BRAND PROTECTION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Delli Carpini Barbara</a:t>
              </a:r>
            </a:p>
          </p:txBody>
        </p:sp>
        <p:sp>
          <p:nvSpPr>
            <p:cNvPr id="552" name="Shape"/>
            <p:cNvSpPr/>
            <p:nvPr/>
          </p:nvSpPr>
          <p:spPr>
            <a:xfrm>
              <a:off x="2662460" y="140348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3" name="Band (CLT Group)"/>
            <p:cNvSpPr/>
            <p:nvPr/>
          </p:nvSpPr>
          <p:spPr>
            <a:xfrm>
              <a:off x="2685460" y="1412328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54" name="CLT"/>
            <p:cNvSpPr/>
            <p:nvPr/>
          </p:nvSpPr>
          <p:spPr>
            <a:xfrm>
              <a:off x="2933150" y="1412328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55" name="Group"/>
          <p:cNvGrpSpPr/>
          <p:nvPr/>
        </p:nvGrpSpPr>
        <p:grpSpPr>
          <a:xfrm>
            <a:off x="2713767" y="1477789"/>
            <a:ext cx="350306" cy="224691"/>
            <a:chOff x="2713767" y="1477789"/>
            <a:chExt cx="350306" cy="224691"/>
          </a:xfrm>
        </p:grpSpPr>
        <p:sp>
          <p:nvSpPr>
            <p:cNvPr id="190" name="Shape"/>
            <p:cNvSpPr/>
            <p:nvPr/>
          </p:nvSpPr>
          <p:spPr>
            <a:xfrm>
              <a:off x="2713767" y="1477789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53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6" name="SR DIR, BRAND, ,PROTECTION - ASIA, ,PACIFIC Fu Xiao-Lin"/>
            <p:cNvSpPr/>
            <p:nvPr/>
          </p:nvSpPr>
          <p:spPr>
            <a:xfrm>
              <a:off x="2736767" y="1491943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SR DIR, BRAND PROTECTION - ASIA PACIFIC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Fu Xiao-Lin</a:t>
              </a:r>
            </a:p>
          </p:txBody>
        </p:sp>
        <p:sp>
          <p:nvSpPr>
            <p:cNvPr id="557" name="Shape"/>
            <p:cNvSpPr/>
            <p:nvPr/>
          </p:nvSpPr>
          <p:spPr>
            <a:xfrm>
              <a:off x="2719075" y="1649403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8" name="Band (CLT Group)"/>
            <p:cNvSpPr/>
            <p:nvPr/>
          </p:nvSpPr>
          <p:spPr>
            <a:xfrm>
              <a:off x="2742075" y="1658249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9" name="S"/>
            <p:cNvSpPr/>
            <p:nvPr/>
          </p:nvSpPr>
          <p:spPr>
            <a:xfrm>
              <a:off x="3016304" y="1658249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60" name="Group"/>
          <p:cNvGrpSpPr/>
          <p:nvPr/>
        </p:nvGrpSpPr>
        <p:grpSpPr>
          <a:xfrm>
            <a:off x="2770382" y="1723710"/>
            <a:ext cx="350306" cy="185769"/>
            <a:chOff x="2770382" y="1723710"/>
            <a:chExt cx="350306" cy="185769"/>
          </a:xfrm>
        </p:grpSpPr>
        <p:sp>
          <p:nvSpPr>
            <p:cNvPr id="192" name="Shape"/>
            <p:cNvSpPr/>
            <p:nvPr/>
          </p:nvSpPr>
          <p:spPr>
            <a:xfrm>
              <a:off x="2770382" y="1723710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1" name="DIR - BRAND, ,PROTECTION Phan Minh Nhut"/>
            <p:cNvSpPr/>
            <p:nvPr/>
          </p:nvSpPr>
          <p:spPr>
            <a:xfrm>
              <a:off x="2793382" y="1737864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DIR - BRAND PROTECTION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Phan Minh Nhut</a:t>
              </a:r>
            </a:p>
          </p:txBody>
        </p:sp>
        <p:sp>
          <p:nvSpPr>
            <p:cNvPr id="562" name="Shape"/>
            <p:cNvSpPr/>
            <p:nvPr/>
          </p:nvSpPr>
          <p:spPr>
            <a:xfrm>
              <a:off x="2775690" y="185640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3" name="Band (CLT Group)"/>
            <p:cNvSpPr/>
            <p:nvPr/>
          </p:nvSpPr>
          <p:spPr>
            <a:xfrm>
              <a:off x="2798690" y="1865248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64" name="E"/>
            <p:cNvSpPr/>
            <p:nvPr/>
          </p:nvSpPr>
          <p:spPr>
            <a:xfrm>
              <a:off x="3072919" y="1865248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565" name="Group"/>
          <p:cNvGrpSpPr/>
          <p:nvPr/>
        </p:nvGrpSpPr>
        <p:grpSpPr>
          <a:xfrm>
            <a:off x="2826997" y="1930709"/>
            <a:ext cx="350306" cy="185769"/>
            <a:chOff x="2826997" y="1930709"/>
            <a:chExt cx="350306" cy="185769"/>
          </a:xfrm>
        </p:grpSpPr>
        <p:sp>
          <p:nvSpPr>
            <p:cNvPr id="194" name="Shape"/>
            <p:cNvSpPr/>
            <p:nvPr/>
          </p:nvSpPr>
          <p:spPr>
            <a:xfrm>
              <a:off x="2826997" y="1930709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6" name="SR MGR, BRAND, ,PROTECTION Wang Danny"/>
            <p:cNvSpPr/>
            <p:nvPr/>
          </p:nvSpPr>
          <p:spPr>
            <a:xfrm>
              <a:off x="2849997" y="1944863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SR MGR, BRAND PROTECTION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Wang Danny</a:t>
              </a:r>
            </a:p>
          </p:txBody>
        </p:sp>
        <p:sp>
          <p:nvSpPr>
            <p:cNvPr id="567" name="Shape"/>
            <p:cNvSpPr/>
            <p:nvPr/>
          </p:nvSpPr>
          <p:spPr>
            <a:xfrm>
              <a:off x="2832305" y="206340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8" name="Band (CLT Group)"/>
            <p:cNvSpPr/>
            <p:nvPr/>
          </p:nvSpPr>
          <p:spPr>
            <a:xfrm>
              <a:off x="2855305" y="2072247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9" name="U"/>
            <p:cNvSpPr/>
            <p:nvPr/>
          </p:nvSpPr>
          <p:spPr>
            <a:xfrm>
              <a:off x="3129534" y="2072247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70" name="Group"/>
          <p:cNvGrpSpPr/>
          <p:nvPr/>
        </p:nvGrpSpPr>
        <p:grpSpPr>
          <a:xfrm>
            <a:off x="2770382" y="2137708"/>
            <a:ext cx="350306" cy="224691"/>
            <a:chOff x="2770382" y="2137708"/>
            <a:chExt cx="350306" cy="224691"/>
          </a:xfrm>
        </p:grpSpPr>
        <p:sp>
          <p:nvSpPr>
            <p:cNvPr id="196" name="Shape"/>
            <p:cNvSpPr/>
            <p:nvPr/>
          </p:nvSpPr>
          <p:spPr>
            <a:xfrm>
              <a:off x="2770382" y="2137708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539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1" name="BRAND, ,PROTECTION, ,ASSISTANT Ruan Yan"/>
            <p:cNvSpPr/>
            <p:nvPr/>
          </p:nvSpPr>
          <p:spPr>
            <a:xfrm>
              <a:off x="2793382" y="2151862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BRAND PROTECTION ASSISTANT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Ruan Yan</a:t>
              </a:r>
            </a:p>
          </p:txBody>
        </p:sp>
        <p:sp>
          <p:nvSpPr>
            <p:cNvPr id="572" name="Shape"/>
            <p:cNvSpPr/>
            <p:nvPr/>
          </p:nvSpPr>
          <p:spPr>
            <a:xfrm>
              <a:off x="2775690" y="230932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3" name="Band (CLT Group)"/>
            <p:cNvSpPr/>
            <p:nvPr/>
          </p:nvSpPr>
          <p:spPr>
            <a:xfrm>
              <a:off x="2798690" y="2318168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4" name="A"/>
            <p:cNvSpPr/>
            <p:nvPr/>
          </p:nvSpPr>
          <p:spPr>
            <a:xfrm>
              <a:off x="3072919" y="2318168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575" name="Group"/>
          <p:cNvGrpSpPr/>
          <p:nvPr/>
        </p:nvGrpSpPr>
        <p:grpSpPr>
          <a:xfrm>
            <a:off x="2770382" y="2383629"/>
            <a:ext cx="350306" cy="224691"/>
            <a:chOff x="2770382" y="2383629"/>
            <a:chExt cx="350306" cy="224691"/>
          </a:xfrm>
        </p:grpSpPr>
        <p:sp>
          <p:nvSpPr>
            <p:cNvPr id="198" name="Shape"/>
            <p:cNvSpPr/>
            <p:nvPr/>
          </p:nvSpPr>
          <p:spPr>
            <a:xfrm>
              <a:off x="2770382" y="2383629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6" name="DIR, BRAND, ,PROTECTION -, ,DIGITAL Yu ZhuoYun Julie"/>
            <p:cNvSpPr/>
            <p:nvPr/>
          </p:nvSpPr>
          <p:spPr>
            <a:xfrm>
              <a:off x="2793382" y="2397783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DIR, BRAND PROTECTION - DIGITAL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Yu ZhuoYun Julie</a:t>
              </a:r>
            </a:p>
          </p:txBody>
        </p:sp>
        <p:sp>
          <p:nvSpPr>
            <p:cNvPr id="577" name="Shape"/>
            <p:cNvSpPr/>
            <p:nvPr/>
          </p:nvSpPr>
          <p:spPr>
            <a:xfrm>
              <a:off x="2775690" y="2555244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8" name="Band (CLT Group)"/>
            <p:cNvSpPr/>
            <p:nvPr/>
          </p:nvSpPr>
          <p:spPr>
            <a:xfrm>
              <a:off x="2798690" y="2564090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9" name="E"/>
            <p:cNvSpPr/>
            <p:nvPr/>
          </p:nvSpPr>
          <p:spPr>
            <a:xfrm>
              <a:off x="3072919" y="2564090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80" name="Group"/>
          <p:cNvGrpSpPr/>
          <p:nvPr/>
        </p:nvGrpSpPr>
        <p:grpSpPr>
          <a:xfrm>
            <a:off x="2826997" y="2629551"/>
            <a:ext cx="350306" cy="224691"/>
            <a:chOff x="2826997" y="2629551"/>
            <a:chExt cx="350306" cy="224691"/>
          </a:xfrm>
        </p:grpSpPr>
        <p:sp>
          <p:nvSpPr>
            <p:cNvPr id="200" name="Shape"/>
            <p:cNvSpPr/>
            <p:nvPr/>
          </p:nvSpPr>
          <p:spPr>
            <a:xfrm>
              <a:off x="2826997" y="2629551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53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1" name="BRAND, ,PROTECTION, ,COORDINATOR Huang Terry"/>
            <p:cNvSpPr/>
            <p:nvPr/>
          </p:nvSpPr>
          <p:spPr>
            <a:xfrm>
              <a:off x="2849997" y="2643705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BRAND PROTECTION COORDINATOR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Huang Terry</a:t>
              </a:r>
            </a:p>
          </p:txBody>
        </p:sp>
        <p:sp>
          <p:nvSpPr>
            <p:cNvPr id="582" name="Shape"/>
            <p:cNvSpPr/>
            <p:nvPr/>
          </p:nvSpPr>
          <p:spPr>
            <a:xfrm>
              <a:off x="2832305" y="280116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3" name="Band (CLT Group)"/>
            <p:cNvSpPr/>
            <p:nvPr/>
          </p:nvSpPr>
          <p:spPr>
            <a:xfrm>
              <a:off x="2855305" y="2810011"/>
              <a:ext cx="275999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4" name="L"/>
            <p:cNvSpPr/>
            <p:nvPr/>
          </p:nvSpPr>
          <p:spPr>
            <a:xfrm>
              <a:off x="3131303" y="2810011"/>
              <a:ext cx="17693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85" name="Group"/>
          <p:cNvGrpSpPr/>
          <p:nvPr/>
        </p:nvGrpSpPr>
        <p:grpSpPr>
          <a:xfrm>
            <a:off x="2826997" y="2875472"/>
            <a:ext cx="350306" cy="263614"/>
            <a:chOff x="2826997" y="2875472"/>
            <a:chExt cx="350306" cy="263614"/>
          </a:xfrm>
        </p:grpSpPr>
        <p:sp>
          <p:nvSpPr>
            <p:cNvPr id="202" name="Shape"/>
            <p:cNvSpPr/>
            <p:nvPr/>
          </p:nvSpPr>
          <p:spPr>
            <a:xfrm>
              <a:off x="2826997" y="2875472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53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6" name="BRAND, ,PROTECTION, ,SPECIALIST-,DIGITAL Guo XueJing"/>
            <p:cNvSpPr/>
            <p:nvPr/>
          </p:nvSpPr>
          <p:spPr>
            <a:xfrm>
              <a:off x="2849997" y="2889626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BRAND PROTECTION SPECIALIST-DIGITAL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Guo XueJing</a:t>
              </a:r>
            </a:p>
          </p:txBody>
        </p:sp>
        <p:sp>
          <p:nvSpPr>
            <p:cNvPr id="587" name="Shape"/>
            <p:cNvSpPr/>
            <p:nvPr/>
          </p:nvSpPr>
          <p:spPr>
            <a:xfrm>
              <a:off x="2832305" y="3086010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8" name="Band (CLT Group)"/>
            <p:cNvSpPr/>
            <p:nvPr/>
          </p:nvSpPr>
          <p:spPr>
            <a:xfrm>
              <a:off x="2855305" y="3094856"/>
              <a:ext cx="275999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9" name="L"/>
            <p:cNvSpPr/>
            <p:nvPr/>
          </p:nvSpPr>
          <p:spPr>
            <a:xfrm>
              <a:off x="3131303" y="3094856"/>
              <a:ext cx="17693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90" name="Group"/>
          <p:cNvGrpSpPr/>
          <p:nvPr/>
        </p:nvGrpSpPr>
        <p:grpSpPr>
          <a:xfrm>
            <a:off x="2770382" y="3160317"/>
            <a:ext cx="350306" cy="185769"/>
            <a:chOff x="2770382" y="3160317"/>
            <a:chExt cx="350306" cy="185769"/>
          </a:xfrm>
        </p:grpSpPr>
        <p:sp>
          <p:nvSpPr>
            <p:cNvPr id="204" name="Shape"/>
            <p:cNvSpPr/>
            <p:nvPr/>
          </p:nvSpPr>
          <p:spPr>
            <a:xfrm>
              <a:off x="2770382" y="3160317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1" name="DIR, BRAND, ,PROTECTION Chen Dongrong Ken"/>
            <p:cNvSpPr/>
            <p:nvPr/>
          </p:nvSpPr>
          <p:spPr>
            <a:xfrm>
              <a:off x="2793382" y="3174471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DIR, BRAND PROTECTION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Chen Dongrong Ken</a:t>
              </a:r>
            </a:p>
          </p:txBody>
        </p:sp>
        <p:sp>
          <p:nvSpPr>
            <p:cNvPr id="592" name="Shape"/>
            <p:cNvSpPr/>
            <p:nvPr/>
          </p:nvSpPr>
          <p:spPr>
            <a:xfrm>
              <a:off x="2775690" y="329300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3" name="Band (CLT Group)"/>
            <p:cNvSpPr/>
            <p:nvPr/>
          </p:nvSpPr>
          <p:spPr>
            <a:xfrm>
              <a:off x="2798690" y="330185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4" name="E"/>
            <p:cNvSpPr/>
            <p:nvPr/>
          </p:nvSpPr>
          <p:spPr>
            <a:xfrm>
              <a:off x="3072919" y="330185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95" name="Group"/>
          <p:cNvGrpSpPr/>
          <p:nvPr/>
        </p:nvGrpSpPr>
        <p:grpSpPr>
          <a:xfrm>
            <a:off x="2826997" y="3367316"/>
            <a:ext cx="350306" cy="224691"/>
            <a:chOff x="2826997" y="3367316"/>
            <a:chExt cx="350306" cy="224691"/>
          </a:xfrm>
        </p:grpSpPr>
        <p:sp>
          <p:nvSpPr>
            <p:cNvPr id="206" name="Shape"/>
            <p:cNvSpPr/>
            <p:nvPr/>
          </p:nvSpPr>
          <p:spPr>
            <a:xfrm>
              <a:off x="2826997" y="3367316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6" name="LEAD BRAND, ,PROTECTION, ,MANAGER Kwong Yuk Wah"/>
            <p:cNvSpPr/>
            <p:nvPr/>
          </p:nvSpPr>
          <p:spPr>
            <a:xfrm>
              <a:off x="2849997" y="3381469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LEAD BRAND PROTECTION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Kwong Yuk Wah</a:t>
              </a:r>
            </a:p>
          </p:txBody>
        </p:sp>
        <p:sp>
          <p:nvSpPr>
            <p:cNvPr id="597" name="Shape"/>
            <p:cNvSpPr/>
            <p:nvPr/>
          </p:nvSpPr>
          <p:spPr>
            <a:xfrm>
              <a:off x="2832305" y="3538930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8" name="Band (CLT Group)"/>
            <p:cNvSpPr/>
            <p:nvPr/>
          </p:nvSpPr>
          <p:spPr>
            <a:xfrm>
              <a:off x="2855305" y="3547776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9" name="U"/>
            <p:cNvSpPr/>
            <p:nvPr/>
          </p:nvSpPr>
          <p:spPr>
            <a:xfrm>
              <a:off x="3129534" y="3547776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00" name="Group"/>
          <p:cNvGrpSpPr/>
          <p:nvPr/>
        </p:nvGrpSpPr>
        <p:grpSpPr>
          <a:xfrm>
            <a:off x="2826997" y="3613237"/>
            <a:ext cx="350306" cy="224691"/>
            <a:chOff x="2826997" y="3613237"/>
            <a:chExt cx="350306" cy="224691"/>
          </a:xfrm>
        </p:grpSpPr>
        <p:sp>
          <p:nvSpPr>
            <p:cNvPr id="208" name="Shape"/>
            <p:cNvSpPr/>
            <p:nvPr/>
          </p:nvSpPr>
          <p:spPr>
            <a:xfrm>
              <a:off x="2826997" y="3613237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1" name="BRAND, ,PROTECTION, ,MANAGER Liao Leo"/>
            <p:cNvSpPr/>
            <p:nvPr/>
          </p:nvSpPr>
          <p:spPr>
            <a:xfrm>
              <a:off x="2849997" y="3627391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BRAND PROTECTION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Liao Leo</a:t>
              </a:r>
            </a:p>
          </p:txBody>
        </p:sp>
        <p:sp>
          <p:nvSpPr>
            <p:cNvPr id="602" name="Shape"/>
            <p:cNvSpPr/>
            <p:nvPr/>
          </p:nvSpPr>
          <p:spPr>
            <a:xfrm>
              <a:off x="2832305" y="378485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3" name="Band (CLT Group)"/>
            <p:cNvSpPr/>
            <p:nvPr/>
          </p:nvSpPr>
          <p:spPr>
            <a:xfrm>
              <a:off x="2855305" y="3793698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4" name="U"/>
            <p:cNvSpPr/>
            <p:nvPr/>
          </p:nvSpPr>
          <p:spPr>
            <a:xfrm>
              <a:off x="3129534" y="3793698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05" name="Group"/>
          <p:cNvGrpSpPr/>
          <p:nvPr/>
        </p:nvGrpSpPr>
        <p:grpSpPr>
          <a:xfrm>
            <a:off x="2826997" y="3859159"/>
            <a:ext cx="350306" cy="224691"/>
            <a:chOff x="2826997" y="3859159"/>
            <a:chExt cx="350306" cy="224691"/>
          </a:xfrm>
        </p:grpSpPr>
        <p:sp>
          <p:nvSpPr>
            <p:cNvPr id="210" name="Shape"/>
            <p:cNvSpPr/>
            <p:nvPr/>
          </p:nvSpPr>
          <p:spPr>
            <a:xfrm>
              <a:off x="2826997" y="3859159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6" name="BRAND, ,PROTECTION, ,MANAGER Cen ChunYe"/>
            <p:cNvSpPr/>
            <p:nvPr/>
          </p:nvSpPr>
          <p:spPr>
            <a:xfrm>
              <a:off x="2849997" y="3873312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BRAND PROTECTION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Cen ChunYe</a:t>
              </a:r>
            </a:p>
          </p:txBody>
        </p:sp>
        <p:sp>
          <p:nvSpPr>
            <p:cNvPr id="607" name="Shape"/>
            <p:cNvSpPr/>
            <p:nvPr/>
          </p:nvSpPr>
          <p:spPr>
            <a:xfrm>
              <a:off x="2832305" y="4030773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8" name="Band (CLT Group)"/>
            <p:cNvSpPr/>
            <p:nvPr/>
          </p:nvSpPr>
          <p:spPr>
            <a:xfrm>
              <a:off x="2855305" y="4039619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9" name="U"/>
            <p:cNvSpPr/>
            <p:nvPr/>
          </p:nvSpPr>
          <p:spPr>
            <a:xfrm>
              <a:off x="3129534" y="4039619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10" name="Group"/>
          <p:cNvGrpSpPr/>
          <p:nvPr/>
        </p:nvGrpSpPr>
        <p:grpSpPr>
          <a:xfrm>
            <a:off x="2826997" y="4105080"/>
            <a:ext cx="350306" cy="224691"/>
            <a:chOff x="2826997" y="4105080"/>
            <a:chExt cx="350306" cy="224691"/>
          </a:xfrm>
        </p:grpSpPr>
        <p:sp>
          <p:nvSpPr>
            <p:cNvPr id="212" name="Shape"/>
            <p:cNvSpPr/>
            <p:nvPr/>
          </p:nvSpPr>
          <p:spPr>
            <a:xfrm>
              <a:off x="2826997" y="4105080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53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1" name="BRAND, ,PROTECTION, ,COORDINATOR Lv DanYang"/>
            <p:cNvSpPr/>
            <p:nvPr/>
          </p:nvSpPr>
          <p:spPr>
            <a:xfrm>
              <a:off x="2849997" y="4119234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BRAND PROTECTION COORDINATOR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Lv DanYang</a:t>
              </a:r>
            </a:p>
          </p:txBody>
        </p:sp>
        <p:sp>
          <p:nvSpPr>
            <p:cNvPr id="612" name="Shape"/>
            <p:cNvSpPr/>
            <p:nvPr/>
          </p:nvSpPr>
          <p:spPr>
            <a:xfrm>
              <a:off x="2832305" y="427669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3" name="Band (CLT Group)"/>
            <p:cNvSpPr/>
            <p:nvPr/>
          </p:nvSpPr>
          <p:spPr>
            <a:xfrm>
              <a:off x="2855305" y="4285541"/>
              <a:ext cx="275999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4" name="L"/>
            <p:cNvSpPr/>
            <p:nvPr/>
          </p:nvSpPr>
          <p:spPr>
            <a:xfrm>
              <a:off x="3131303" y="4285541"/>
              <a:ext cx="17693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15" name="Group"/>
          <p:cNvGrpSpPr/>
          <p:nvPr/>
        </p:nvGrpSpPr>
        <p:grpSpPr>
          <a:xfrm>
            <a:off x="2826997" y="4351002"/>
            <a:ext cx="350306" cy="224691"/>
            <a:chOff x="2826997" y="4351002"/>
            <a:chExt cx="350306" cy="224691"/>
          </a:xfrm>
        </p:grpSpPr>
        <p:sp>
          <p:nvSpPr>
            <p:cNvPr id="214" name="Shape"/>
            <p:cNvSpPr/>
            <p:nvPr/>
          </p:nvSpPr>
          <p:spPr>
            <a:xfrm>
              <a:off x="2826997" y="4351002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6" name="LEAD BRAND, ,PROTECTION, ,MANAGER Li Carolyn"/>
            <p:cNvSpPr/>
            <p:nvPr/>
          </p:nvSpPr>
          <p:spPr>
            <a:xfrm>
              <a:off x="2849997" y="4365156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LEAD BRAND PROTECTION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Li Carolyn</a:t>
              </a:r>
            </a:p>
          </p:txBody>
        </p:sp>
        <p:sp>
          <p:nvSpPr>
            <p:cNvPr id="617" name="Shape"/>
            <p:cNvSpPr/>
            <p:nvPr/>
          </p:nvSpPr>
          <p:spPr>
            <a:xfrm>
              <a:off x="2832305" y="452261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8" name="Band (CLT Group)"/>
            <p:cNvSpPr/>
            <p:nvPr/>
          </p:nvSpPr>
          <p:spPr>
            <a:xfrm>
              <a:off x="2855305" y="4531462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9" name="U"/>
            <p:cNvSpPr/>
            <p:nvPr/>
          </p:nvSpPr>
          <p:spPr>
            <a:xfrm>
              <a:off x="3129534" y="4531462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20" name="Group"/>
          <p:cNvGrpSpPr/>
          <p:nvPr/>
        </p:nvGrpSpPr>
        <p:grpSpPr>
          <a:xfrm>
            <a:off x="2826997" y="4596923"/>
            <a:ext cx="350306" cy="263614"/>
            <a:chOff x="2826997" y="4596923"/>
            <a:chExt cx="350306" cy="263614"/>
          </a:xfrm>
        </p:grpSpPr>
        <p:sp>
          <p:nvSpPr>
            <p:cNvPr id="216" name="Shape"/>
            <p:cNvSpPr/>
            <p:nvPr/>
          </p:nvSpPr>
          <p:spPr>
            <a:xfrm>
              <a:off x="2826997" y="4596923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1" name="BRAND, ,PROTECTION, ,CUSTOMS, ,MANAGER Fang Bonnie"/>
            <p:cNvSpPr/>
            <p:nvPr/>
          </p:nvSpPr>
          <p:spPr>
            <a:xfrm>
              <a:off x="2849997" y="4611077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BRAND PROTECTION CUSTOMS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Fang Bonnie</a:t>
              </a:r>
            </a:p>
          </p:txBody>
        </p:sp>
        <p:sp>
          <p:nvSpPr>
            <p:cNvPr id="622" name="Shape"/>
            <p:cNvSpPr/>
            <p:nvPr/>
          </p:nvSpPr>
          <p:spPr>
            <a:xfrm>
              <a:off x="2832305" y="4807460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3" name="Band (CLT Group)"/>
            <p:cNvSpPr/>
            <p:nvPr/>
          </p:nvSpPr>
          <p:spPr>
            <a:xfrm>
              <a:off x="2855305" y="4816307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4" name="U"/>
            <p:cNvSpPr/>
            <p:nvPr/>
          </p:nvSpPr>
          <p:spPr>
            <a:xfrm>
              <a:off x="3129534" y="4816307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25" name="Group"/>
          <p:cNvGrpSpPr/>
          <p:nvPr/>
        </p:nvGrpSpPr>
        <p:grpSpPr>
          <a:xfrm>
            <a:off x="3828376" y="1270790"/>
            <a:ext cx="350306" cy="185769"/>
            <a:chOff x="3828376" y="1270790"/>
            <a:chExt cx="350306" cy="185769"/>
          </a:xfrm>
        </p:grpSpPr>
        <p:sp>
          <p:nvSpPr>
            <p:cNvPr id="218" name="Shape"/>
            <p:cNvSpPr/>
            <p:nvPr/>
          </p:nvSpPr>
          <p:spPr>
            <a:xfrm>
              <a:off x="3828376" y="1270790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6" name="VP, CHIEF SECURITY, ,OFFICER Marsico Joseph Anthony"/>
            <p:cNvSpPr/>
            <p:nvPr/>
          </p:nvSpPr>
          <p:spPr>
            <a:xfrm>
              <a:off x="3851376" y="1284944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CHIEF SECURITY OFFICER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Marsico Joseph Anthony</a:t>
              </a:r>
            </a:p>
          </p:txBody>
        </p:sp>
        <p:sp>
          <p:nvSpPr>
            <p:cNvPr id="627" name="Shape"/>
            <p:cNvSpPr/>
            <p:nvPr/>
          </p:nvSpPr>
          <p:spPr>
            <a:xfrm>
              <a:off x="3833683" y="140348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8" name="Band (CLT Group)"/>
            <p:cNvSpPr/>
            <p:nvPr/>
          </p:nvSpPr>
          <p:spPr>
            <a:xfrm>
              <a:off x="3856683" y="1412328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29" name="CLT"/>
            <p:cNvSpPr/>
            <p:nvPr/>
          </p:nvSpPr>
          <p:spPr>
            <a:xfrm>
              <a:off x="4104374" y="1412328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630" name="Group"/>
          <p:cNvGrpSpPr/>
          <p:nvPr/>
        </p:nvGrpSpPr>
        <p:grpSpPr>
          <a:xfrm>
            <a:off x="3159611" y="1513173"/>
            <a:ext cx="350306" cy="224691"/>
            <a:chOff x="3159611" y="1513173"/>
            <a:chExt cx="350306" cy="224691"/>
          </a:xfrm>
        </p:grpSpPr>
        <p:sp>
          <p:nvSpPr>
            <p:cNvPr id="220" name="Shape"/>
            <p:cNvSpPr/>
            <p:nvPr/>
          </p:nvSpPr>
          <p:spPr>
            <a:xfrm>
              <a:off x="3159611" y="1513173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1" name="SR DIRECTOR,, ,PRODUCT, ,SECURITY Wright Michael Charles"/>
            <p:cNvSpPr/>
            <p:nvPr/>
          </p:nvSpPr>
          <p:spPr>
            <a:xfrm>
              <a:off x="3182610" y="1527327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DIRECTOR, PRODUCT SECURITY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Wright Michael Charles</a:t>
              </a:r>
            </a:p>
          </p:txBody>
        </p:sp>
        <p:sp>
          <p:nvSpPr>
            <p:cNvPr id="632" name="Shape"/>
            <p:cNvSpPr/>
            <p:nvPr/>
          </p:nvSpPr>
          <p:spPr>
            <a:xfrm>
              <a:off x="3164918" y="1684787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3" name="Band (CLT Group)"/>
            <p:cNvSpPr/>
            <p:nvPr/>
          </p:nvSpPr>
          <p:spPr>
            <a:xfrm>
              <a:off x="3187918" y="169363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34" name="S"/>
            <p:cNvSpPr/>
            <p:nvPr/>
          </p:nvSpPr>
          <p:spPr>
            <a:xfrm>
              <a:off x="3462147" y="169363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635" name="Group"/>
          <p:cNvGrpSpPr/>
          <p:nvPr/>
        </p:nvGrpSpPr>
        <p:grpSpPr>
          <a:xfrm>
            <a:off x="3216226" y="1759095"/>
            <a:ext cx="350306" cy="256537"/>
            <a:chOff x="3216226" y="1759095"/>
            <a:chExt cx="350306" cy="256537"/>
          </a:xfrm>
        </p:grpSpPr>
        <p:sp>
          <p:nvSpPr>
            <p:cNvPr id="222" name="Shape"/>
            <p:cNvSpPr/>
            <p:nvPr/>
          </p:nvSpPr>
          <p:spPr>
            <a:xfrm>
              <a:off x="3216226" y="1759095"/>
              <a:ext cx="350306" cy="256537"/>
            </a:xfrm>
            <a:custGeom>
              <a:avLst>
                <a:gd name="adj" fmla="val 2069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6" name="DIRECTOR, ,PRODUCT, ,SECURITY Van Der Merwe Schalk, ,Willem"/>
            <p:cNvSpPr/>
            <p:nvPr/>
          </p:nvSpPr>
          <p:spPr>
            <a:xfrm>
              <a:off x="3239225" y="1773248"/>
              <a:ext cx="304306" cy="18046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DIRECTOR PRODUCT SECURITY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Van Der Merwe Schalk Willem</a:t>
              </a:r>
            </a:p>
          </p:txBody>
        </p:sp>
        <p:sp>
          <p:nvSpPr>
            <p:cNvPr id="637" name="Shape"/>
            <p:cNvSpPr/>
            <p:nvPr/>
          </p:nvSpPr>
          <p:spPr>
            <a:xfrm>
              <a:off x="3221533" y="196255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8" name="Band (CLT Group)"/>
            <p:cNvSpPr/>
            <p:nvPr/>
          </p:nvSpPr>
          <p:spPr>
            <a:xfrm>
              <a:off x="3244533" y="1971401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39" name="E"/>
            <p:cNvSpPr/>
            <p:nvPr/>
          </p:nvSpPr>
          <p:spPr>
            <a:xfrm>
              <a:off x="3518762" y="1971401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640" name="Group"/>
          <p:cNvGrpSpPr/>
          <p:nvPr/>
        </p:nvGrpSpPr>
        <p:grpSpPr>
          <a:xfrm>
            <a:off x="3272841" y="2036862"/>
            <a:ext cx="350306" cy="224691"/>
            <a:chOff x="3272841" y="2036862"/>
            <a:chExt cx="350306" cy="224691"/>
          </a:xfrm>
        </p:grpSpPr>
        <p:sp>
          <p:nvSpPr>
            <p:cNvPr id="224" name="Shape"/>
            <p:cNvSpPr/>
            <p:nvPr/>
          </p:nvSpPr>
          <p:spPr>
            <a:xfrm>
              <a:off x="3272841" y="2036862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1" name="PRODUCT, ,SECURITY, ,MANAGER - MFG Zhang JiaJia"/>
            <p:cNvSpPr/>
            <p:nvPr/>
          </p:nvSpPr>
          <p:spPr>
            <a:xfrm>
              <a:off x="3295841" y="2051016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PRODUCT SECURITY MANAGER - MFG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Zhang JiaJia</a:t>
              </a:r>
            </a:p>
          </p:txBody>
        </p:sp>
        <p:sp>
          <p:nvSpPr>
            <p:cNvPr id="642" name="Shape"/>
            <p:cNvSpPr/>
            <p:nvPr/>
          </p:nvSpPr>
          <p:spPr>
            <a:xfrm>
              <a:off x="3278148" y="2208477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3" name="Band (CLT Group)"/>
            <p:cNvSpPr/>
            <p:nvPr/>
          </p:nvSpPr>
          <p:spPr>
            <a:xfrm>
              <a:off x="3301148" y="2217323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4" name="U"/>
            <p:cNvSpPr/>
            <p:nvPr/>
          </p:nvSpPr>
          <p:spPr>
            <a:xfrm>
              <a:off x="3575377" y="2217323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45" name="Group"/>
          <p:cNvGrpSpPr/>
          <p:nvPr/>
        </p:nvGrpSpPr>
        <p:grpSpPr>
          <a:xfrm>
            <a:off x="3272841" y="2282784"/>
            <a:ext cx="350306" cy="224691"/>
            <a:chOff x="3272841" y="2282784"/>
            <a:chExt cx="350306" cy="224691"/>
          </a:xfrm>
        </p:grpSpPr>
        <p:sp>
          <p:nvSpPr>
            <p:cNvPr id="226" name="Shape"/>
            <p:cNvSpPr/>
            <p:nvPr/>
          </p:nvSpPr>
          <p:spPr>
            <a:xfrm>
              <a:off x="3272841" y="2282784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6" name="PRODUCT, ,SECURITY, ,MANAGER - MFG Luo Joyce"/>
            <p:cNvSpPr/>
            <p:nvPr/>
          </p:nvSpPr>
          <p:spPr>
            <a:xfrm>
              <a:off x="3295841" y="2296938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PRODUCT SECURITY MANAGER - MFG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Luo Joyce</a:t>
              </a:r>
            </a:p>
          </p:txBody>
        </p:sp>
        <p:sp>
          <p:nvSpPr>
            <p:cNvPr id="647" name="Shape"/>
            <p:cNvSpPr/>
            <p:nvPr/>
          </p:nvSpPr>
          <p:spPr>
            <a:xfrm>
              <a:off x="3278148" y="245439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8" name="Band (CLT Group)"/>
            <p:cNvSpPr/>
            <p:nvPr/>
          </p:nvSpPr>
          <p:spPr>
            <a:xfrm>
              <a:off x="3301148" y="246324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9" name="U"/>
            <p:cNvSpPr/>
            <p:nvPr/>
          </p:nvSpPr>
          <p:spPr>
            <a:xfrm>
              <a:off x="3575377" y="246324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50" name="Group"/>
          <p:cNvGrpSpPr/>
          <p:nvPr/>
        </p:nvGrpSpPr>
        <p:grpSpPr>
          <a:xfrm>
            <a:off x="3577146" y="1513173"/>
            <a:ext cx="350306" cy="224691"/>
            <a:chOff x="3577146" y="1513173"/>
            <a:chExt cx="350306" cy="224691"/>
          </a:xfrm>
        </p:grpSpPr>
        <p:sp>
          <p:nvSpPr>
            <p:cNvPr id="228" name="Shape"/>
            <p:cNvSpPr/>
            <p:nvPr/>
          </p:nvSpPr>
          <p:spPr>
            <a:xfrm>
              <a:off x="3577146" y="1513173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1" name="SR DIRECTOR,, ,GLOBAL, ,INVESTIGATIONS Pryce Kendra Ruth"/>
            <p:cNvSpPr/>
            <p:nvPr/>
          </p:nvSpPr>
          <p:spPr>
            <a:xfrm>
              <a:off x="3600146" y="1527327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DIRECTOR, GLOBAL INVESTIGATIONS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Pryce Kendra Ruth</a:t>
              </a:r>
            </a:p>
          </p:txBody>
        </p:sp>
        <p:sp>
          <p:nvSpPr>
            <p:cNvPr id="652" name="Shape"/>
            <p:cNvSpPr/>
            <p:nvPr/>
          </p:nvSpPr>
          <p:spPr>
            <a:xfrm>
              <a:off x="3582454" y="1684787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3" name="Band (CLT Group)"/>
            <p:cNvSpPr/>
            <p:nvPr/>
          </p:nvSpPr>
          <p:spPr>
            <a:xfrm>
              <a:off x="3605454" y="169363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54" name="S"/>
            <p:cNvSpPr/>
            <p:nvPr/>
          </p:nvSpPr>
          <p:spPr>
            <a:xfrm>
              <a:off x="3879683" y="169363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655" name="Group"/>
          <p:cNvGrpSpPr/>
          <p:nvPr/>
        </p:nvGrpSpPr>
        <p:grpSpPr>
          <a:xfrm>
            <a:off x="3633761" y="1759095"/>
            <a:ext cx="350306" cy="185769"/>
            <a:chOff x="3633761" y="1759095"/>
            <a:chExt cx="350306" cy="185769"/>
          </a:xfrm>
        </p:grpSpPr>
        <p:sp>
          <p:nvSpPr>
            <p:cNvPr id="230" name="Shape"/>
            <p:cNvSpPr/>
            <p:nvPr/>
          </p:nvSpPr>
          <p:spPr>
            <a:xfrm>
              <a:off x="3633761" y="1759095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6" name="DIRECTOR OF, ,INVESTIGATIONS Ornelas Michael Joseph"/>
            <p:cNvSpPr/>
            <p:nvPr/>
          </p:nvSpPr>
          <p:spPr>
            <a:xfrm>
              <a:off x="3656761" y="1773248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DIRECTOR OF INVESTIGATIONS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Ornelas Michael Joseph</a:t>
              </a:r>
            </a:p>
          </p:txBody>
        </p:sp>
        <p:sp>
          <p:nvSpPr>
            <p:cNvPr id="657" name="Shape"/>
            <p:cNvSpPr/>
            <p:nvPr/>
          </p:nvSpPr>
          <p:spPr>
            <a:xfrm>
              <a:off x="3639069" y="189178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8" name="Band (CLT Group)"/>
            <p:cNvSpPr/>
            <p:nvPr/>
          </p:nvSpPr>
          <p:spPr>
            <a:xfrm>
              <a:off x="3662069" y="1900632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59" name="E"/>
            <p:cNvSpPr/>
            <p:nvPr/>
          </p:nvSpPr>
          <p:spPr>
            <a:xfrm>
              <a:off x="3936298" y="1900632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660" name="Group"/>
          <p:cNvGrpSpPr/>
          <p:nvPr/>
        </p:nvGrpSpPr>
        <p:grpSpPr>
          <a:xfrm>
            <a:off x="3690377" y="1966093"/>
            <a:ext cx="350306" cy="146846"/>
            <a:chOff x="3690377" y="1966093"/>
            <a:chExt cx="350306" cy="146846"/>
          </a:xfrm>
        </p:grpSpPr>
        <p:sp>
          <p:nvSpPr>
            <p:cNvPr id="232" name="Shape"/>
            <p:cNvSpPr/>
            <p:nvPr/>
          </p:nvSpPr>
          <p:spPr>
            <a:xfrm>
              <a:off x="3690377" y="1966093"/>
              <a:ext cx="350306" cy="1468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1" name="INVESTIGATOR Yang Fan"/>
            <p:cNvSpPr/>
            <p:nvPr/>
          </p:nvSpPr>
          <p:spPr>
            <a:xfrm>
              <a:off x="3713376" y="1980247"/>
              <a:ext cx="304306" cy="707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INVESTIGATOR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Yang Fan</a:t>
              </a:r>
            </a:p>
          </p:txBody>
        </p:sp>
        <p:sp>
          <p:nvSpPr>
            <p:cNvPr id="662" name="Shape"/>
            <p:cNvSpPr/>
            <p:nvPr/>
          </p:nvSpPr>
          <p:spPr>
            <a:xfrm>
              <a:off x="3695684" y="205986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3" name="Band (CLT Group)"/>
            <p:cNvSpPr/>
            <p:nvPr/>
          </p:nvSpPr>
          <p:spPr>
            <a:xfrm>
              <a:off x="3718684" y="2068708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4" name="U"/>
            <p:cNvSpPr/>
            <p:nvPr/>
          </p:nvSpPr>
          <p:spPr>
            <a:xfrm>
              <a:off x="3992913" y="2068708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65" name="Group"/>
          <p:cNvGrpSpPr/>
          <p:nvPr/>
        </p:nvGrpSpPr>
        <p:grpSpPr>
          <a:xfrm>
            <a:off x="4022990" y="1513173"/>
            <a:ext cx="350306" cy="224691"/>
            <a:chOff x="4022990" y="1513173"/>
            <a:chExt cx="350306" cy="224691"/>
          </a:xfrm>
        </p:grpSpPr>
        <p:sp>
          <p:nvSpPr>
            <p:cNvPr id="234" name="Shape"/>
            <p:cNvSpPr/>
            <p:nvPr/>
          </p:nvSpPr>
          <p:spPr>
            <a:xfrm>
              <a:off x="4022990" y="1513173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6" name="SR DIR, GLOBAL, ,BUSINESS, ,CONTINUITY Jolly Jenny Borgosz"/>
            <p:cNvSpPr/>
            <p:nvPr/>
          </p:nvSpPr>
          <p:spPr>
            <a:xfrm>
              <a:off x="4045990" y="1527327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DIR, GLOBAL BUSINESS CONTINUITY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Jolly Jenny Borgosz</a:t>
              </a:r>
            </a:p>
          </p:txBody>
        </p:sp>
        <p:sp>
          <p:nvSpPr>
            <p:cNvPr id="667" name="Shape"/>
            <p:cNvSpPr/>
            <p:nvPr/>
          </p:nvSpPr>
          <p:spPr>
            <a:xfrm>
              <a:off x="4028298" y="1684787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8" name="Band (CLT Group)"/>
            <p:cNvSpPr/>
            <p:nvPr/>
          </p:nvSpPr>
          <p:spPr>
            <a:xfrm>
              <a:off x="4051297" y="169363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69" name="S"/>
            <p:cNvSpPr/>
            <p:nvPr/>
          </p:nvSpPr>
          <p:spPr>
            <a:xfrm>
              <a:off x="4325526" y="169363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670" name="Group"/>
          <p:cNvGrpSpPr/>
          <p:nvPr/>
        </p:nvGrpSpPr>
        <p:grpSpPr>
          <a:xfrm>
            <a:off x="4079605" y="1759095"/>
            <a:ext cx="350306" cy="224691"/>
            <a:chOff x="4079605" y="1759095"/>
            <a:chExt cx="350306" cy="224691"/>
          </a:xfrm>
        </p:grpSpPr>
        <p:sp>
          <p:nvSpPr>
            <p:cNvPr id="236" name="Shape"/>
            <p:cNvSpPr/>
            <p:nvPr/>
          </p:nvSpPr>
          <p:spPr>
            <a:xfrm>
              <a:off x="4079605" y="1759095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1" name="GLOBAL BUSINESS, ,CONTINUITY, ,DIRECTOR Open Position"/>
            <p:cNvSpPr/>
            <p:nvPr/>
          </p:nvSpPr>
          <p:spPr>
            <a:xfrm>
              <a:off x="4102605" y="1773248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GLOBAL BUSINESS CONTINUITY DIRECTOR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672" name="Shape"/>
            <p:cNvSpPr/>
            <p:nvPr/>
          </p:nvSpPr>
          <p:spPr>
            <a:xfrm>
              <a:off x="4084913" y="1930709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3" name="Band (CLT Group)"/>
            <p:cNvSpPr/>
            <p:nvPr/>
          </p:nvSpPr>
          <p:spPr>
            <a:xfrm>
              <a:off x="4107912" y="1939555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74" name="E"/>
            <p:cNvSpPr/>
            <p:nvPr/>
          </p:nvSpPr>
          <p:spPr>
            <a:xfrm>
              <a:off x="4382141" y="1939555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675" name="Group"/>
          <p:cNvGrpSpPr/>
          <p:nvPr/>
        </p:nvGrpSpPr>
        <p:grpSpPr>
          <a:xfrm>
            <a:off x="4136220" y="2005016"/>
            <a:ext cx="350306" cy="224691"/>
            <a:chOff x="4136220" y="2005016"/>
            <a:chExt cx="350306" cy="224691"/>
          </a:xfrm>
        </p:grpSpPr>
        <p:sp>
          <p:nvSpPr>
            <p:cNvPr id="238" name="Shape"/>
            <p:cNvSpPr/>
            <p:nvPr/>
          </p:nvSpPr>
          <p:spPr>
            <a:xfrm>
              <a:off x="4136220" y="2005016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6" name="GREATER CHINA, ,CONTINUITY, ,DIRECTOR Miao Shu"/>
            <p:cNvSpPr/>
            <p:nvPr/>
          </p:nvSpPr>
          <p:spPr>
            <a:xfrm>
              <a:off x="4159220" y="2019170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GREATER CHINA CONTINUITY DIRECTOR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Miao Shu</a:t>
              </a:r>
            </a:p>
          </p:txBody>
        </p:sp>
        <p:sp>
          <p:nvSpPr>
            <p:cNvPr id="677" name="Shape"/>
            <p:cNvSpPr/>
            <p:nvPr/>
          </p:nvSpPr>
          <p:spPr>
            <a:xfrm>
              <a:off x="4141528" y="217663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8" name="Band (CLT Group)"/>
            <p:cNvSpPr/>
            <p:nvPr/>
          </p:nvSpPr>
          <p:spPr>
            <a:xfrm>
              <a:off x="4164527" y="2185477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9" name="E"/>
            <p:cNvSpPr/>
            <p:nvPr/>
          </p:nvSpPr>
          <p:spPr>
            <a:xfrm>
              <a:off x="4438757" y="2185477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80" name="Group"/>
          <p:cNvGrpSpPr/>
          <p:nvPr/>
        </p:nvGrpSpPr>
        <p:grpSpPr>
          <a:xfrm>
            <a:off x="4497141" y="1513173"/>
            <a:ext cx="350306" cy="224691"/>
            <a:chOff x="4497141" y="1513173"/>
            <a:chExt cx="350306" cy="224691"/>
          </a:xfrm>
        </p:grpSpPr>
        <p:sp>
          <p:nvSpPr>
            <p:cNvPr id="240" name="Shape"/>
            <p:cNvSpPr/>
            <p:nvPr/>
          </p:nvSpPr>
          <p:spPr>
            <a:xfrm>
              <a:off x="4497141" y="1513173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1" name="SR DIRECTOR, ,GLOBAL SAFETY &amp;amp;, ,SECURITY Born Ian Smith"/>
            <p:cNvSpPr/>
            <p:nvPr/>
          </p:nvSpPr>
          <p:spPr>
            <a:xfrm>
              <a:off x="4520141" y="1527327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DIRECTOR GLOBAL SAFETY &amp; SECURITY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Born Ian Smith</a:t>
              </a:r>
            </a:p>
          </p:txBody>
        </p:sp>
        <p:sp>
          <p:nvSpPr>
            <p:cNvPr id="682" name="Shape"/>
            <p:cNvSpPr/>
            <p:nvPr/>
          </p:nvSpPr>
          <p:spPr>
            <a:xfrm>
              <a:off x="4502448" y="1684787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3" name="Band (CLT Group)"/>
            <p:cNvSpPr/>
            <p:nvPr/>
          </p:nvSpPr>
          <p:spPr>
            <a:xfrm>
              <a:off x="4525448" y="169363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84" name="S"/>
            <p:cNvSpPr/>
            <p:nvPr/>
          </p:nvSpPr>
          <p:spPr>
            <a:xfrm>
              <a:off x="4799677" y="169363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685" name="Group"/>
          <p:cNvGrpSpPr/>
          <p:nvPr/>
        </p:nvGrpSpPr>
        <p:grpSpPr>
          <a:xfrm>
            <a:off x="4553756" y="1759095"/>
            <a:ext cx="350306" cy="185769"/>
            <a:chOff x="4553756" y="1759095"/>
            <a:chExt cx="350306" cy="185769"/>
          </a:xfrm>
        </p:grpSpPr>
        <p:sp>
          <p:nvSpPr>
            <p:cNvPr id="242" name="Shape"/>
            <p:cNvSpPr/>
            <p:nvPr/>
          </p:nvSpPr>
          <p:spPr>
            <a:xfrm>
              <a:off x="4553756" y="1759095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6" name="DIRECTOR, FIELD, ,SECURITY Levy Ofer Eliezer"/>
            <p:cNvSpPr/>
            <p:nvPr/>
          </p:nvSpPr>
          <p:spPr>
            <a:xfrm>
              <a:off x="4576756" y="1773248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DIRECTOR, FIELD SECURITY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Levy Ofer Eliezer</a:t>
              </a:r>
            </a:p>
          </p:txBody>
        </p:sp>
        <p:sp>
          <p:nvSpPr>
            <p:cNvPr id="687" name="Shape"/>
            <p:cNvSpPr/>
            <p:nvPr/>
          </p:nvSpPr>
          <p:spPr>
            <a:xfrm>
              <a:off x="4559063" y="189178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8" name="Band (CLT Group)"/>
            <p:cNvSpPr/>
            <p:nvPr/>
          </p:nvSpPr>
          <p:spPr>
            <a:xfrm>
              <a:off x="4582063" y="1900632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89" name="E"/>
            <p:cNvSpPr/>
            <p:nvPr/>
          </p:nvSpPr>
          <p:spPr>
            <a:xfrm>
              <a:off x="4856292" y="1900632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690" name="Group"/>
          <p:cNvGrpSpPr/>
          <p:nvPr/>
        </p:nvGrpSpPr>
        <p:grpSpPr>
          <a:xfrm>
            <a:off x="4610371" y="1966093"/>
            <a:ext cx="350306" cy="217615"/>
            <a:chOff x="4610371" y="1966093"/>
            <a:chExt cx="350306" cy="217615"/>
          </a:xfrm>
        </p:grpSpPr>
        <p:sp>
          <p:nvSpPr>
            <p:cNvPr id="244" name="Shape"/>
            <p:cNvSpPr/>
            <p:nvPr/>
          </p:nvSpPr>
          <p:spPr>
            <a:xfrm>
              <a:off x="4610371" y="1966093"/>
              <a:ext cx="350306" cy="217615"/>
            </a:xfrm>
            <a:custGeom>
              <a:avLst>
                <a:gd name="adj" fmla="val 2440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1" name="APAC SECURITY, ,DIRECTOR Giliomee Johannes, ,Benninghoff"/>
            <p:cNvSpPr/>
            <p:nvPr/>
          </p:nvSpPr>
          <p:spPr>
            <a:xfrm>
              <a:off x="4633371" y="1980247"/>
              <a:ext cx="304306" cy="141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APAC SECURITY DIRECTOR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Giliomee Johannes Benninghoff</a:t>
              </a:r>
            </a:p>
          </p:txBody>
        </p:sp>
        <p:sp>
          <p:nvSpPr>
            <p:cNvPr id="692" name="Shape"/>
            <p:cNvSpPr/>
            <p:nvPr/>
          </p:nvSpPr>
          <p:spPr>
            <a:xfrm>
              <a:off x="4615678" y="213063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3" name="Band (CLT Group)"/>
            <p:cNvSpPr/>
            <p:nvPr/>
          </p:nvSpPr>
          <p:spPr>
            <a:xfrm>
              <a:off x="4638678" y="2139477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94" name="E"/>
            <p:cNvSpPr/>
            <p:nvPr/>
          </p:nvSpPr>
          <p:spPr>
            <a:xfrm>
              <a:off x="4912907" y="2139477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695" name="Group"/>
          <p:cNvGrpSpPr/>
          <p:nvPr/>
        </p:nvGrpSpPr>
        <p:grpSpPr>
          <a:xfrm>
            <a:off x="4666986" y="2204938"/>
            <a:ext cx="350306" cy="185769"/>
            <a:chOff x="4666986" y="2204938"/>
            <a:chExt cx="350306" cy="185769"/>
          </a:xfrm>
        </p:grpSpPr>
        <p:sp>
          <p:nvSpPr>
            <p:cNvPr id="246" name="Shape"/>
            <p:cNvSpPr/>
            <p:nvPr/>
          </p:nvSpPr>
          <p:spPr>
            <a:xfrm>
              <a:off x="4666986" y="2204938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6" name="SECURITY, ,DIRECTOR Zheng Jiong Jiong Joey"/>
            <p:cNvSpPr/>
            <p:nvPr/>
          </p:nvSpPr>
          <p:spPr>
            <a:xfrm>
              <a:off x="4689986" y="2219092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SECURITY DIRECTOR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Zheng Jiong Jiong Joey</a:t>
              </a:r>
            </a:p>
          </p:txBody>
        </p:sp>
        <p:sp>
          <p:nvSpPr>
            <p:cNvPr id="697" name="Shape"/>
            <p:cNvSpPr/>
            <p:nvPr/>
          </p:nvSpPr>
          <p:spPr>
            <a:xfrm>
              <a:off x="4672294" y="2337630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8" name="Band (CLT Group)"/>
            <p:cNvSpPr/>
            <p:nvPr/>
          </p:nvSpPr>
          <p:spPr>
            <a:xfrm>
              <a:off x="4695293" y="2346476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9" name="E"/>
            <p:cNvSpPr/>
            <p:nvPr/>
          </p:nvSpPr>
          <p:spPr>
            <a:xfrm>
              <a:off x="4969522" y="2346476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00" name="Group"/>
          <p:cNvGrpSpPr/>
          <p:nvPr/>
        </p:nvGrpSpPr>
        <p:grpSpPr>
          <a:xfrm>
            <a:off x="4723601" y="2411937"/>
            <a:ext cx="350306" cy="185769"/>
            <a:chOff x="4723601" y="2411937"/>
            <a:chExt cx="350306" cy="185769"/>
          </a:xfrm>
        </p:grpSpPr>
        <p:sp>
          <p:nvSpPr>
            <p:cNvPr id="248" name="Shape"/>
            <p:cNvSpPr/>
            <p:nvPr/>
          </p:nvSpPr>
          <p:spPr>
            <a:xfrm>
              <a:off x="4723601" y="2411937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53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1" name="SECURITY, ,SPECIALIST Sun Ya Er Tori"/>
            <p:cNvSpPr/>
            <p:nvPr/>
          </p:nvSpPr>
          <p:spPr>
            <a:xfrm>
              <a:off x="4746601" y="2426091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SECURITY SPECIALIST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Sun Ya Er Tori</a:t>
              </a:r>
            </a:p>
          </p:txBody>
        </p:sp>
        <p:sp>
          <p:nvSpPr>
            <p:cNvPr id="702" name="Shape"/>
            <p:cNvSpPr/>
            <p:nvPr/>
          </p:nvSpPr>
          <p:spPr>
            <a:xfrm>
              <a:off x="4728909" y="254462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3" name="Band (CLT Group)"/>
            <p:cNvSpPr/>
            <p:nvPr/>
          </p:nvSpPr>
          <p:spPr>
            <a:xfrm>
              <a:off x="4751908" y="2553474"/>
              <a:ext cx="275999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4" name="L"/>
            <p:cNvSpPr/>
            <p:nvPr/>
          </p:nvSpPr>
          <p:spPr>
            <a:xfrm>
              <a:off x="5027907" y="2553474"/>
              <a:ext cx="17693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05" name="Group"/>
          <p:cNvGrpSpPr/>
          <p:nvPr/>
        </p:nvGrpSpPr>
        <p:grpSpPr>
          <a:xfrm>
            <a:off x="4780216" y="2618936"/>
            <a:ext cx="350306" cy="146846"/>
            <a:chOff x="4780216" y="2618936"/>
            <a:chExt cx="350306" cy="146846"/>
          </a:xfrm>
        </p:grpSpPr>
        <p:sp>
          <p:nvSpPr>
            <p:cNvPr id="250" name="Shape"/>
            <p:cNvSpPr/>
            <p:nvPr/>
          </p:nvSpPr>
          <p:spPr>
            <a:xfrm>
              <a:off x="4780216" y="2618936"/>
              <a:ext cx="350306" cy="1468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539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6" name="SECURITY OFFICER Huang YanTing Sara"/>
            <p:cNvSpPr/>
            <p:nvPr/>
          </p:nvSpPr>
          <p:spPr>
            <a:xfrm>
              <a:off x="4803216" y="2633089"/>
              <a:ext cx="304306" cy="707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SECURITY OFFICER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Huang YanTing Sara</a:t>
              </a:r>
            </a:p>
          </p:txBody>
        </p:sp>
        <p:sp>
          <p:nvSpPr>
            <p:cNvPr id="707" name="Shape"/>
            <p:cNvSpPr/>
            <p:nvPr/>
          </p:nvSpPr>
          <p:spPr>
            <a:xfrm>
              <a:off x="4785524" y="2712704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8" name="Band (CLT Group)"/>
            <p:cNvSpPr/>
            <p:nvPr/>
          </p:nvSpPr>
          <p:spPr>
            <a:xfrm>
              <a:off x="4808523" y="2721550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9" name="A"/>
            <p:cNvSpPr/>
            <p:nvPr/>
          </p:nvSpPr>
          <p:spPr>
            <a:xfrm>
              <a:off x="5082753" y="2721550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710" name="Group"/>
          <p:cNvGrpSpPr/>
          <p:nvPr/>
        </p:nvGrpSpPr>
        <p:grpSpPr>
          <a:xfrm>
            <a:off x="4780216" y="2787011"/>
            <a:ext cx="350306" cy="146846"/>
            <a:chOff x="4780216" y="2787011"/>
            <a:chExt cx="350306" cy="146846"/>
          </a:xfrm>
        </p:grpSpPr>
        <p:sp>
          <p:nvSpPr>
            <p:cNvPr id="252" name="Shape"/>
            <p:cNvSpPr/>
            <p:nvPr/>
          </p:nvSpPr>
          <p:spPr>
            <a:xfrm>
              <a:off x="4780216" y="2787011"/>
              <a:ext cx="350306" cy="1468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539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1" name="SECURITY OFFICER Liu LianJie"/>
            <p:cNvSpPr/>
            <p:nvPr/>
          </p:nvSpPr>
          <p:spPr>
            <a:xfrm>
              <a:off x="4803216" y="2801165"/>
              <a:ext cx="304306" cy="707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SECURITY OFFICER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Liu LianJie</a:t>
              </a:r>
            </a:p>
          </p:txBody>
        </p:sp>
        <p:sp>
          <p:nvSpPr>
            <p:cNvPr id="712" name="Shape"/>
            <p:cNvSpPr/>
            <p:nvPr/>
          </p:nvSpPr>
          <p:spPr>
            <a:xfrm>
              <a:off x="4785524" y="2880780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3" name="Band (CLT Group)"/>
            <p:cNvSpPr/>
            <p:nvPr/>
          </p:nvSpPr>
          <p:spPr>
            <a:xfrm>
              <a:off x="4808523" y="2889626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4" name="A"/>
            <p:cNvSpPr/>
            <p:nvPr/>
          </p:nvSpPr>
          <p:spPr>
            <a:xfrm>
              <a:off x="5082753" y="2889626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715" name="Group"/>
          <p:cNvGrpSpPr/>
          <p:nvPr/>
        </p:nvGrpSpPr>
        <p:grpSpPr>
          <a:xfrm>
            <a:off x="4780216" y="2955087"/>
            <a:ext cx="350306" cy="146846"/>
            <a:chOff x="4780216" y="2955087"/>
            <a:chExt cx="350306" cy="146846"/>
          </a:xfrm>
        </p:grpSpPr>
        <p:sp>
          <p:nvSpPr>
            <p:cNvPr id="254" name="Shape"/>
            <p:cNvSpPr/>
            <p:nvPr/>
          </p:nvSpPr>
          <p:spPr>
            <a:xfrm>
              <a:off x="4780216" y="2955087"/>
              <a:ext cx="350306" cy="1468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539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6" name="SECURITY OFFICER Qi Shao Chen"/>
            <p:cNvSpPr/>
            <p:nvPr/>
          </p:nvSpPr>
          <p:spPr>
            <a:xfrm>
              <a:off x="4803216" y="2969241"/>
              <a:ext cx="304306" cy="707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SECURITY OFFICER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Qi Shao Chen</a:t>
              </a:r>
            </a:p>
          </p:txBody>
        </p:sp>
        <p:sp>
          <p:nvSpPr>
            <p:cNvPr id="717" name="Shape"/>
            <p:cNvSpPr/>
            <p:nvPr/>
          </p:nvSpPr>
          <p:spPr>
            <a:xfrm>
              <a:off x="4785524" y="304885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8" name="Band (CLT Group)"/>
            <p:cNvSpPr/>
            <p:nvPr/>
          </p:nvSpPr>
          <p:spPr>
            <a:xfrm>
              <a:off x="4808523" y="3057702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9" name="A"/>
            <p:cNvSpPr/>
            <p:nvPr/>
          </p:nvSpPr>
          <p:spPr>
            <a:xfrm>
              <a:off x="5082753" y="3057702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720" name="Group"/>
          <p:cNvGrpSpPr/>
          <p:nvPr/>
        </p:nvGrpSpPr>
        <p:grpSpPr>
          <a:xfrm>
            <a:off x="4780216" y="3123163"/>
            <a:ext cx="350306" cy="146846"/>
            <a:chOff x="4780216" y="3123163"/>
            <a:chExt cx="350306" cy="146846"/>
          </a:xfrm>
        </p:grpSpPr>
        <p:sp>
          <p:nvSpPr>
            <p:cNvPr id="256" name="Shape"/>
            <p:cNvSpPr/>
            <p:nvPr/>
          </p:nvSpPr>
          <p:spPr>
            <a:xfrm>
              <a:off x="4780216" y="3123163"/>
              <a:ext cx="350306" cy="1468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3539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1" name="SECURITY OFFICER Wang Kevin"/>
            <p:cNvSpPr/>
            <p:nvPr/>
          </p:nvSpPr>
          <p:spPr>
            <a:xfrm>
              <a:off x="4803216" y="3137317"/>
              <a:ext cx="304306" cy="707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SECURITY OFFICER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Wang Kevin</a:t>
              </a:r>
            </a:p>
          </p:txBody>
        </p:sp>
        <p:sp>
          <p:nvSpPr>
            <p:cNvPr id="722" name="Shape"/>
            <p:cNvSpPr/>
            <p:nvPr/>
          </p:nvSpPr>
          <p:spPr>
            <a:xfrm>
              <a:off x="4785524" y="321693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3" name="Band (CLT Group)"/>
            <p:cNvSpPr/>
            <p:nvPr/>
          </p:nvSpPr>
          <p:spPr>
            <a:xfrm>
              <a:off x="4808523" y="3225778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4" name="A"/>
            <p:cNvSpPr/>
            <p:nvPr/>
          </p:nvSpPr>
          <p:spPr>
            <a:xfrm>
              <a:off x="5082753" y="3225778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725" name="Group"/>
          <p:cNvGrpSpPr/>
          <p:nvPr/>
        </p:nvGrpSpPr>
        <p:grpSpPr>
          <a:xfrm>
            <a:off x="4780216" y="3291239"/>
            <a:ext cx="350306" cy="185769"/>
            <a:chOff x="4780216" y="3291239"/>
            <a:chExt cx="350306" cy="185769"/>
          </a:xfrm>
        </p:grpSpPr>
        <p:sp>
          <p:nvSpPr>
            <p:cNvPr id="258" name="Shape"/>
            <p:cNvSpPr/>
            <p:nvPr/>
          </p:nvSpPr>
          <p:spPr>
            <a:xfrm>
              <a:off x="4780216" y="3291239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53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6" name="SECURITY, ,SUPERVISOR Chen Lan"/>
            <p:cNvSpPr/>
            <p:nvPr/>
          </p:nvSpPr>
          <p:spPr>
            <a:xfrm>
              <a:off x="4803216" y="3305393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SECURITY SUPERVISOR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Chen Lan</a:t>
              </a:r>
            </a:p>
          </p:txBody>
        </p:sp>
        <p:sp>
          <p:nvSpPr>
            <p:cNvPr id="727" name="Shape"/>
            <p:cNvSpPr/>
            <p:nvPr/>
          </p:nvSpPr>
          <p:spPr>
            <a:xfrm>
              <a:off x="4785524" y="342393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8" name="Band (CLT Group)"/>
            <p:cNvSpPr/>
            <p:nvPr/>
          </p:nvSpPr>
          <p:spPr>
            <a:xfrm>
              <a:off x="4808523" y="3432777"/>
              <a:ext cx="275999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9" name="L"/>
            <p:cNvSpPr/>
            <p:nvPr/>
          </p:nvSpPr>
          <p:spPr>
            <a:xfrm>
              <a:off x="5084522" y="3432777"/>
              <a:ext cx="17693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30" name="Group"/>
          <p:cNvGrpSpPr/>
          <p:nvPr/>
        </p:nvGrpSpPr>
        <p:grpSpPr>
          <a:xfrm>
            <a:off x="4553756" y="3498238"/>
            <a:ext cx="350306" cy="224691"/>
            <a:chOff x="4553756" y="3498238"/>
            <a:chExt cx="350306" cy="224691"/>
          </a:xfrm>
        </p:grpSpPr>
        <p:sp>
          <p:nvSpPr>
            <p:cNvPr id="260" name="Shape"/>
            <p:cNvSpPr/>
            <p:nvPr/>
          </p:nvSpPr>
          <p:spPr>
            <a:xfrm>
              <a:off x="4553756" y="3498238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1" name="SR DIR,, ,ENVIRONMENT,, ,HEALTH &amp;amp; SAFETY Open Position"/>
            <p:cNvSpPr/>
            <p:nvPr/>
          </p:nvSpPr>
          <p:spPr>
            <a:xfrm>
              <a:off x="4576756" y="3512392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DIR, ENVIRONMENT, HEALTH &amp; SAFETY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732" name="Shape"/>
            <p:cNvSpPr/>
            <p:nvPr/>
          </p:nvSpPr>
          <p:spPr>
            <a:xfrm>
              <a:off x="4559063" y="366985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3" name="Band (CLT Group)"/>
            <p:cNvSpPr/>
            <p:nvPr/>
          </p:nvSpPr>
          <p:spPr>
            <a:xfrm>
              <a:off x="4582063" y="3678698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34" name="S"/>
            <p:cNvSpPr/>
            <p:nvPr/>
          </p:nvSpPr>
          <p:spPr>
            <a:xfrm>
              <a:off x="4856292" y="3678698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735" name="Group"/>
          <p:cNvGrpSpPr/>
          <p:nvPr/>
        </p:nvGrpSpPr>
        <p:grpSpPr>
          <a:xfrm>
            <a:off x="4610371" y="3744159"/>
            <a:ext cx="350306" cy="185769"/>
            <a:chOff x="4610371" y="3744159"/>
            <a:chExt cx="350306" cy="185769"/>
          </a:xfrm>
        </p:grpSpPr>
        <p:sp>
          <p:nvSpPr>
            <p:cNvPr id="262" name="Shape"/>
            <p:cNvSpPr/>
            <p:nvPr/>
          </p:nvSpPr>
          <p:spPr>
            <a:xfrm>
              <a:off x="4610371" y="3744159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6" name="DIR, ENVIRONMENT,, ,SAFETY &amp;amp; HEALTH Berry Jeffrey Robert"/>
            <p:cNvSpPr/>
            <p:nvPr/>
          </p:nvSpPr>
          <p:spPr>
            <a:xfrm>
              <a:off x="4633371" y="3758313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DIR, ENVIRONMENT, SAFETY &amp; HEALTH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Berry Jeffrey Robert</a:t>
              </a:r>
            </a:p>
          </p:txBody>
        </p:sp>
        <p:sp>
          <p:nvSpPr>
            <p:cNvPr id="737" name="Shape"/>
            <p:cNvSpPr/>
            <p:nvPr/>
          </p:nvSpPr>
          <p:spPr>
            <a:xfrm>
              <a:off x="4615678" y="387685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8" name="Band (CLT Group)"/>
            <p:cNvSpPr/>
            <p:nvPr/>
          </p:nvSpPr>
          <p:spPr>
            <a:xfrm>
              <a:off x="4638678" y="3885697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39" name="E"/>
            <p:cNvSpPr/>
            <p:nvPr/>
          </p:nvSpPr>
          <p:spPr>
            <a:xfrm>
              <a:off x="4912907" y="3885697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740" name="Group"/>
          <p:cNvGrpSpPr/>
          <p:nvPr/>
        </p:nvGrpSpPr>
        <p:grpSpPr>
          <a:xfrm>
            <a:off x="4666986" y="3951158"/>
            <a:ext cx="350306" cy="185769"/>
            <a:chOff x="4666986" y="3951158"/>
            <a:chExt cx="350306" cy="185769"/>
          </a:xfrm>
        </p:grpSpPr>
        <p:sp>
          <p:nvSpPr>
            <p:cNvPr id="264" name="Shape"/>
            <p:cNvSpPr/>
            <p:nvPr/>
          </p:nvSpPr>
          <p:spPr>
            <a:xfrm>
              <a:off x="4666986" y="3951158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1" name="EHS MANAGER,, ,GREATER CHINA Lu Owen"/>
            <p:cNvSpPr/>
            <p:nvPr/>
          </p:nvSpPr>
          <p:spPr>
            <a:xfrm>
              <a:off x="4689986" y="3965312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EHS MANAGER, GREATER CHINA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Lu Owen</a:t>
              </a:r>
            </a:p>
          </p:txBody>
        </p:sp>
        <p:sp>
          <p:nvSpPr>
            <p:cNvPr id="742" name="Shape"/>
            <p:cNvSpPr/>
            <p:nvPr/>
          </p:nvSpPr>
          <p:spPr>
            <a:xfrm>
              <a:off x="4672294" y="4083850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3" name="Band (CLT Group)"/>
            <p:cNvSpPr/>
            <p:nvPr/>
          </p:nvSpPr>
          <p:spPr>
            <a:xfrm>
              <a:off x="4695293" y="4092696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4" name="U"/>
            <p:cNvSpPr/>
            <p:nvPr/>
          </p:nvSpPr>
          <p:spPr>
            <a:xfrm>
              <a:off x="4969522" y="4092696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45" name="Group"/>
          <p:cNvGrpSpPr/>
          <p:nvPr/>
        </p:nvGrpSpPr>
        <p:grpSpPr>
          <a:xfrm>
            <a:off x="5056214" y="989484"/>
            <a:ext cx="350306" cy="224691"/>
            <a:chOff x="5056214" y="989484"/>
            <a:chExt cx="350306" cy="224691"/>
          </a:xfrm>
        </p:grpSpPr>
        <p:sp>
          <p:nvSpPr>
            <p:cNvPr id="266" name="Shape"/>
            <p:cNvSpPr/>
            <p:nvPr/>
          </p:nvSpPr>
          <p:spPr>
            <a:xfrm>
              <a:off x="5056214" y="989484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6" name="VP, IP, MARKETING, ,&amp;amp; ACQUISITIONS, ,COUNSEL Matterazzo John Anthony"/>
            <p:cNvSpPr/>
            <p:nvPr/>
          </p:nvSpPr>
          <p:spPr>
            <a:xfrm>
              <a:off x="5079214" y="1003638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IP, MARKETING &amp; ACQUISITIONS COUNSEL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Matterazzo John Anthony</a:t>
              </a:r>
            </a:p>
          </p:txBody>
        </p:sp>
        <p:sp>
          <p:nvSpPr>
            <p:cNvPr id="747" name="Shape"/>
            <p:cNvSpPr/>
            <p:nvPr/>
          </p:nvSpPr>
          <p:spPr>
            <a:xfrm>
              <a:off x="5061522" y="116109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8" name="Band (CLT Group)"/>
            <p:cNvSpPr/>
            <p:nvPr/>
          </p:nvSpPr>
          <p:spPr>
            <a:xfrm>
              <a:off x="5084522" y="1169945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49" name="CLT"/>
            <p:cNvSpPr/>
            <p:nvPr/>
          </p:nvSpPr>
          <p:spPr>
            <a:xfrm>
              <a:off x="5332213" y="1169945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750" name="Group"/>
          <p:cNvGrpSpPr/>
          <p:nvPr/>
        </p:nvGrpSpPr>
        <p:grpSpPr>
          <a:xfrm>
            <a:off x="5112829" y="1235406"/>
            <a:ext cx="350306" cy="263614"/>
            <a:chOff x="5112829" y="1235406"/>
            <a:chExt cx="350306" cy="263614"/>
          </a:xfrm>
        </p:grpSpPr>
        <p:sp>
          <p:nvSpPr>
            <p:cNvPr id="268" name="Shape"/>
            <p:cNvSpPr/>
            <p:nvPr/>
          </p:nvSpPr>
          <p:spPr>
            <a:xfrm>
              <a:off x="5112829" y="1235406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1" name="VP, GLOBAL, ,INTELLECTUAL, ,PROPERTY, ,COUNSEL Saraceni Paul Michael"/>
            <p:cNvSpPr/>
            <p:nvPr/>
          </p:nvSpPr>
          <p:spPr>
            <a:xfrm>
              <a:off x="5135829" y="1249559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GLOBAL INTELLECTUAL PROPERTY COUNSEL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Saraceni Paul Michael</a:t>
              </a:r>
            </a:p>
          </p:txBody>
        </p:sp>
        <p:sp>
          <p:nvSpPr>
            <p:cNvPr id="752" name="Shape"/>
            <p:cNvSpPr/>
            <p:nvPr/>
          </p:nvSpPr>
          <p:spPr>
            <a:xfrm>
              <a:off x="5118137" y="1445943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3" name="Band (CLT Group)"/>
            <p:cNvSpPr/>
            <p:nvPr/>
          </p:nvSpPr>
          <p:spPr>
            <a:xfrm>
              <a:off x="5141137" y="1454789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54" name="CLT"/>
            <p:cNvSpPr/>
            <p:nvPr/>
          </p:nvSpPr>
          <p:spPr>
            <a:xfrm>
              <a:off x="5388828" y="1454789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755" name="Group"/>
          <p:cNvGrpSpPr/>
          <p:nvPr/>
        </p:nvGrpSpPr>
        <p:grpSpPr>
          <a:xfrm>
            <a:off x="5169444" y="1520250"/>
            <a:ext cx="350306" cy="224691"/>
            <a:chOff x="5169444" y="1520250"/>
            <a:chExt cx="350306" cy="224691"/>
          </a:xfrm>
        </p:grpSpPr>
        <p:sp>
          <p:nvSpPr>
            <p:cNvPr id="270" name="Shape"/>
            <p:cNvSpPr/>
            <p:nvPr/>
          </p:nvSpPr>
          <p:spPr>
            <a:xfrm>
              <a:off x="5169444" y="1520250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6" name="SR COUNSEL, IP, ,TRANSACTIONS &amp;amp;, ,LICENSING Han Michael"/>
            <p:cNvSpPr/>
            <p:nvPr/>
          </p:nvSpPr>
          <p:spPr>
            <a:xfrm>
              <a:off x="5192444" y="1534404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COUNSEL, IP TRANSACTIONS &amp; LICENSING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Han Michael</a:t>
              </a:r>
            </a:p>
          </p:txBody>
        </p:sp>
        <p:sp>
          <p:nvSpPr>
            <p:cNvPr id="757" name="Shape"/>
            <p:cNvSpPr/>
            <p:nvPr/>
          </p:nvSpPr>
          <p:spPr>
            <a:xfrm>
              <a:off x="5174752" y="1691864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8" name="Band (CLT Group)"/>
            <p:cNvSpPr/>
            <p:nvPr/>
          </p:nvSpPr>
          <p:spPr>
            <a:xfrm>
              <a:off x="5197752" y="1700710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59" name="S"/>
            <p:cNvSpPr/>
            <p:nvPr/>
          </p:nvSpPr>
          <p:spPr>
            <a:xfrm>
              <a:off x="5471981" y="1700710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760" name="Group"/>
          <p:cNvGrpSpPr/>
          <p:nvPr/>
        </p:nvGrpSpPr>
        <p:grpSpPr>
          <a:xfrm>
            <a:off x="5226059" y="1766172"/>
            <a:ext cx="350306" cy="224691"/>
            <a:chOff x="5226059" y="1766172"/>
            <a:chExt cx="350306" cy="224691"/>
          </a:xfrm>
        </p:grpSpPr>
        <p:sp>
          <p:nvSpPr>
            <p:cNvPr id="272" name="Shape"/>
            <p:cNvSpPr/>
            <p:nvPr/>
          </p:nvSpPr>
          <p:spPr>
            <a:xfrm>
              <a:off x="5226059" y="1766172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53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1" name="SR. COUNSEL, ,PATENTS &amp;amp; SR. DIR, ,IP GC Zhu Jia"/>
            <p:cNvSpPr/>
            <p:nvPr/>
          </p:nvSpPr>
          <p:spPr>
            <a:xfrm>
              <a:off x="5249059" y="1780325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SR. COUNSEL PATENTS &amp; SR. DIR IP GC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Zhu Jia</a:t>
              </a:r>
            </a:p>
          </p:txBody>
        </p:sp>
        <p:sp>
          <p:nvSpPr>
            <p:cNvPr id="762" name="Shape"/>
            <p:cNvSpPr/>
            <p:nvPr/>
          </p:nvSpPr>
          <p:spPr>
            <a:xfrm>
              <a:off x="5231367" y="193778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3" name="Band (CLT Group)"/>
            <p:cNvSpPr/>
            <p:nvPr/>
          </p:nvSpPr>
          <p:spPr>
            <a:xfrm>
              <a:off x="5254367" y="1946632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4" name="S"/>
            <p:cNvSpPr/>
            <p:nvPr/>
          </p:nvSpPr>
          <p:spPr>
            <a:xfrm>
              <a:off x="5528596" y="1946632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765" name="Group"/>
          <p:cNvGrpSpPr/>
          <p:nvPr/>
        </p:nvGrpSpPr>
        <p:grpSpPr>
          <a:xfrm>
            <a:off x="5282674" y="2012093"/>
            <a:ext cx="350306" cy="185769"/>
            <a:chOff x="5282674" y="2012093"/>
            <a:chExt cx="350306" cy="185769"/>
          </a:xfrm>
        </p:grpSpPr>
        <p:sp>
          <p:nvSpPr>
            <p:cNvPr id="274" name="Shape"/>
            <p:cNvSpPr/>
            <p:nvPr/>
          </p:nvSpPr>
          <p:spPr>
            <a:xfrm>
              <a:off x="5282674" y="2012093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6" name="IP DIRECTOR, ,GREATER CHINA Chen JieYing"/>
            <p:cNvSpPr/>
            <p:nvPr/>
          </p:nvSpPr>
          <p:spPr>
            <a:xfrm>
              <a:off x="5305674" y="2026247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IP DIRECTOR GREATER CHINA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Chen JieYing</a:t>
              </a:r>
            </a:p>
          </p:txBody>
        </p:sp>
        <p:sp>
          <p:nvSpPr>
            <p:cNvPr id="767" name="Shape"/>
            <p:cNvSpPr/>
            <p:nvPr/>
          </p:nvSpPr>
          <p:spPr>
            <a:xfrm>
              <a:off x="5287982" y="214478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8" name="Band (CLT Group)"/>
            <p:cNvSpPr/>
            <p:nvPr/>
          </p:nvSpPr>
          <p:spPr>
            <a:xfrm>
              <a:off x="5310982" y="2153631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9" name="E"/>
            <p:cNvSpPr/>
            <p:nvPr/>
          </p:nvSpPr>
          <p:spPr>
            <a:xfrm>
              <a:off x="5585211" y="2153631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770" name="Group"/>
          <p:cNvGrpSpPr/>
          <p:nvPr/>
        </p:nvGrpSpPr>
        <p:grpSpPr>
          <a:xfrm>
            <a:off x="5282674" y="2219092"/>
            <a:ext cx="350306" cy="146846"/>
            <a:chOff x="5282674" y="2219092"/>
            <a:chExt cx="350306" cy="146846"/>
          </a:xfrm>
        </p:grpSpPr>
        <p:sp>
          <p:nvSpPr>
            <p:cNvPr id="276" name="Shape"/>
            <p:cNvSpPr/>
            <p:nvPr/>
          </p:nvSpPr>
          <p:spPr>
            <a:xfrm>
              <a:off x="5282674" y="2219092"/>
              <a:ext cx="350306" cy="1468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1" name="IP ATTORNEY Lin Yu-Huan"/>
            <p:cNvSpPr/>
            <p:nvPr/>
          </p:nvSpPr>
          <p:spPr>
            <a:xfrm>
              <a:off x="5305674" y="2233246"/>
              <a:ext cx="304306" cy="707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IP ATTORNEY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Lin Yu-Huan</a:t>
              </a:r>
            </a:p>
          </p:txBody>
        </p:sp>
        <p:sp>
          <p:nvSpPr>
            <p:cNvPr id="772" name="Shape"/>
            <p:cNvSpPr/>
            <p:nvPr/>
          </p:nvSpPr>
          <p:spPr>
            <a:xfrm>
              <a:off x="5287982" y="231286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3" name="Band (CLT Group)"/>
            <p:cNvSpPr/>
            <p:nvPr/>
          </p:nvSpPr>
          <p:spPr>
            <a:xfrm>
              <a:off x="5310982" y="2321707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4" name="U"/>
            <p:cNvSpPr/>
            <p:nvPr/>
          </p:nvSpPr>
          <p:spPr>
            <a:xfrm>
              <a:off x="5585211" y="2321707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75" name="Group"/>
          <p:cNvGrpSpPr/>
          <p:nvPr/>
        </p:nvGrpSpPr>
        <p:grpSpPr>
          <a:xfrm>
            <a:off x="5282674" y="2387168"/>
            <a:ext cx="350306" cy="146846"/>
            <a:chOff x="5282674" y="2387168"/>
            <a:chExt cx="350306" cy="146846"/>
          </a:xfrm>
        </p:grpSpPr>
        <p:sp>
          <p:nvSpPr>
            <p:cNvPr id="278" name="Shape"/>
            <p:cNvSpPr/>
            <p:nvPr/>
          </p:nvSpPr>
          <p:spPr>
            <a:xfrm>
              <a:off x="5282674" y="2387168"/>
              <a:ext cx="350306" cy="14684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53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6" name="IP PARALEGAL Zhang Zhen"/>
            <p:cNvSpPr/>
            <p:nvPr/>
          </p:nvSpPr>
          <p:spPr>
            <a:xfrm>
              <a:off x="5305674" y="2401322"/>
              <a:ext cx="304306" cy="7076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IP PARALEGAL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Zhang Zhen</a:t>
              </a:r>
            </a:p>
          </p:txBody>
        </p:sp>
        <p:sp>
          <p:nvSpPr>
            <p:cNvPr id="777" name="Shape"/>
            <p:cNvSpPr/>
            <p:nvPr/>
          </p:nvSpPr>
          <p:spPr>
            <a:xfrm>
              <a:off x="5287982" y="248093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8" name="Band (CLT Group)"/>
            <p:cNvSpPr/>
            <p:nvPr/>
          </p:nvSpPr>
          <p:spPr>
            <a:xfrm>
              <a:off x="5310982" y="2489782"/>
              <a:ext cx="275999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9" name="L"/>
            <p:cNvSpPr/>
            <p:nvPr/>
          </p:nvSpPr>
          <p:spPr>
            <a:xfrm>
              <a:off x="5586980" y="2489782"/>
              <a:ext cx="17693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80" name="Group"/>
          <p:cNvGrpSpPr/>
          <p:nvPr/>
        </p:nvGrpSpPr>
        <p:grpSpPr>
          <a:xfrm>
            <a:off x="6506974" y="989484"/>
            <a:ext cx="350306" cy="263614"/>
            <a:chOff x="6506974" y="989484"/>
            <a:chExt cx="350306" cy="263614"/>
          </a:xfrm>
        </p:grpSpPr>
        <p:sp>
          <p:nvSpPr>
            <p:cNvPr id="280" name="Shape"/>
            <p:cNvSpPr/>
            <p:nvPr/>
          </p:nvSpPr>
          <p:spPr>
            <a:xfrm>
              <a:off x="6506974" y="989484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1" name="VP, GLBL OPS,, ,TECH &amp;amp;, ,COMPLIANCE, ,COUNSEL Simko Joshua K"/>
            <p:cNvSpPr/>
            <p:nvPr/>
          </p:nvSpPr>
          <p:spPr>
            <a:xfrm>
              <a:off x="6529974" y="1003638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GLBL OPS, TECH &amp; COMPLIANCE COUNSEL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Simko Joshua K</a:t>
              </a:r>
            </a:p>
          </p:txBody>
        </p:sp>
        <p:sp>
          <p:nvSpPr>
            <p:cNvPr id="782" name="Shape"/>
            <p:cNvSpPr/>
            <p:nvPr/>
          </p:nvSpPr>
          <p:spPr>
            <a:xfrm>
              <a:off x="6512282" y="120002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3" name="Band (CLT Group)"/>
            <p:cNvSpPr/>
            <p:nvPr/>
          </p:nvSpPr>
          <p:spPr>
            <a:xfrm>
              <a:off x="6535282" y="1208867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84" name="CLT"/>
            <p:cNvSpPr/>
            <p:nvPr/>
          </p:nvSpPr>
          <p:spPr>
            <a:xfrm>
              <a:off x="6782973" y="1208867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785" name="Group"/>
          <p:cNvGrpSpPr/>
          <p:nvPr/>
        </p:nvGrpSpPr>
        <p:grpSpPr>
          <a:xfrm>
            <a:off x="6117746" y="1309713"/>
            <a:ext cx="350306" cy="263614"/>
            <a:chOff x="6117746" y="1309713"/>
            <a:chExt cx="350306" cy="263614"/>
          </a:xfrm>
        </p:grpSpPr>
        <p:sp>
          <p:nvSpPr>
            <p:cNvPr id="282" name="Shape"/>
            <p:cNvSpPr/>
            <p:nvPr/>
          </p:nvSpPr>
          <p:spPr>
            <a:xfrm>
              <a:off x="6117746" y="1309713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6" name="VP, PRIVACY,, ,ETHICS &amp;amp;, ,COMPLIANCE, ,COUNSEL Lemons Jaime M"/>
            <p:cNvSpPr/>
            <p:nvPr/>
          </p:nvSpPr>
          <p:spPr>
            <a:xfrm>
              <a:off x="6140746" y="1323867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VP, PRIVACY, ETHICS &amp; COMPLIANCE COUNSEL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Lemons Jaime M</a:t>
              </a:r>
            </a:p>
          </p:txBody>
        </p:sp>
        <p:sp>
          <p:nvSpPr>
            <p:cNvPr id="787" name="Shape"/>
            <p:cNvSpPr/>
            <p:nvPr/>
          </p:nvSpPr>
          <p:spPr>
            <a:xfrm>
              <a:off x="6123054" y="1520250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8" name="Band (CLT Group)"/>
            <p:cNvSpPr/>
            <p:nvPr/>
          </p:nvSpPr>
          <p:spPr>
            <a:xfrm>
              <a:off x="6146054" y="1529096"/>
              <a:ext cx="247691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89" name="CLT"/>
            <p:cNvSpPr/>
            <p:nvPr/>
          </p:nvSpPr>
          <p:spPr>
            <a:xfrm>
              <a:off x="6393744" y="1529096"/>
              <a:ext cx="4600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790" name="Group"/>
          <p:cNvGrpSpPr/>
          <p:nvPr/>
        </p:nvGrpSpPr>
        <p:grpSpPr>
          <a:xfrm>
            <a:off x="5671903" y="1629942"/>
            <a:ext cx="350306" cy="185769"/>
            <a:chOff x="5671903" y="1629942"/>
            <a:chExt cx="350306" cy="185769"/>
          </a:xfrm>
        </p:grpSpPr>
        <p:sp>
          <p:nvSpPr>
            <p:cNvPr id="284" name="Shape"/>
            <p:cNvSpPr/>
            <p:nvPr/>
          </p:nvSpPr>
          <p:spPr>
            <a:xfrm>
              <a:off x="5671903" y="1629942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1" name="SR GLOBAL, ,PRIVACY COUNSEL Zamoyski Madeline A"/>
            <p:cNvSpPr/>
            <p:nvPr/>
          </p:nvSpPr>
          <p:spPr>
            <a:xfrm>
              <a:off x="5694903" y="1644095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GLOBAL PRIVACY COUNSEL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Zamoyski Madeline A</a:t>
              </a:r>
            </a:p>
          </p:txBody>
        </p:sp>
        <p:sp>
          <p:nvSpPr>
            <p:cNvPr id="792" name="Shape"/>
            <p:cNvSpPr/>
            <p:nvPr/>
          </p:nvSpPr>
          <p:spPr>
            <a:xfrm>
              <a:off x="5677210" y="1762633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3" name="Band (CLT Group)"/>
            <p:cNvSpPr/>
            <p:nvPr/>
          </p:nvSpPr>
          <p:spPr>
            <a:xfrm>
              <a:off x="5700210" y="1771479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94" name="S"/>
            <p:cNvSpPr/>
            <p:nvPr/>
          </p:nvSpPr>
          <p:spPr>
            <a:xfrm>
              <a:off x="5974439" y="1771479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795" name="Group"/>
          <p:cNvGrpSpPr/>
          <p:nvPr/>
        </p:nvGrpSpPr>
        <p:grpSpPr>
          <a:xfrm>
            <a:off x="5728518" y="1836940"/>
            <a:ext cx="350306" cy="224691"/>
            <a:chOff x="5728518" y="1836940"/>
            <a:chExt cx="350306" cy="224691"/>
          </a:xfrm>
        </p:grpSpPr>
        <p:sp>
          <p:nvSpPr>
            <p:cNvPr id="286" name="Shape"/>
            <p:cNvSpPr/>
            <p:nvPr/>
          </p:nvSpPr>
          <p:spPr>
            <a:xfrm>
              <a:off x="5728518" y="1836940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6" name="SR COUNSEL - DIG, ,PROD/TECH/PRIVAC,Y-APAC Byrne Mark Peter"/>
            <p:cNvSpPr/>
            <p:nvPr/>
          </p:nvSpPr>
          <p:spPr>
            <a:xfrm>
              <a:off x="5751518" y="1851094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COUNSEL - DIG PROD/TECH/PRIVACY-APAC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Byrne Mark Peter</a:t>
              </a:r>
            </a:p>
          </p:txBody>
        </p:sp>
        <p:sp>
          <p:nvSpPr>
            <p:cNvPr id="797" name="Shape"/>
            <p:cNvSpPr/>
            <p:nvPr/>
          </p:nvSpPr>
          <p:spPr>
            <a:xfrm>
              <a:off x="5733825" y="200855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8" name="Band (CLT Group)"/>
            <p:cNvSpPr/>
            <p:nvPr/>
          </p:nvSpPr>
          <p:spPr>
            <a:xfrm>
              <a:off x="5756825" y="2017401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99" name="S"/>
            <p:cNvSpPr/>
            <p:nvPr/>
          </p:nvSpPr>
          <p:spPr>
            <a:xfrm>
              <a:off x="6031054" y="2017401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00" name="Group"/>
          <p:cNvGrpSpPr/>
          <p:nvPr/>
        </p:nvGrpSpPr>
        <p:grpSpPr>
          <a:xfrm>
            <a:off x="5785133" y="2082862"/>
            <a:ext cx="350306" cy="185769"/>
            <a:chOff x="5785133" y="2082862"/>
            <a:chExt cx="350306" cy="185769"/>
          </a:xfrm>
        </p:grpSpPr>
        <p:sp>
          <p:nvSpPr>
            <p:cNvPr id="288" name="Shape"/>
            <p:cNvSpPr/>
            <p:nvPr/>
          </p:nvSpPr>
          <p:spPr>
            <a:xfrm>
              <a:off x="5785133" y="2082862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1" name="PRIVACY PROGRAM, ,MANAGER Shi Kang"/>
            <p:cNvSpPr/>
            <p:nvPr/>
          </p:nvSpPr>
          <p:spPr>
            <a:xfrm>
              <a:off x="5808133" y="2097016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PRIVACY PROGRAM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Shi Kang</a:t>
              </a:r>
            </a:p>
          </p:txBody>
        </p:sp>
        <p:sp>
          <p:nvSpPr>
            <p:cNvPr id="802" name="Shape"/>
            <p:cNvSpPr/>
            <p:nvPr/>
          </p:nvSpPr>
          <p:spPr>
            <a:xfrm>
              <a:off x="5790440" y="2215553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3" name="Band (CLT Group)"/>
            <p:cNvSpPr/>
            <p:nvPr/>
          </p:nvSpPr>
          <p:spPr>
            <a:xfrm>
              <a:off x="5813440" y="2224400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4" name="U"/>
            <p:cNvSpPr/>
            <p:nvPr/>
          </p:nvSpPr>
          <p:spPr>
            <a:xfrm>
              <a:off x="6087669" y="2224400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05" name="Group"/>
          <p:cNvGrpSpPr/>
          <p:nvPr/>
        </p:nvGrpSpPr>
        <p:grpSpPr>
          <a:xfrm>
            <a:off x="5785133" y="2289861"/>
            <a:ext cx="350306" cy="185769"/>
            <a:chOff x="5785133" y="2289861"/>
            <a:chExt cx="350306" cy="185769"/>
          </a:xfrm>
        </p:grpSpPr>
        <p:sp>
          <p:nvSpPr>
            <p:cNvPr id="290" name="Shape"/>
            <p:cNvSpPr/>
            <p:nvPr/>
          </p:nvSpPr>
          <p:spPr>
            <a:xfrm>
              <a:off x="5785133" y="2289861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6" name="PRIVACY &amp;amp;, ,SECURITY LAWYER Cui MeiQiang"/>
            <p:cNvSpPr/>
            <p:nvPr/>
          </p:nvSpPr>
          <p:spPr>
            <a:xfrm>
              <a:off x="5808133" y="2304014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PRIVACY &amp; SECURITY LAWYER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Cui MeiQiang</a:t>
              </a:r>
            </a:p>
          </p:txBody>
        </p:sp>
        <p:sp>
          <p:nvSpPr>
            <p:cNvPr id="807" name="Shape"/>
            <p:cNvSpPr/>
            <p:nvPr/>
          </p:nvSpPr>
          <p:spPr>
            <a:xfrm>
              <a:off x="5790440" y="242255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8" name="Band (CLT Group)"/>
            <p:cNvSpPr/>
            <p:nvPr/>
          </p:nvSpPr>
          <p:spPr>
            <a:xfrm>
              <a:off x="5813440" y="2431398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9" name="E"/>
            <p:cNvSpPr/>
            <p:nvPr/>
          </p:nvSpPr>
          <p:spPr>
            <a:xfrm>
              <a:off x="6087669" y="2431398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10" name="Group"/>
          <p:cNvGrpSpPr/>
          <p:nvPr/>
        </p:nvGrpSpPr>
        <p:grpSpPr>
          <a:xfrm>
            <a:off x="5785133" y="2496859"/>
            <a:ext cx="350306" cy="185769"/>
            <a:chOff x="5785133" y="2496859"/>
            <a:chExt cx="350306" cy="185769"/>
          </a:xfrm>
        </p:grpSpPr>
        <p:sp>
          <p:nvSpPr>
            <p:cNvPr id="292" name="Shape"/>
            <p:cNvSpPr/>
            <p:nvPr/>
          </p:nvSpPr>
          <p:spPr>
            <a:xfrm>
              <a:off x="5785133" y="2496859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1" name="PRIVACY PROJECT, ,MANAGER Open Position"/>
            <p:cNvSpPr/>
            <p:nvPr/>
          </p:nvSpPr>
          <p:spPr>
            <a:xfrm>
              <a:off x="5808133" y="2511013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PRIVACY PROJECT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812" name="Shape"/>
            <p:cNvSpPr/>
            <p:nvPr/>
          </p:nvSpPr>
          <p:spPr>
            <a:xfrm>
              <a:off x="5790440" y="262955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3" name="Band (CLT Group)"/>
            <p:cNvSpPr/>
            <p:nvPr/>
          </p:nvSpPr>
          <p:spPr>
            <a:xfrm>
              <a:off x="5813440" y="2638397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14" name="U"/>
            <p:cNvSpPr/>
            <p:nvPr/>
          </p:nvSpPr>
          <p:spPr>
            <a:xfrm>
              <a:off x="6087669" y="2638397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15" name="Group"/>
          <p:cNvGrpSpPr/>
          <p:nvPr/>
        </p:nvGrpSpPr>
        <p:grpSpPr>
          <a:xfrm>
            <a:off x="5785133" y="2703858"/>
            <a:ext cx="350306" cy="224691"/>
            <a:chOff x="5785133" y="2703858"/>
            <a:chExt cx="350306" cy="224691"/>
          </a:xfrm>
        </p:grpSpPr>
        <p:sp>
          <p:nvSpPr>
            <p:cNvPr id="294" name="Shape"/>
            <p:cNvSpPr/>
            <p:nvPr/>
          </p:nvSpPr>
          <p:spPr>
            <a:xfrm>
              <a:off x="5785133" y="2703858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6" name="SR LEGAL, ,MANAGER, PRIVACY, ,&amp;amp; SECURITY Zhao YiWen"/>
            <p:cNvSpPr/>
            <p:nvPr/>
          </p:nvSpPr>
          <p:spPr>
            <a:xfrm>
              <a:off x="5808133" y="2718012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SR LEGAL MANAGER, PRIVACY &amp; SECURITY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Zhao YiWen</a:t>
              </a:r>
            </a:p>
          </p:txBody>
        </p:sp>
        <p:sp>
          <p:nvSpPr>
            <p:cNvPr id="817" name="Shape"/>
            <p:cNvSpPr/>
            <p:nvPr/>
          </p:nvSpPr>
          <p:spPr>
            <a:xfrm>
              <a:off x="5790440" y="287547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8" name="Band (CLT Group)"/>
            <p:cNvSpPr/>
            <p:nvPr/>
          </p:nvSpPr>
          <p:spPr>
            <a:xfrm>
              <a:off x="5813440" y="2884319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19" name="U"/>
            <p:cNvSpPr/>
            <p:nvPr/>
          </p:nvSpPr>
          <p:spPr>
            <a:xfrm>
              <a:off x="6087669" y="2884319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20" name="Group"/>
          <p:cNvGrpSpPr/>
          <p:nvPr/>
        </p:nvGrpSpPr>
        <p:grpSpPr>
          <a:xfrm>
            <a:off x="6146054" y="1629942"/>
            <a:ext cx="350306" cy="224691"/>
            <a:chOff x="6146054" y="1629942"/>
            <a:chExt cx="350306" cy="224691"/>
          </a:xfrm>
        </p:grpSpPr>
        <p:sp>
          <p:nvSpPr>
            <p:cNvPr id="296" name="Shape"/>
            <p:cNvSpPr/>
            <p:nvPr/>
          </p:nvSpPr>
          <p:spPr>
            <a:xfrm>
              <a:off x="6146054" y="1629942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1" name="SR COUNSEL,, ,ETHICS &amp;amp;, ,COMPLIANCE Sreedharan Nandakumar"/>
            <p:cNvSpPr/>
            <p:nvPr/>
          </p:nvSpPr>
          <p:spPr>
            <a:xfrm>
              <a:off x="6169053" y="1644095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COUNSEL, ETHICS &amp; COMPLIANCE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Sreedharan Nandakumar</a:t>
              </a:r>
            </a:p>
          </p:txBody>
        </p:sp>
        <p:sp>
          <p:nvSpPr>
            <p:cNvPr id="822" name="Shape"/>
            <p:cNvSpPr/>
            <p:nvPr/>
          </p:nvSpPr>
          <p:spPr>
            <a:xfrm>
              <a:off x="6151361" y="180155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3" name="Band (CLT Group)"/>
            <p:cNvSpPr/>
            <p:nvPr/>
          </p:nvSpPr>
          <p:spPr>
            <a:xfrm>
              <a:off x="6174361" y="1810402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24" name="S"/>
            <p:cNvSpPr/>
            <p:nvPr/>
          </p:nvSpPr>
          <p:spPr>
            <a:xfrm>
              <a:off x="6448590" y="1810402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25" name="Group"/>
          <p:cNvGrpSpPr/>
          <p:nvPr/>
        </p:nvGrpSpPr>
        <p:grpSpPr>
          <a:xfrm>
            <a:off x="6202669" y="1875863"/>
            <a:ext cx="350306" cy="224691"/>
            <a:chOff x="6202669" y="1875863"/>
            <a:chExt cx="350306" cy="224691"/>
          </a:xfrm>
        </p:grpSpPr>
        <p:sp>
          <p:nvSpPr>
            <p:cNvPr id="298" name="Shape"/>
            <p:cNvSpPr/>
            <p:nvPr/>
          </p:nvSpPr>
          <p:spPr>
            <a:xfrm>
              <a:off x="6202669" y="1875863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6" name="DIR, E&amp;amp;C RISK, ,MANAGEMENT &amp;amp;, ,CONTROLS McCann Kerry Ann"/>
            <p:cNvSpPr/>
            <p:nvPr/>
          </p:nvSpPr>
          <p:spPr>
            <a:xfrm>
              <a:off x="6225669" y="1890017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DIR, E&amp;C RISK MANAGEMENT &amp; CONTROLS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McCann Kerry Ann</a:t>
              </a:r>
            </a:p>
          </p:txBody>
        </p:sp>
        <p:sp>
          <p:nvSpPr>
            <p:cNvPr id="827" name="Shape"/>
            <p:cNvSpPr/>
            <p:nvPr/>
          </p:nvSpPr>
          <p:spPr>
            <a:xfrm>
              <a:off x="6207976" y="204747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8" name="Band (CLT Group)"/>
            <p:cNvSpPr/>
            <p:nvPr/>
          </p:nvSpPr>
          <p:spPr>
            <a:xfrm>
              <a:off x="6230976" y="205632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29" name="E"/>
            <p:cNvSpPr/>
            <p:nvPr/>
          </p:nvSpPr>
          <p:spPr>
            <a:xfrm>
              <a:off x="6505205" y="205632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830" name="Group"/>
          <p:cNvGrpSpPr/>
          <p:nvPr/>
        </p:nvGrpSpPr>
        <p:grpSpPr>
          <a:xfrm>
            <a:off x="6259284" y="2121785"/>
            <a:ext cx="350306" cy="224691"/>
            <a:chOff x="6259284" y="2121785"/>
            <a:chExt cx="350306" cy="224691"/>
          </a:xfrm>
        </p:grpSpPr>
        <p:sp>
          <p:nvSpPr>
            <p:cNvPr id="300" name="Shape"/>
            <p:cNvSpPr/>
            <p:nvPr/>
          </p:nvSpPr>
          <p:spPr>
            <a:xfrm>
              <a:off x="6259284" y="2121785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1" name="ETHICS&amp;amp;COMPLIAN,CE CONTROLLING, ,MGR-GC Liu HongZhi"/>
            <p:cNvSpPr/>
            <p:nvPr/>
          </p:nvSpPr>
          <p:spPr>
            <a:xfrm>
              <a:off x="6282284" y="2135939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ETHICS&amp;COMPLIANCE CONTROLLING MGR-GC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Liu HongZhi</a:t>
              </a:r>
            </a:p>
          </p:txBody>
        </p:sp>
        <p:sp>
          <p:nvSpPr>
            <p:cNvPr id="832" name="Shape"/>
            <p:cNvSpPr/>
            <p:nvPr/>
          </p:nvSpPr>
          <p:spPr>
            <a:xfrm>
              <a:off x="6264591" y="2293399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3" name="Band (CLT Group)"/>
            <p:cNvSpPr/>
            <p:nvPr/>
          </p:nvSpPr>
          <p:spPr>
            <a:xfrm>
              <a:off x="6287591" y="2302245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34" name="U"/>
            <p:cNvSpPr/>
            <p:nvPr/>
          </p:nvSpPr>
          <p:spPr>
            <a:xfrm>
              <a:off x="6561820" y="2302245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35" name="Group"/>
          <p:cNvGrpSpPr/>
          <p:nvPr/>
        </p:nvGrpSpPr>
        <p:grpSpPr>
          <a:xfrm>
            <a:off x="6202669" y="2367706"/>
            <a:ext cx="350306" cy="185769"/>
            <a:chOff x="6202669" y="2367706"/>
            <a:chExt cx="350306" cy="185769"/>
          </a:xfrm>
        </p:grpSpPr>
        <p:sp>
          <p:nvSpPr>
            <p:cNvPr id="302" name="Shape"/>
            <p:cNvSpPr/>
            <p:nvPr/>
          </p:nvSpPr>
          <p:spPr>
            <a:xfrm>
              <a:off x="6202669" y="2367706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353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6" name="SR DIR, ETHICS &amp;amp;, ,COMPLIANCE GC Han Michelle"/>
            <p:cNvSpPr/>
            <p:nvPr/>
          </p:nvSpPr>
          <p:spPr>
            <a:xfrm>
              <a:off x="6225669" y="2381860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SR DIR, ETHICS &amp; COMPLIANCE GC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Han Michelle</a:t>
              </a:r>
            </a:p>
          </p:txBody>
        </p:sp>
        <p:sp>
          <p:nvSpPr>
            <p:cNvPr id="837" name="Shape"/>
            <p:cNvSpPr/>
            <p:nvPr/>
          </p:nvSpPr>
          <p:spPr>
            <a:xfrm>
              <a:off x="6207976" y="250039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8" name="Band (CLT Group)"/>
            <p:cNvSpPr/>
            <p:nvPr/>
          </p:nvSpPr>
          <p:spPr>
            <a:xfrm>
              <a:off x="6230976" y="250924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39" name="S"/>
            <p:cNvSpPr/>
            <p:nvPr/>
          </p:nvSpPr>
          <p:spPr>
            <a:xfrm>
              <a:off x="6505205" y="250924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840" name="Group"/>
          <p:cNvGrpSpPr/>
          <p:nvPr/>
        </p:nvGrpSpPr>
        <p:grpSpPr>
          <a:xfrm>
            <a:off x="6259284" y="2574705"/>
            <a:ext cx="350306" cy="263614"/>
            <a:chOff x="6259284" y="2574705"/>
            <a:chExt cx="350306" cy="263614"/>
          </a:xfrm>
        </p:grpSpPr>
        <p:sp>
          <p:nvSpPr>
            <p:cNvPr id="304" name="Shape"/>
            <p:cNvSpPr/>
            <p:nvPr/>
          </p:nvSpPr>
          <p:spPr>
            <a:xfrm>
              <a:off x="6259284" y="2574705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1" name="ETHICS &amp;amp;, ,COMPLIANCE, ,MANAGER -,MARKETPLACE Wan Chao"/>
            <p:cNvSpPr/>
            <p:nvPr/>
          </p:nvSpPr>
          <p:spPr>
            <a:xfrm>
              <a:off x="6282284" y="2588859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ETHICS &amp; COMPLIANCE MANAGER -MARKETPLACE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Wan Chao</a:t>
              </a:r>
            </a:p>
          </p:txBody>
        </p:sp>
        <p:sp>
          <p:nvSpPr>
            <p:cNvPr id="842" name="Shape"/>
            <p:cNvSpPr/>
            <p:nvPr/>
          </p:nvSpPr>
          <p:spPr>
            <a:xfrm>
              <a:off x="6264591" y="278524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3" name="Band (CLT Group)"/>
            <p:cNvSpPr/>
            <p:nvPr/>
          </p:nvSpPr>
          <p:spPr>
            <a:xfrm>
              <a:off x="6287591" y="2794088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44" name="U"/>
            <p:cNvSpPr/>
            <p:nvPr/>
          </p:nvSpPr>
          <p:spPr>
            <a:xfrm>
              <a:off x="6561820" y="2794088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45" name="Group"/>
          <p:cNvGrpSpPr/>
          <p:nvPr/>
        </p:nvGrpSpPr>
        <p:grpSpPr>
          <a:xfrm>
            <a:off x="6259284" y="2859549"/>
            <a:ext cx="350306" cy="224691"/>
            <a:chOff x="6259284" y="2859549"/>
            <a:chExt cx="350306" cy="224691"/>
          </a:xfrm>
        </p:grpSpPr>
        <p:sp>
          <p:nvSpPr>
            <p:cNvPr id="306" name="Shape"/>
            <p:cNvSpPr/>
            <p:nvPr/>
          </p:nvSpPr>
          <p:spPr>
            <a:xfrm>
              <a:off x="6259284" y="2859549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6" name="ETHICS &amp;amp;, ,COMPLIANCE MGR -, ,GOAL &amp;amp; SUPPORT Zhang MengYu"/>
            <p:cNvSpPr/>
            <p:nvPr/>
          </p:nvSpPr>
          <p:spPr>
            <a:xfrm>
              <a:off x="6282284" y="2873703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ETHICS &amp; COMPLIANCE MGR - GOAL &amp; SUPPORT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Zhang MengYu</a:t>
              </a:r>
            </a:p>
          </p:txBody>
        </p:sp>
        <p:sp>
          <p:nvSpPr>
            <p:cNvPr id="847" name="Shape"/>
            <p:cNvSpPr/>
            <p:nvPr/>
          </p:nvSpPr>
          <p:spPr>
            <a:xfrm>
              <a:off x="6264591" y="3031164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8" name="Band (CLT Group)"/>
            <p:cNvSpPr/>
            <p:nvPr/>
          </p:nvSpPr>
          <p:spPr>
            <a:xfrm>
              <a:off x="6287591" y="3040010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49" name="U"/>
            <p:cNvSpPr/>
            <p:nvPr/>
          </p:nvSpPr>
          <p:spPr>
            <a:xfrm>
              <a:off x="6561820" y="3040010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50" name="Group"/>
          <p:cNvGrpSpPr/>
          <p:nvPr/>
        </p:nvGrpSpPr>
        <p:grpSpPr>
          <a:xfrm>
            <a:off x="6259284" y="3105471"/>
            <a:ext cx="350306" cy="224691"/>
            <a:chOff x="6259284" y="3105471"/>
            <a:chExt cx="350306" cy="224691"/>
          </a:xfrm>
        </p:grpSpPr>
        <p:sp>
          <p:nvSpPr>
            <p:cNvPr id="308" name="Shape"/>
            <p:cNvSpPr/>
            <p:nvPr/>
          </p:nvSpPr>
          <p:spPr>
            <a:xfrm>
              <a:off x="6259284" y="3105471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1" name="ETHICS &amp;amp;, ,COMPLIANCE MGR -, ,TRAINING/INNOV Peng JiaLiang"/>
            <p:cNvSpPr/>
            <p:nvPr/>
          </p:nvSpPr>
          <p:spPr>
            <a:xfrm>
              <a:off x="6282284" y="3119625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ETHICS &amp; COMPLIANCE MGR - TRAINING/INNOV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Peng JiaLiang</a:t>
              </a:r>
            </a:p>
          </p:txBody>
        </p:sp>
        <p:sp>
          <p:nvSpPr>
            <p:cNvPr id="852" name="Shape"/>
            <p:cNvSpPr/>
            <p:nvPr/>
          </p:nvSpPr>
          <p:spPr>
            <a:xfrm>
              <a:off x="6264591" y="327708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3" name="Band (CLT Group)"/>
            <p:cNvSpPr/>
            <p:nvPr/>
          </p:nvSpPr>
          <p:spPr>
            <a:xfrm>
              <a:off x="6287591" y="3285931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4" name="U"/>
            <p:cNvSpPr/>
            <p:nvPr/>
          </p:nvSpPr>
          <p:spPr>
            <a:xfrm>
              <a:off x="6561820" y="3285931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55" name="Group"/>
          <p:cNvGrpSpPr/>
          <p:nvPr/>
        </p:nvGrpSpPr>
        <p:grpSpPr>
          <a:xfrm>
            <a:off x="6259284" y="3351393"/>
            <a:ext cx="350306" cy="224691"/>
            <a:chOff x="6259284" y="3351393"/>
            <a:chExt cx="350306" cy="224691"/>
          </a:xfrm>
        </p:grpSpPr>
        <p:sp>
          <p:nvSpPr>
            <p:cNvPr id="310" name="Shape"/>
            <p:cNvSpPr/>
            <p:nvPr/>
          </p:nvSpPr>
          <p:spPr>
            <a:xfrm>
              <a:off x="6259284" y="3351393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53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6" name="ETHICS AND, ,COMPLIANCE, ,COORDINATOR - GC Che XueQiao"/>
            <p:cNvSpPr/>
            <p:nvPr/>
          </p:nvSpPr>
          <p:spPr>
            <a:xfrm>
              <a:off x="6282284" y="3365546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ETHICS AND COMPLIANCE COORDINATOR - GC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Che XueQiao</a:t>
              </a:r>
            </a:p>
          </p:txBody>
        </p:sp>
        <p:sp>
          <p:nvSpPr>
            <p:cNvPr id="857" name="Shape"/>
            <p:cNvSpPr/>
            <p:nvPr/>
          </p:nvSpPr>
          <p:spPr>
            <a:xfrm>
              <a:off x="6264591" y="3523007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8" name="Band (CLT Group)"/>
            <p:cNvSpPr/>
            <p:nvPr/>
          </p:nvSpPr>
          <p:spPr>
            <a:xfrm>
              <a:off x="6287591" y="3531853"/>
              <a:ext cx="275999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9" name="L"/>
            <p:cNvSpPr/>
            <p:nvPr/>
          </p:nvSpPr>
          <p:spPr>
            <a:xfrm>
              <a:off x="6563590" y="3531853"/>
              <a:ext cx="17693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60" name="Group"/>
          <p:cNvGrpSpPr/>
          <p:nvPr/>
        </p:nvGrpSpPr>
        <p:grpSpPr>
          <a:xfrm>
            <a:off x="6563590" y="1629942"/>
            <a:ext cx="350306" cy="224691"/>
            <a:chOff x="6563590" y="1629942"/>
            <a:chExt cx="350306" cy="224691"/>
          </a:xfrm>
        </p:grpSpPr>
        <p:sp>
          <p:nvSpPr>
            <p:cNvPr id="312" name="Shape"/>
            <p:cNvSpPr/>
            <p:nvPr/>
          </p:nvSpPr>
          <p:spPr>
            <a:xfrm>
              <a:off x="6563590" y="1629942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1" name="SR DIR, PRIVACY, ,COMPLIANCE, ,ANALYSTS Hinck Peter Roy"/>
            <p:cNvSpPr/>
            <p:nvPr/>
          </p:nvSpPr>
          <p:spPr>
            <a:xfrm>
              <a:off x="6586589" y="1644095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DIR, PRIVACY COMPLIANCE ANALYSTS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Hinck Peter Roy</a:t>
              </a:r>
            </a:p>
          </p:txBody>
        </p:sp>
        <p:sp>
          <p:nvSpPr>
            <p:cNvPr id="862" name="Shape"/>
            <p:cNvSpPr/>
            <p:nvPr/>
          </p:nvSpPr>
          <p:spPr>
            <a:xfrm>
              <a:off x="6568897" y="1801556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3" name="Band (CLT Group)"/>
            <p:cNvSpPr/>
            <p:nvPr/>
          </p:nvSpPr>
          <p:spPr>
            <a:xfrm>
              <a:off x="6591897" y="1810402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64" name="S"/>
            <p:cNvSpPr/>
            <p:nvPr/>
          </p:nvSpPr>
          <p:spPr>
            <a:xfrm>
              <a:off x="6866126" y="1810402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65" name="Group"/>
          <p:cNvGrpSpPr/>
          <p:nvPr/>
        </p:nvGrpSpPr>
        <p:grpSpPr>
          <a:xfrm>
            <a:off x="6620205" y="1875863"/>
            <a:ext cx="350306" cy="185769"/>
            <a:chOff x="6620205" y="1875863"/>
            <a:chExt cx="350306" cy="185769"/>
          </a:xfrm>
        </p:grpSpPr>
        <p:sp>
          <p:nvSpPr>
            <p:cNvPr id="314" name="Shape"/>
            <p:cNvSpPr/>
            <p:nvPr/>
          </p:nvSpPr>
          <p:spPr>
            <a:xfrm>
              <a:off x="6620205" y="1875863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6" name="DIR, PRIVACY, ,COMPLIANCE - GC Zou Rachel"/>
            <p:cNvSpPr/>
            <p:nvPr/>
          </p:nvSpPr>
          <p:spPr>
            <a:xfrm>
              <a:off x="6643204" y="1890017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DIR, PRIVACY COMPLIANCE - GC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Zou Rachel</a:t>
              </a:r>
            </a:p>
          </p:txBody>
        </p:sp>
        <p:sp>
          <p:nvSpPr>
            <p:cNvPr id="867" name="Shape"/>
            <p:cNvSpPr/>
            <p:nvPr/>
          </p:nvSpPr>
          <p:spPr>
            <a:xfrm>
              <a:off x="6625512" y="2008555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8" name="Band (CLT Group)"/>
            <p:cNvSpPr/>
            <p:nvPr/>
          </p:nvSpPr>
          <p:spPr>
            <a:xfrm>
              <a:off x="6648512" y="2017401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9" name="E"/>
            <p:cNvSpPr/>
            <p:nvPr/>
          </p:nvSpPr>
          <p:spPr>
            <a:xfrm>
              <a:off x="6922741" y="2017401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70" name="Group"/>
          <p:cNvGrpSpPr/>
          <p:nvPr/>
        </p:nvGrpSpPr>
        <p:grpSpPr>
          <a:xfrm>
            <a:off x="6676820" y="2082862"/>
            <a:ext cx="350306" cy="263614"/>
            <a:chOff x="6676820" y="2082862"/>
            <a:chExt cx="350306" cy="263614"/>
          </a:xfrm>
        </p:grpSpPr>
        <p:sp>
          <p:nvSpPr>
            <p:cNvPr id="316" name="Shape"/>
            <p:cNvSpPr/>
            <p:nvPr/>
          </p:nvSpPr>
          <p:spPr>
            <a:xfrm>
              <a:off x="6676820" y="2082862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1" name="SR PRIVACY &amp;amp;, ,DIGITAL, ,COMPLIANCE, ,MANAGER Hu JiaYi"/>
            <p:cNvSpPr/>
            <p:nvPr/>
          </p:nvSpPr>
          <p:spPr>
            <a:xfrm>
              <a:off x="6699819" y="2097016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SR PRIVACY &amp; DIGITAL COMPLIANCE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Hu JiaYi</a:t>
              </a:r>
            </a:p>
          </p:txBody>
        </p:sp>
        <p:sp>
          <p:nvSpPr>
            <p:cNvPr id="872" name="Shape"/>
            <p:cNvSpPr/>
            <p:nvPr/>
          </p:nvSpPr>
          <p:spPr>
            <a:xfrm>
              <a:off x="6682127" y="2293399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3" name="Band (CLT Group)"/>
            <p:cNvSpPr/>
            <p:nvPr/>
          </p:nvSpPr>
          <p:spPr>
            <a:xfrm>
              <a:off x="6705127" y="2302245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4" name="U"/>
            <p:cNvSpPr/>
            <p:nvPr/>
          </p:nvSpPr>
          <p:spPr>
            <a:xfrm>
              <a:off x="6979356" y="2302245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75" name="Group"/>
          <p:cNvGrpSpPr/>
          <p:nvPr/>
        </p:nvGrpSpPr>
        <p:grpSpPr>
          <a:xfrm>
            <a:off x="6676820" y="2367706"/>
            <a:ext cx="350306" cy="224691"/>
            <a:chOff x="6676820" y="2367706"/>
            <a:chExt cx="350306" cy="224691"/>
          </a:xfrm>
        </p:grpSpPr>
        <p:sp>
          <p:nvSpPr>
            <p:cNvPr id="318" name="Shape"/>
            <p:cNvSpPr/>
            <p:nvPr/>
          </p:nvSpPr>
          <p:spPr>
            <a:xfrm>
              <a:off x="6676820" y="2367706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6" name="PRIVACY &amp;amp; DIGITAL, ,COMPLIANCE, ,MANAGER Xu YiMin"/>
            <p:cNvSpPr/>
            <p:nvPr/>
          </p:nvSpPr>
          <p:spPr>
            <a:xfrm>
              <a:off x="6699819" y="2381860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PRIVACY &amp; DIGITAL COMPLIANCE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Xu YiMin</a:t>
              </a:r>
            </a:p>
          </p:txBody>
        </p:sp>
        <p:sp>
          <p:nvSpPr>
            <p:cNvPr id="877" name="Shape"/>
            <p:cNvSpPr/>
            <p:nvPr/>
          </p:nvSpPr>
          <p:spPr>
            <a:xfrm>
              <a:off x="6682127" y="2539321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8" name="Band (CLT Group)"/>
            <p:cNvSpPr/>
            <p:nvPr/>
          </p:nvSpPr>
          <p:spPr>
            <a:xfrm>
              <a:off x="6705127" y="2548167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9" name="U"/>
            <p:cNvSpPr/>
            <p:nvPr/>
          </p:nvSpPr>
          <p:spPr>
            <a:xfrm>
              <a:off x="6979356" y="2548167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80" name="Group"/>
          <p:cNvGrpSpPr/>
          <p:nvPr/>
        </p:nvGrpSpPr>
        <p:grpSpPr>
          <a:xfrm>
            <a:off x="6676820" y="2613628"/>
            <a:ext cx="350306" cy="224691"/>
            <a:chOff x="6676820" y="2613628"/>
            <a:chExt cx="350306" cy="224691"/>
          </a:xfrm>
        </p:grpSpPr>
        <p:sp>
          <p:nvSpPr>
            <p:cNvPr id="320" name="Shape"/>
            <p:cNvSpPr/>
            <p:nvPr/>
          </p:nvSpPr>
          <p:spPr>
            <a:xfrm>
              <a:off x="6676820" y="2613628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3539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1" name="SR PRIVACY, ,COMPLIANCE, ,ANALYST Chen LinLan"/>
            <p:cNvSpPr/>
            <p:nvPr/>
          </p:nvSpPr>
          <p:spPr>
            <a:xfrm>
              <a:off x="6699819" y="2627782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EEEEEE"/>
                  </a:solidFill>
                </a:rPr>
                <a:t>SR PRIVACY COMPLIANCE ANALYST</a:t>
              </a:r>
            </a:p>
            <a:p>
              <a:pPr algn="l"/>
              <a:r>
                <a:rPr lang="en-GB" sz="190">
                  <a:solidFill>
                    <a:srgbClr val="EEEEEE"/>
                  </a:solidFill>
                </a:rPr>
                <a:t>Chen LinLan</a:t>
              </a:r>
            </a:p>
          </p:txBody>
        </p:sp>
        <p:sp>
          <p:nvSpPr>
            <p:cNvPr id="882" name="Shape"/>
            <p:cNvSpPr/>
            <p:nvPr/>
          </p:nvSpPr>
          <p:spPr>
            <a:xfrm>
              <a:off x="6682127" y="2785242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3" name="Band (CLT Group)"/>
            <p:cNvSpPr/>
            <p:nvPr/>
          </p:nvSpPr>
          <p:spPr>
            <a:xfrm>
              <a:off x="6705127" y="2794088"/>
              <a:ext cx="275999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4" name="L"/>
            <p:cNvSpPr/>
            <p:nvPr/>
          </p:nvSpPr>
          <p:spPr>
            <a:xfrm>
              <a:off x="6981125" y="2794088"/>
              <a:ext cx="17693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5" name="Group"/>
          <p:cNvGrpSpPr/>
          <p:nvPr/>
        </p:nvGrpSpPr>
        <p:grpSpPr>
          <a:xfrm>
            <a:off x="6676820" y="2859549"/>
            <a:ext cx="350306" cy="224691"/>
            <a:chOff x="6676820" y="2859549"/>
            <a:chExt cx="350306" cy="224691"/>
          </a:xfrm>
        </p:grpSpPr>
        <p:sp>
          <p:nvSpPr>
            <p:cNvPr id="322" name="Shape"/>
            <p:cNvSpPr/>
            <p:nvPr/>
          </p:nvSpPr>
          <p:spPr>
            <a:xfrm>
              <a:off x="6676820" y="2859549"/>
              <a:ext cx="350306" cy="224691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6" name="PRIVACY, ,COMPLIANCE TEAM, ,MANAGER Chen ChenNan"/>
            <p:cNvSpPr/>
            <p:nvPr/>
          </p:nvSpPr>
          <p:spPr>
            <a:xfrm>
              <a:off x="6699819" y="2873703"/>
              <a:ext cx="304306" cy="1486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PRIVACY COMPLIANCE TEAM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Chen ChenNan</a:t>
              </a:r>
            </a:p>
          </p:txBody>
        </p:sp>
        <p:sp>
          <p:nvSpPr>
            <p:cNvPr id="887" name="Shape"/>
            <p:cNvSpPr/>
            <p:nvPr/>
          </p:nvSpPr>
          <p:spPr>
            <a:xfrm>
              <a:off x="6682127" y="3031164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8" name="Band (CLT Group)"/>
            <p:cNvSpPr/>
            <p:nvPr/>
          </p:nvSpPr>
          <p:spPr>
            <a:xfrm>
              <a:off x="6705127" y="3040010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9" name="U"/>
            <p:cNvSpPr/>
            <p:nvPr/>
          </p:nvSpPr>
          <p:spPr>
            <a:xfrm>
              <a:off x="6979356" y="3040010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90" name="Group"/>
          <p:cNvGrpSpPr/>
          <p:nvPr/>
        </p:nvGrpSpPr>
        <p:grpSpPr>
          <a:xfrm>
            <a:off x="6676820" y="3105471"/>
            <a:ext cx="350306" cy="263614"/>
            <a:chOff x="6676820" y="3105471"/>
            <a:chExt cx="350306" cy="263614"/>
          </a:xfrm>
        </p:grpSpPr>
        <p:sp>
          <p:nvSpPr>
            <p:cNvPr id="324" name="Shape"/>
            <p:cNvSpPr/>
            <p:nvPr/>
          </p:nvSpPr>
          <p:spPr>
            <a:xfrm>
              <a:off x="6676820" y="3105471"/>
              <a:ext cx="350306" cy="263614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35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1" name="PRIVACY AND, ,DIGITAL, ,COMPLIANCE, ,MANAGER Open Position"/>
            <p:cNvSpPr/>
            <p:nvPr/>
          </p:nvSpPr>
          <p:spPr>
            <a:xfrm>
              <a:off x="6699819" y="3119625"/>
              <a:ext cx="304306" cy="18753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PRIVACY AND DIGITAL COMPLIANCE MANAGER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892" name="Shape"/>
            <p:cNvSpPr/>
            <p:nvPr/>
          </p:nvSpPr>
          <p:spPr>
            <a:xfrm>
              <a:off x="6682127" y="3316008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3" name="Band (CLT Group)"/>
            <p:cNvSpPr/>
            <p:nvPr/>
          </p:nvSpPr>
          <p:spPr>
            <a:xfrm>
              <a:off x="6705127" y="3324854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4" name="U"/>
            <p:cNvSpPr/>
            <p:nvPr/>
          </p:nvSpPr>
          <p:spPr>
            <a:xfrm>
              <a:off x="6979356" y="3324854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95" name="Group"/>
          <p:cNvGrpSpPr/>
          <p:nvPr/>
        </p:nvGrpSpPr>
        <p:grpSpPr>
          <a:xfrm>
            <a:off x="6896203" y="1309713"/>
            <a:ext cx="350306" cy="185769"/>
            <a:chOff x="6896203" y="1309713"/>
            <a:chExt cx="350306" cy="185769"/>
          </a:xfrm>
        </p:grpSpPr>
        <p:sp>
          <p:nvSpPr>
            <p:cNvPr id="326" name="Shape"/>
            <p:cNvSpPr/>
            <p:nvPr/>
          </p:nvSpPr>
          <p:spPr>
            <a:xfrm>
              <a:off x="6896203" y="1309713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35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6" name="SR COUNSEL,, ,TECHNOLOGY Goodman Michael Lee"/>
            <p:cNvSpPr/>
            <p:nvPr/>
          </p:nvSpPr>
          <p:spPr>
            <a:xfrm>
              <a:off x="6919203" y="1323867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AAAAAA"/>
                  </a:solidFill>
                </a:rPr>
                <a:t>SR COUNSEL, TECHNOLOGY</a:t>
              </a:r>
            </a:p>
            <a:p>
              <a:pPr algn="l"/>
              <a:r>
                <a:rPr lang="en-GB" sz="190">
                  <a:solidFill>
                    <a:srgbClr val="AAAAAA"/>
                  </a:solidFill>
                </a:rPr>
                <a:t>Goodman Michael Lee</a:t>
              </a:r>
            </a:p>
          </p:txBody>
        </p:sp>
        <p:sp>
          <p:nvSpPr>
            <p:cNvPr id="897" name="Shape"/>
            <p:cNvSpPr/>
            <p:nvPr/>
          </p:nvSpPr>
          <p:spPr>
            <a:xfrm>
              <a:off x="6901511" y="1442404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8" name="Band (CLT Group)"/>
            <p:cNvSpPr/>
            <p:nvPr/>
          </p:nvSpPr>
          <p:spPr>
            <a:xfrm>
              <a:off x="6924510" y="1451250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99" name="S"/>
            <p:cNvSpPr/>
            <p:nvPr/>
          </p:nvSpPr>
          <p:spPr>
            <a:xfrm>
              <a:off x="7198739" y="1451250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900" name="Group"/>
          <p:cNvGrpSpPr/>
          <p:nvPr/>
        </p:nvGrpSpPr>
        <p:grpSpPr>
          <a:xfrm>
            <a:off x="6952818" y="1516712"/>
            <a:ext cx="350306" cy="185769"/>
            <a:chOff x="6952818" y="1516712"/>
            <a:chExt cx="350306" cy="185769"/>
          </a:xfrm>
        </p:grpSpPr>
        <p:sp>
          <p:nvSpPr>
            <p:cNvPr id="328" name="Shape"/>
            <p:cNvSpPr/>
            <p:nvPr/>
          </p:nvSpPr>
          <p:spPr>
            <a:xfrm>
              <a:off x="6952818" y="1516712"/>
              <a:ext cx="350306" cy="18576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83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35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1" name="AGC, TECHNOLOGY, ,- CCC Open Position"/>
            <p:cNvSpPr/>
            <p:nvPr/>
          </p:nvSpPr>
          <p:spPr>
            <a:xfrm>
              <a:off x="6975818" y="1530865"/>
              <a:ext cx="304306" cy="10969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 b="1">
                  <a:solidFill>
                    <a:srgbClr val="282828"/>
                  </a:solidFill>
                </a:rPr>
                <a:t>AGC, TECHNOLOGY - CCC</a:t>
              </a:r>
            </a:p>
            <a:p>
              <a:pPr algn="l"/>
              <a:r>
                <a:rPr lang="en-GB" sz="19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902" name="Shape"/>
            <p:cNvSpPr/>
            <p:nvPr/>
          </p:nvSpPr>
          <p:spPr>
            <a:xfrm>
              <a:off x="6958126" y="1649403"/>
              <a:ext cx="339691" cy="4776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3" name="Band (CLT Group)"/>
            <p:cNvSpPr/>
            <p:nvPr/>
          </p:nvSpPr>
          <p:spPr>
            <a:xfrm>
              <a:off x="6981125" y="1658249"/>
              <a:ext cx="274230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4" name="E"/>
            <p:cNvSpPr/>
            <p:nvPr/>
          </p:nvSpPr>
          <p:spPr>
            <a:xfrm>
              <a:off x="7255354" y="1658249"/>
              <a:ext cx="19462" cy="3007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8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Human Resources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GLOBAL HUMAN RESOURCES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548640"/>
            <a:ext cx="1371600" cy="1061720"/>
            <a:chOff x="7680960" y="54864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20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302890" y="-706078"/>
            <a:ext cx="42973" cy="304103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3"/>
            <a:endCxn id="104" idx="0"/>
          </p:cNvCxnSpPr>
          <p:nvPr/>
        </p:nvCxnSpPr>
        <p:spPr>
          <a:xfrm rot="5400000">
            <a:off x="686399" y="940494"/>
            <a:ext cx="42973" cy="1919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457569" y="1276756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503407" y="1444350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2" idx="3"/>
            <a:endCxn id="110" idx="0"/>
          </p:cNvCxnSpPr>
          <p:nvPr/>
        </p:nvCxnSpPr>
        <p:spPr>
          <a:xfrm rot="16200000" flipH="1">
            <a:off x="878344" y="940494"/>
            <a:ext cx="42973" cy="1919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4"/>
            <a:endCxn id="112" idx="5"/>
          </p:cNvCxnSpPr>
          <p:nvPr/>
        </p:nvCxnSpPr>
        <p:spPr>
          <a:xfrm rot="16200000" flipH="1">
            <a:off x="841459" y="1245243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2" idx="4"/>
            <a:endCxn id="114" idx="5"/>
          </p:cNvCxnSpPr>
          <p:nvPr/>
        </p:nvCxnSpPr>
        <p:spPr>
          <a:xfrm rot="16200000" flipH="1">
            <a:off x="879418" y="1420715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2" idx="4"/>
            <a:endCxn id="116" idx="5"/>
          </p:cNvCxnSpPr>
          <p:nvPr/>
        </p:nvCxnSpPr>
        <p:spPr>
          <a:xfrm rot="16200000" flipH="1">
            <a:off x="771987" y="1528146"/>
            <a:ext cx="321580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2" idx="4"/>
            <a:endCxn id="118" idx="5"/>
          </p:cNvCxnSpPr>
          <p:nvPr/>
        </p:nvCxnSpPr>
        <p:spPr>
          <a:xfrm rot="16200000" flipH="1">
            <a:off x="672433" y="1627700"/>
            <a:ext cx="52068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2" idx="4"/>
            <a:endCxn id="120" idx="5"/>
          </p:cNvCxnSpPr>
          <p:nvPr/>
        </p:nvCxnSpPr>
        <p:spPr>
          <a:xfrm rot="16200000" flipH="1">
            <a:off x="596515" y="1703618"/>
            <a:ext cx="67252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2" idx="4"/>
            <a:endCxn id="122" idx="5"/>
          </p:cNvCxnSpPr>
          <p:nvPr/>
        </p:nvCxnSpPr>
        <p:spPr>
          <a:xfrm rot="16200000" flipH="1">
            <a:off x="520596" y="1779537"/>
            <a:ext cx="824361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2" idx="4"/>
            <a:endCxn id="124" idx="5"/>
          </p:cNvCxnSpPr>
          <p:nvPr/>
        </p:nvCxnSpPr>
        <p:spPr>
          <a:xfrm rot="16200000" flipH="1">
            <a:off x="436799" y="1863334"/>
            <a:ext cx="99195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10" idx="4"/>
            <a:endCxn id="126" idx="5"/>
          </p:cNvCxnSpPr>
          <p:nvPr/>
        </p:nvCxnSpPr>
        <p:spPr>
          <a:xfrm rot="16200000" flipH="1">
            <a:off x="215490" y="1871212"/>
            <a:ext cx="1342898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10" idx="4"/>
            <a:endCxn id="128" idx="5"/>
          </p:cNvCxnSpPr>
          <p:nvPr/>
        </p:nvCxnSpPr>
        <p:spPr>
          <a:xfrm rot="16200000" flipH="1">
            <a:off x="115936" y="1970766"/>
            <a:ext cx="1542005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8" idx="4"/>
            <a:endCxn id="130" idx="5"/>
          </p:cNvCxnSpPr>
          <p:nvPr/>
        </p:nvCxnSpPr>
        <p:spPr>
          <a:xfrm rot="16200000" flipH="1">
            <a:off x="887297" y="2879639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28" idx="4"/>
            <a:endCxn id="132" idx="5"/>
          </p:cNvCxnSpPr>
          <p:nvPr/>
        </p:nvCxnSpPr>
        <p:spPr>
          <a:xfrm rot="16200000" flipH="1">
            <a:off x="795622" y="2971314"/>
            <a:ext cx="274310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28" idx="4"/>
            <a:endCxn id="134" idx="5"/>
          </p:cNvCxnSpPr>
          <p:nvPr/>
        </p:nvCxnSpPr>
        <p:spPr>
          <a:xfrm rot="16200000" flipH="1">
            <a:off x="696068" y="3070868"/>
            <a:ext cx="47341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28" idx="4"/>
            <a:endCxn id="136" idx="5"/>
          </p:cNvCxnSpPr>
          <p:nvPr/>
        </p:nvCxnSpPr>
        <p:spPr>
          <a:xfrm rot="16200000" flipH="1">
            <a:off x="604393" y="3162543"/>
            <a:ext cx="65676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28" idx="4"/>
            <a:endCxn id="138" idx="5"/>
          </p:cNvCxnSpPr>
          <p:nvPr/>
        </p:nvCxnSpPr>
        <p:spPr>
          <a:xfrm rot="16200000" flipH="1">
            <a:off x="512718" y="3254218"/>
            <a:ext cx="84011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10" idx="4"/>
            <a:endCxn id="140" idx="5"/>
          </p:cNvCxnSpPr>
          <p:nvPr/>
        </p:nvCxnSpPr>
        <p:spPr>
          <a:xfrm rot="16200000" flipH="1">
            <a:off x="-449871" y="2536573"/>
            <a:ext cx="2673621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879418" y="4019133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0" idx="4"/>
            <a:endCxn id="144" idx="5"/>
          </p:cNvCxnSpPr>
          <p:nvPr/>
        </p:nvCxnSpPr>
        <p:spPr>
          <a:xfrm rot="16200000" flipH="1">
            <a:off x="787743" y="4110808"/>
            <a:ext cx="29006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0" idx="4"/>
            <a:endCxn id="146" idx="5"/>
          </p:cNvCxnSpPr>
          <p:nvPr/>
        </p:nvCxnSpPr>
        <p:spPr>
          <a:xfrm rot="16200000" flipH="1">
            <a:off x="711825" y="4186726"/>
            <a:ext cx="44190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0" idx="4"/>
            <a:endCxn id="148" idx="5"/>
          </p:cNvCxnSpPr>
          <p:nvPr/>
        </p:nvCxnSpPr>
        <p:spPr>
          <a:xfrm rot="16200000" flipH="1">
            <a:off x="628028" y="4270523"/>
            <a:ext cx="60949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10" idx="4"/>
            <a:endCxn id="150" idx="5"/>
          </p:cNvCxnSpPr>
          <p:nvPr/>
        </p:nvCxnSpPr>
        <p:spPr>
          <a:xfrm rot="16200000" flipH="1">
            <a:off x="-900369" y="2987071"/>
            <a:ext cx="35746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01" idx="3"/>
            <a:endCxn id="152" idx="0"/>
          </p:cNvCxnSpPr>
          <p:nvPr/>
        </p:nvCxnSpPr>
        <p:spPr>
          <a:xfrm rot="5400000">
            <a:off x="2878725" y="-130243"/>
            <a:ext cx="42973" cy="188936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2" idx="3"/>
            <a:endCxn id="154" idx="0"/>
          </p:cNvCxnSpPr>
          <p:nvPr/>
        </p:nvCxnSpPr>
        <p:spPr>
          <a:xfrm rot="5400000">
            <a:off x="1634664" y="742820"/>
            <a:ext cx="42973" cy="59875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4" idx="4"/>
            <a:endCxn id="156" idx="5"/>
          </p:cNvCxnSpPr>
          <p:nvPr/>
        </p:nvCxnSpPr>
        <p:spPr>
          <a:xfrm rot="16200000" flipH="1">
            <a:off x="1202430" y="1250972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6" idx="4"/>
            <a:endCxn id="158" idx="5"/>
          </p:cNvCxnSpPr>
          <p:nvPr/>
        </p:nvCxnSpPr>
        <p:spPr>
          <a:xfrm rot="16200000" flipH="1">
            <a:off x="1248268" y="1418566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8" idx="4"/>
            <a:endCxn id="160" idx="5"/>
          </p:cNvCxnSpPr>
          <p:nvPr/>
        </p:nvCxnSpPr>
        <p:spPr>
          <a:xfrm rot="16200000" flipH="1">
            <a:off x="1286227" y="1594038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60" idx="4"/>
            <a:endCxn id="162" idx="5"/>
          </p:cNvCxnSpPr>
          <p:nvPr/>
        </p:nvCxnSpPr>
        <p:spPr>
          <a:xfrm rot="16200000" flipH="1">
            <a:off x="1324186" y="1801023"/>
            <a:ext cx="12247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0" idx="4"/>
            <a:endCxn id="164" idx="5"/>
          </p:cNvCxnSpPr>
          <p:nvPr/>
        </p:nvCxnSpPr>
        <p:spPr>
          <a:xfrm rot="16200000" flipH="1">
            <a:off x="1216754" y="1908455"/>
            <a:ext cx="33733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0" idx="4"/>
            <a:endCxn id="166" idx="5"/>
          </p:cNvCxnSpPr>
          <p:nvPr/>
        </p:nvCxnSpPr>
        <p:spPr>
          <a:xfrm rot="16200000" flipH="1">
            <a:off x="1109323" y="2015887"/>
            <a:ext cx="552200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58" idx="4"/>
            <a:endCxn id="168" idx="5"/>
          </p:cNvCxnSpPr>
          <p:nvPr/>
        </p:nvCxnSpPr>
        <p:spPr>
          <a:xfrm rot="16200000" flipH="1">
            <a:off x="864378" y="2015887"/>
            <a:ext cx="95041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8" idx="4"/>
            <a:endCxn id="170" idx="5"/>
          </p:cNvCxnSpPr>
          <p:nvPr/>
        </p:nvCxnSpPr>
        <p:spPr>
          <a:xfrm rot="16200000" flipH="1">
            <a:off x="1324186" y="2628965"/>
            <a:ext cx="12247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58" idx="4"/>
            <a:endCxn id="172" idx="5"/>
          </p:cNvCxnSpPr>
          <p:nvPr/>
        </p:nvCxnSpPr>
        <p:spPr>
          <a:xfrm rot="16200000" flipH="1">
            <a:off x="657393" y="2222872"/>
            <a:ext cx="1364385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72" idx="4"/>
            <a:endCxn id="174" idx="5"/>
          </p:cNvCxnSpPr>
          <p:nvPr/>
        </p:nvCxnSpPr>
        <p:spPr>
          <a:xfrm rot="16200000" flipH="1">
            <a:off x="1339943" y="3042935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58" idx="4"/>
            <a:endCxn id="176" idx="5"/>
          </p:cNvCxnSpPr>
          <p:nvPr/>
        </p:nvCxnSpPr>
        <p:spPr>
          <a:xfrm rot="16200000" flipH="1">
            <a:off x="489799" y="2390466"/>
            <a:ext cx="1699572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58" idx="4"/>
            <a:endCxn id="178" idx="5"/>
          </p:cNvCxnSpPr>
          <p:nvPr/>
        </p:nvCxnSpPr>
        <p:spPr>
          <a:xfrm rot="16200000" flipH="1">
            <a:off x="421759" y="2458506"/>
            <a:ext cx="183565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52" idx="3"/>
            <a:endCxn id="180" idx="0"/>
          </p:cNvCxnSpPr>
          <p:nvPr/>
        </p:nvCxnSpPr>
        <p:spPr>
          <a:xfrm rot="5400000">
            <a:off x="1838069" y="946224"/>
            <a:ext cx="42973" cy="1919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80" idx="4"/>
            <a:endCxn id="182" idx="5"/>
          </p:cNvCxnSpPr>
          <p:nvPr/>
        </p:nvCxnSpPr>
        <p:spPr>
          <a:xfrm rot="16200000" flipH="1">
            <a:off x="1609239" y="1250972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82" idx="4"/>
            <a:endCxn id="184" idx="5"/>
          </p:cNvCxnSpPr>
          <p:nvPr/>
        </p:nvCxnSpPr>
        <p:spPr>
          <a:xfrm rot="16200000" flipH="1">
            <a:off x="1647198" y="1426444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52" idx="3"/>
            <a:endCxn id="186" idx="0"/>
          </p:cNvCxnSpPr>
          <p:nvPr/>
        </p:nvCxnSpPr>
        <p:spPr>
          <a:xfrm rot="16200000" flipH="1">
            <a:off x="2233418" y="742820"/>
            <a:ext cx="42973" cy="59875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6" idx="3"/>
            <a:endCxn id="188" idx="0"/>
          </p:cNvCxnSpPr>
          <p:nvPr/>
        </p:nvCxnSpPr>
        <p:spPr>
          <a:xfrm rot="5400000">
            <a:off x="2340850" y="1078007"/>
            <a:ext cx="42973" cy="38389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88" idx="4"/>
            <a:endCxn id="190" idx="5"/>
          </p:cNvCxnSpPr>
          <p:nvPr/>
        </p:nvCxnSpPr>
        <p:spPr>
          <a:xfrm rot="16200000" flipH="1">
            <a:off x="2008169" y="1518119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90" idx="4"/>
            <a:endCxn id="192" idx="5"/>
          </p:cNvCxnSpPr>
          <p:nvPr/>
        </p:nvCxnSpPr>
        <p:spPr>
          <a:xfrm rot="16200000" flipH="1">
            <a:off x="2069763" y="1701470"/>
            <a:ext cx="7520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86" idx="3"/>
            <a:endCxn id="194" idx="0"/>
          </p:cNvCxnSpPr>
          <p:nvPr/>
        </p:nvCxnSpPr>
        <p:spPr>
          <a:xfrm rot="5400000">
            <a:off x="2509876" y="1247033"/>
            <a:ext cx="42973" cy="4583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94" idx="4"/>
            <a:endCxn id="196" idx="5"/>
          </p:cNvCxnSpPr>
          <p:nvPr/>
        </p:nvCxnSpPr>
        <p:spPr>
          <a:xfrm rot="16200000" flipH="1">
            <a:off x="2346221" y="1518119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96" idx="4"/>
            <a:endCxn id="198" idx="5"/>
          </p:cNvCxnSpPr>
          <p:nvPr/>
        </p:nvCxnSpPr>
        <p:spPr>
          <a:xfrm rot="16200000" flipH="1">
            <a:off x="2392059" y="1717226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98" idx="4"/>
            <a:endCxn id="200" idx="5"/>
          </p:cNvCxnSpPr>
          <p:nvPr/>
        </p:nvCxnSpPr>
        <p:spPr>
          <a:xfrm rot="16200000" flipH="1">
            <a:off x="2437896" y="1916333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198" idx="4"/>
            <a:endCxn id="202" idx="5"/>
          </p:cNvCxnSpPr>
          <p:nvPr/>
        </p:nvCxnSpPr>
        <p:spPr>
          <a:xfrm rot="16200000" flipH="1">
            <a:off x="2338343" y="2015887"/>
            <a:ext cx="30582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198" idx="4"/>
            <a:endCxn id="204" idx="5"/>
          </p:cNvCxnSpPr>
          <p:nvPr/>
        </p:nvCxnSpPr>
        <p:spPr>
          <a:xfrm rot="16200000" flipH="1">
            <a:off x="2238789" y="2115440"/>
            <a:ext cx="504930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198" idx="4"/>
            <a:endCxn id="206" idx="5"/>
          </p:cNvCxnSpPr>
          <p:nvPr/>
        </p:nvCxnSpPr>
        <p:spPr>
          <a:xfrm rot="16200000" flipH="1">
            <a:off x="2139236" y="2214994"/>
            <a:ext cx="70403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196" idx="4"/>
            <a:endCxn id="208" idx="5"/>
          </p:cNvCxnSpPr>
          <p:nvPr/>
        </p:nvCxnSpPr>
        <p:spPr>
          <a:xfrm rot="16200000" flipH="1">
            <a:off x="1894291" y="2214994"/>
            <a:ext cx="1102251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208" idx="4"/>
            <a:endCxn id="210" idx="5"/>
          </p:cNvCxnSpPr>
          <p:nvPr/>
        </p:nvCxnSpPr>
        <p:spPr>
          <a:xfrm rot="16200000" flipH="1">
            <a:off x="2445775" y="2903990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208" idx="4"/>
            <a:endCxn id="212" idx="5"/>
          </p:cNvCxnSpPr>
          <p:nvPr/>
        </p:nvCxnSpPr>
        <p:spPr>
          <a:xfrm rot="16200000" flipH="1">
            <a:off x="2354100" y="2995665"/>
            <a:ext cx="274310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196" idx="4"/>
            <a:endCxn id="214" idx="5"/>
          </p:cNvCxnSpPr>
          <p:nvPr/>
        </p:nvCxnSpPr>
        <p:spPr>
          <a:xfrm rot="16200000" flipH="1">
            <a:off x="1619266" y="2490019"/>
            <a:ext cx="1652302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7" name="Connection"/>
          <p:cNvCxnSpPr>
            <a:stCxn id="196" idx="4"/>
            <a:endCxn id="216" idx="5"/>
          </p:cNvCxnSpPr>
          <p:nvPr/>
        </p:nvCxnSpPr>
        <p:spPr>
          <a:xfrm rot="16200000" flipH="1">
            <a:off x="1527591" y="2581695"/>
            <a:ext cx="183565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9" name="Connection"/>
          <p:cNvCxnSpPr>
            <a:stCxn id="196" idx="4"/>
            <a:endCxn id="218" idx="5"/>
          </p:cNvCxnSpPr>
          <p:nvPr/>
        </p:nvCxnSpPr>
        <p:spPr>
          <a:xfrm rot="16200000" flipH="1">
            <a:off x="1428037" y="2681248"/>
            <a:ext cx="2034760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1" name="Connection"/>
          <p:cNvCxnSpPr>
            <a:stCxn id="218" idx="4"/>
            <a:endCxn id="220" idx="5"/>
          </p:cNvCxnSpPr>
          <p:nvPr/>
        </p:nvCxnSpPr>
        <p:spPr>
          <a:xfrm rot="16200000" flipH="1">
            <a:off x="2430018" y="3852255"/>
            <a:ext cx="12247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3" name="Connection"/>
          <p:cNvCxnSpPr>
            <a:stCxn id="186" idx="3"/>
            <a:endCxn id="222" idx="0"/>
          </p:cNvCxnSpPr>
          <p:nvPr/>
        </p:nvCxnSpPr>
        <p:spPr>
          <a:xfrm rot="16200000" flipH="1">
            <a:off x="2724739" y="1078007"/>
            <a:ext cx="42973" cy="38389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5" name="Connection"/>
          <p:cNvCxnSpPr>
            <a:stCxn id="222" idx="4"/>
            <a:endCxn id="224" idx="5"/>
          </p:cNvCxnSpPr>
          <p:nvPr/>
        </p:nvCxnSpPr>
        <p:spPr>
          <a:xfrm rot="16200000" flipH="1">
            <a:off x="2775949" y="1486606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7" name="Connection"/>
          <p:cNvCxnSpPr>
            <a:stCxn id="224" idx="4"/>
            <a:endCxn id="226" idx="5"/>
          </p:cNvCxnSpPr>
          <p:nvPr/>
        </p:nvCxnSpPr>
        <p:spPr>
          <a:xfrm rot="16200000" flipH="1">
            <a:off x="2821786" y="1685713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9" name="Connection"/>
          <p:cNvCxnSpPr>
            <a:stCxn id="224" idx="4"/>
            <a:endCxn id="228" idx="5"/>
          </p:cNvCxnSpPr>
          <p:nvPr/>
        </p:nvCxnSpPr>
        <p:spPr>
          <a:xfrm rot="16200000" flipH="1">
            <a:off x="2722233" y="1785267"/>
            <a:ext cx="30582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1" name="Connection"/>
          <p:cNvCxnSpPr>
            <a:stCxn id="224" idx="4"/>
            <a:endCxn id="230" idx="5"/>
          </p:cNvCxnSpPr>
          <p:nvPr/>
        </p:nvCxnSpPr>
        <p:spPr>
          <a:xfrm rot="16200000" flipH="1">
            <a:off x="2630557" y="1876942"/>
            <a:ext cx="48917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3" name="Connection"/>
          <p:cNvCxnSpPr>
            <a:stCxn id="224" idx="4"/>
            <a:endCxn id="232" idx="5"/>
          </p:cNvCxnSpPr>
          <p:nvPr/>
        </p:nvCxnSpPr>
        <p:spPr>
          <a:xfrm rot="16200000" flipH="1">
            <a:off x="2546761" y="1960739"/>
            <a:ext cx="65676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5" name="Connection"/>
          <p:cNvCxnSpPr>
            <a:stCxn id="224" idx="4"/>
            <a:endCxn id="234" idx="5"/>
          </p:cNvCxnSpPr>
          <p:nvPr/>
        </p:nvCxnSpPr>
        <p:spPr>
          <a:xfrm rot="16200000" flipH="1">
            <a:off x="2470842" y="2036657"/>
            <a:ext cx="80860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7" name="Connection"/>
          <p:cNvCxnSpPr>
            <a:stCxn id="224" idx="4"/>
            <a:endCxn id="236" idx="5"/>
          </p:cNvCxnSpPr>
          <p:nvPr/>
        </p:nvCxnSpPr>
        <p:spPr>
          <a:xfrm rot="16200000" flipH="1">
            <a:off x="2402802" y="2104697"/>
            <a:ext cx="94468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9" name="Connection"/>
          <p:cNvCxnSpPr>
            <a:stCxn id="224" idx="4"/>
            <a:endCxn id="238" idx="5"/>
          </p:cNvCxnSpPr>
          <p:nvPr/>
        </p:nvCxnSpPr>
        <p:spPr>
          <a:xfrm rot="16200000" flipH="1">
            <a:off x="2334762" y="2172737"/>
            <a:ext cx="1080765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1" name="Connection"/>
          <p:cNvCxnSpPr>
            <a:stCxn id="224" idx="4"/>
            <a:endCxn id="240" idx="5"/>
          </p:cNvCxnSpPr>
          <p:nvPr/>
        </p:nvCxnSpPr>
        <p:spPr>
          <a:xfrm rot="16200000" flipH="1">
            <a:off x="2266722" y="2240778"/>
            <a:ext cx="1216845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3" name="Connection"/>
          <p:cNvCxnSpPr>
            <a:stCxn id="224" idx="4"/>
            <a:endCxn id="242" idx="5"/>
          </p:cNvCxnSpPr>
          <p:nvPr/>
        </p:nvCxnSpPr>
        <p:spPr>
          <a:xfrm rot="16200000" flipH="1">
            <a:off x="2190803" y="2316696"/>
            <a:ext cx="1368682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5" name="Connection"/>
          <p:cNvCxnSpPr>
            <a:stCxn id="224" idx="4"/>
            <a:endCxn id="244" idx="5"/>
          </p:cNvCxnSpPr>
          <p:nvPr/>
        </p:nvCxnSpPr>
        <p:spPr>
          <a:xfrm rot="16200000" flipH="1">
            <a:off x="2107006" y="2400493"/>
            <a:ext cx="153627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7" name="Connection"/>
          <p:cNvCxnSpPr>
            <a:stCxn id="224" idx="4"/>
            <a:endCxn id="246" idx="5"/>
          </p:cNvCxnSpPr>
          <p:nvPr/>
        </p:nvCxnSpPr>
        <p:spPr>
          <a:xfrm rot="16200000" flipH="1">
            <a:off x="2031088" y="2476411"/>
            <a:ext cx="168811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9" name="Connection"/>
          <p:cNvCxnSpPr>
            <a:stCxn id="222" idx="4"/>
            <a:endCxn id="248" idx="5"/>
          </p:cNvCxnSpPr>
          <p:nvPr/>
        </p:nvCxnSpPr>
        <p:spPr>
          <a:xfrm rot="16200000" flipH="1">
            <a:off x="1817657" y="2444898"/>
            <a:ext cx="2023300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1" name="Connection"/>
          <p:cNvCxnSpPr>
            <a:stCxn id="101" idx="3"/>
            <a:endCxn id="250" idx="0"/>
          </p:cNvCxnSpPr>
          <p:nvPr/>
        </p:nvCxnSpPr>
        <p:spPr>
          <a:xfrm rot="5400000">
            <a:off x="3516154" y="507186"/>
            <a:ext cx="42973" cy="61451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53" name="Connection"/>
          <p:cNvCxnSpPr>
            <a:stCxn id="250" idx="4"/>
            <a:endCxn id="252" idx="5"/>
          </p:cNvCxnSpPr>
          <p:nvPr/>
        </p:nvCxnSpPr>
        <p:spPr>
          <a:xfrm rot="16200000" flipH="1">
            <a:off x="3076041" y="1054730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5" name="Connection"/>
          <p:cNvCxnSpPr>
            <a:stCxn id="252" idx="4"/>
            <a:endCxn id="254" idx="5"/>
          </p:cNvCxnSpPr>
          <p:nvPr/>
        </p:nvCxnSpPr>
        <p:spPr>
          <a:xfrm rot="16200000" flipH="1">
            <a:off x="3114001" y="1230202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7" name="Connection"/>
          <p:cNvCxnSpPr>
            <a:stCxn id="254" idx="4"/>
            <a:endCxn id="256" idx="5"/>
          </p:cNvCxnSpPr>
          <p:nvPr/>
        </p:nvCxnSpPr>
        <p:spPr>
          <a:xfrm rot="16200000" flipH="1">
            <a:off x="3159838" y="1429309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9" name="Connection"/>
          <p:cNvCxnSpPr>
            <a:stCxn id="254" idx="4"/>
            <a:endCxn id="258" idx="5"/>
          </p:cNvCxnSpPr>
          <p:nvPr/>
        </p:nvCxnSpPr>
        <p:spPr>
          <a:xfrm rot="16200000" flipH="1">
            <a:off x="3060285" y="1528863"/>
            <a:ext cx="30582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1" name="Connection"/>
          <p:cNvCxnSpPr>
            <a:stCxn id="258" idx="4"/>
            <a:endCxn id="260" idx="5"/>
          </p:cNvCxnSpPr>
          <p:nvPr/>
        </p:nvCxnSpPr>
        <p:spPr>
          <a:xfrm rot="16200000" flipH="1">
            <a:off x="3221433" y="1811766"/>
            <a:ext cx="7520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3" name="Connection"/>
          <p:cNvCxnSpPr>
            <a:stCxn id="101" idx="3"/>
            <a:endCxn id="262" idx="0"/>
          </p:cNvCxnSpPr>
          <p:nvPr/>
        </p:nvCxnSpPr>
        <p:spPr>
          <a:xfrm rot="5400000">
            <a:off x="3685180" y="676212"/>
            <a:ext cx="42973" cy="27645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65" name="Connection"/>
          <p:cNvCxnSpPr>
            <a:stCxn id="262" idx="4"/>
            <a:endCxn id="264" idx="5"/>
          </p:cNvCxnSpPr>
          <p:nvPr/>
        </p:nvCxnSpPr>
        <p:spPr>
          <a:xfrm rot="16200000" flipH="1">
            <a:off x="3406215" y="1031095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7" name="Connection"/>
          <p:cNvCxnSpPr>
            <a:stCxn id="264" idx="4"/>
            <a:endCxn id="266" idx="5"/>
          </p:cNvCxnSpPr>
          <p:nvPr/>
        </p:nvCxnSpPr>
        <p:spPr>
          <a:xfrm rot="16200000" flipH="1">
            <a:off x="3467810" y="1214445"/>
            <a:ext cx="7520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69" name="Connection"/>
          <p:cNvCxnSpPr>
            <a:stCxn id="266" idx="4"/>
            <a:endCxn id="268" idx="5"/>
          </p:cNvCxnSpPr>
          <p:nvPr/>
        </p:nvCxnSpPr>
        <p:spPr>
          <a:xfrm rot="16200000" flipH="1">
            <a:off x="3513647" y="1350526"/>
            <a:ext cx="7520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1" name="Connection"/>
          <p:cNvCxnSpPr>
            <a:stCxn id="101" idx="3"/>
            <a:endCxn id="270" idx="0"/>
          </p:cNvCxnSpPr>
          <p:nvPr/>
        </p:nvCxnSpPr>
        <p:spPr>
          <a:xfrm rot="16200000" flipH="1">
            <a:off x="4435770" y="202079"/>
            <a:ext cx="42973" cy="122472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73" name="Connection"/>
          <p:cNvCxnSpPr>
            <a:stCxn id="270" idx="3"/>
            <a:endCxn id="272" idx="0"/>
          </p:cNvCxnSpPr>
          <p:nvPr/>
        </p:nvCxnSpPr>
        <p:spPr>
          <a:xfrm rot="5400000">
            <a:off x="4500946" y="495010"/>
            <a:ext cx="42973" cy="109437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75" name="Connection"/>
          <p:cNvCxnSpPr>
            <a:stCxn id="272" idx="4"/>
            <a:endCxn id="274" idx="5"/>
          </p:cNvCxnSpPr>
          <p:nvPr/>
        </p:nvCxnSpPr>
        <p:spPr>
          <a:xfrm rot="16200000" flipH="1">
            <a:off x="3820902" y="1250972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7" name="Connection"/>
          <p:cNvCxnSpPr>
            <a:stCxn id="274" idx="4"/>
            <a:endCxn id="276" idx="5"/>
          </p:cNvCxnSpPr>
          <p:nvPr/>
        </p:nvCxnSpPr>
        <p:spPr>
          <a:xfrm rot="16200000" flipH="1">
            <a:off x="3866740" y="1418566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79" name="Connection"/>
          <p:cNvCxnSpPr>
            <a:stCxn id="274" idx="4"/>
            <a:endCxn id="278" idx="5"/>
          </p:cNvCxnSpPr>
          <p:nvPr/>
        </p:nvCxnSpPr>
        <p:spPr>
          <a:xfrm rot="16200000" flipH="1">
            <a:off x="3782943" y="1502363"/>
            <a:ext cx="25855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1" name="Connection"/>
          <p:cNvCxnSpPr>
            <a:stCxn id="274" idx="4"/>
            <a:endCxn id="280" idx="5"/>
          </p:cNvCxnSpPr>
          <p:nvPr/>
        </p:nvCxnSpPr>
        <p:spPr>
          <a:xfrm rot="16200000" flipH="1">
            <a:off x="3699146" y="1586160"/>
            <a:ext cx="42614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3" name="Connection"/>
          <p:cNvCxnSpPr>
            <a:stCxn id="274" idx="4"/>
            <a:endCxn id="282" idx="5"/>
          </p:cNvCxnSpPr>
          <p:nvPr/>
        </p:nvCxnSpPr>
        <p:spPr>
          <a:xfrm rot="16200000" flipH="1">
            <a:off x="3623228" y="1662078"/>
            <a:ext cx="57798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5" name="Connection"/>
          <p:cNvCxnSpPr>
            <a:stCxn id="274" idx="4"/>
            <a:endCxn id="284" idx="5"/>
          </p:cNvCxnSpPr>
          <p:nvPr/>
        </p:nvCxnSpPr>
        <p:spPr>
          <a:xfrm rot="16200000" flipH="1">
            <a:off x="3547309" y="1737997"/>
            <a:ext cx="729821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7" name="Connection"/>
          <p:cNvCxnSpPr>
            <a:stCxn id="274" idx="4"/>
            <a:endCxn id="286" idx="5"/>
          </p:cNvCxnSpPr>
          <p:nvPr/>
        </p:nvCxnSpPr>
        <p:spPr>
          <a:xfrm rot="16200000" flipH="1">
            <a:off x="3471391" y="1813915"/>
            <a:ext cx="881658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89" name="Connection"/>
          <p:cNvCxnSpPr>
            <a:stCxn id="274" idx="4"/>
            <a:endCxn id="288" idx="5"/>
          </p:cNvCxnSpPr>
          <p:nvPr/>
        </p:nvCxnSpPr>
        <p:spPr>
          <a:xfrm rot="16200000" flipH="1">
            <a:off x="3403350" y="1881955"/>
            <a:ext cx="1017738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1" name="Connection"/>
          <p:cNvCxnSpPr>
            <a:stCxn id="274" idx="4"/>
            <a:endCxn id="290" idx="5"/>
          </p:cNvCxnSpPr>
          <p:nvPr/>
        </p:nvCxnSpPr>
        <p:spPr>
          <a:xfrm rot="16200000" flipH="1">
            <a:off x="3327432" y="1957874"/>
            <a:ext cx="1169575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3" name="Connection"/>
          <p:cNvCxnSpPr>
            <a:stCxn id="270" idx="3"/>
            <a:endCxn id="292" idx="0"/>
          </p:cNvCxnSpPr>
          <p:nvPr/>
        </p:nvCxnSpPr>
        <p:spPr>
          <a:xfrm rot="5400000">
            <a:off x="4681431" y="675496"/>
            <a:ext cx="42973" cy="73340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95" name="Connection"/>
          <p:cNvCxnSpPr>
            <a:stCxn id="292" idx="4"/>
            <a:endCxn id="294" idx="5"/>
          </p:cNvCxnSpPr>
          <p:nvPr/>
        </p:nvCxnSpPr>
        <p:spPr>
          <a:xfrm rot="16200000" flipH="1">
            <a:off x="4173995" y="1290364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7" name="Connection"/>
          <p:cNvCxnSpPr>
            <a:stCxn id="294" idx="4"/>
            <a:endCxn id="296" idx="5"/>
          </p:cNvCxnSpPr>
          <p:nvPr/>
        </p:nvCxnSpPr>
        <p:spPr>
          <a:xfrm rot="16200000" flipH="1">
            <a:off x="4227711" y="1481593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99" name="Connection"/>
          <p:cNvCxnSpPr>
            <a:stCxn id="296" idx="4"/>
            <a:endCxn id="298" idx="5"/>
          </p:cNvCxnSpPr>
          <p:nvPr/>
        </p:nvCxnSpPr>
        <p:spPr>
          <a:xfrm rot="16200000" flipH="1">
            <a:off x="4281427" y="1641308"/>
            <a:ext cx="7520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1" name="Connection"/>
          <p:cNvCxnSpPr>
            <a:stCxn id="296" idx="4"/>
            <a:endCxn id="300" idx="5"/>
          </p:cNvCxnSpPr>
          <p:nvPr/>
        </p:nvCxnSpPr>
        <p:spPr>
          <a:xfrm rot="16200000" flipH="1">
            <a:off x="4213387" y="1709348"/>
            <a:ext cx="21128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3" name="Connection"/>
          <p:cNvCxnSpPr>
            <a:stCxn id="296" idx="4"/>
            <a:endCxn id="302" idx="5"/>
          </p:cNvCxnSpPr>
          <p:nvPr/>
        </p:nvCxnSpPr>
        <p:spPr>
          <a:xfrm rot="16200000" flipH="1">
            <a:off x="4145346" y="1777388"/>
            <a:ext cx="34736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5" name="Connection"/>
          <p:cNvCxnSpPr>
            <a:stCxn id="296" idx="4"/>
            <a:endCxn id="304" idx="5"/>
          </p:cNvCxnSpPr>
          <p:nvPr/>
        </p:nvCxnSpPr>
        <p:spPr>
          <a:xfrm rot="16200000" flipH="1">
            <a:off x="4077306" y="1845428"/>
            <a:ext cx="48344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07" name="Connection"/>
          <p:cNvCxnSpPr>
            <a:stCxn id="270" idx="3"/>
            <a:endCxn id="306" idx="0"/>
          </p:cNvCxnSpPr>
          <p:nvPr/>
        </p:nvCxnSpPr>
        <p:spPr>
          <a:xfrm rot="5400000">
            <a:off x="4969349" y="963413"/>
            <a:ext cx="42973" cy="15756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09" name="Connection"/>
          <p:cNvCxnSpPr>
            <a:stCxn id="306" idx="3"/>
            <a:endCxn id="308" idx="0"/>
          </p:cNvCxnSpPr>
          <p:nvPr/>
        </p:nvCxnSpPr>
        <p:spPr>
          <a:xfrm rot="5400000">
            <a:off x="4794593" y="1142466"/>
            <a:ext cx="42973" cy="1919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11" name="Connection"/>
          <p:cNvCxnSpPr>
            <a:stCxn id="308" idx="4"/>
            <a:endCxn id="310" idx="5"/>
          </p:cNvCxnSpPr>
          <p:nvPr/>
        </p:nvCxnSpPr>
        <p:spPr>
          <a:xfrm rot="16200000" flipH="1">
            <a:off x="4557885" y="1423579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3" name="Connection"/>
          <p:cNvCxnSpPr>
            <a:stCxn id="310" idx="4"/>
            <a:endCxn id="312" idx="5"/>
          </p:cNvCxnSpPr>
          <p:nvPr/>
        </p:nvCxnSpPr>
        <p:spPr>
          <a:xfrm rot="16200000" flipH="1">
            <a:off x="4619479" y="1606930"/>
            <a:ext cx="7520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5" name="Connection"/>
          <p:cNvCxnSpPr>
            <a:stCxn id="310" idx="4"/>
            <a:endCxn id="314" idx="5"/>
          </p:cNvCxnSpPr>
          <p:nvPr/>
        </p:nvCxnSpPr>
        <p:spPr>
          <a:xfrm rot="16200000" flipH="1">
            <a:off x="4543560" y="1682848"/>
            <a:ext cx="227040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7" name="Connection"/>
          <p:cNvCxnSpPr>
            <a:stCxn id="310" idx="4"/>
            <a:endCxn id="316" idx="5"/>
          </p:cNvCxnSpPr>
          <p:nvPr/>
        </p:nvCxnSpPr>
        <p:spPr>
          <a:xfrm rot="16200000" flipH="1">
            <a:off x="4459764" y="1766645"/>
            <a:ext cx="39463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19" name="Connection"/>
          <p:cNvCxnSpPr>
            <a:stCxn id="310" idx="4"/>
            <a:endCxn id="318" idx="5"/>
          </p:cNvCxnSpPr>
          <p:nvPr/>
        </p:nvCxnSpPr>
        <p:spPr>
          <a:xfrm rot="16200000" flipH="1">
            <a:off x="4375967" y="1850442"/>
            <a:ext cx="56222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1" name="Connection"/>
          <p:cNvCxnSpPr>
            <a:stCxn id="310" idx="4"/>
            <a:endCxn id="320" idx="5"/>
          </p:cNvCxnSpPr>
          <p:nvPr/>
        </p:nvCxnSpPr>
        <p:spPr>
          <a:xfrm rot="16200000" flipH="1">
            <a:off x="4292170" y="1934239"/>
            <a:ext cx="729821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3" name="Connection"/>
          <p:cNvCxnSpPr>
            <a:stCxn id="310" idx="4"/>
            <a:endCxn id="322" idx="5"/>
          </p:cNvCxnSpPr>
          <p:nvPr/>
        </p:nvCxnSpPr>
        <p:spPr>
          <a:xfrm rot="16200000" flipH="1">
            <a:off x="4208373" y="2018036"/>
            <a:ext cx="89741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5" name="Connection"/>
          <p:cNvCxnSpPr>
            <a:stCxn id="310" idx="4"/>
            <a:endCxn id="324" idx="5"/>
          </p:cNvCxnSpPr>
          <p:nvPr/>
        </p:nvCxnSpPr>
        <p:spPr>
          <a:xfrm rot="16200000" flipH="1">
            <a:off x="4124576" y="2101832"/>
            <a:ext cx="1065008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7" name="Connection"/>
          <p:cNvCxnSpPr>
            <a:stCxn id="310" idx="4"/>
            <a:endCxn id="326" idx="5"/>
          </p:cNvCxnSpPr>
          <p:nvPr/>
        </p:nvCxnSpPr>
        <p:spPr>
          <a:xfrm rot="16200000" flipH="1">
            <a:off x="4040779" y="2185629"/>
            <a:ext cx="1232602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29" name="Connection"/>
          <p:cNvCxnSpPr>
            <a:stCxn id="310" idx="4"/>
            <a:endCxn id="328" idx="5"/>
          </p:cNvCxnSpPr>
          <p:nvPr/>
        </p:nvCxnSpPr>
        <p:spPr>
          <a:xfrm rot="16200000" flipH="1">
            <a:off x="3956983" y="2269426"/>
            <a:ext cx="1400195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1" name="Connection"/>
          <p:cNvCxnSpPr>
            <a:stCxn id="310" idx="4"/>
            <a:endCxn id="330" idx="5"/>
          </p:cNvCxnSpPr>
          <p:nvPr/>
        </p:nvCxnSpPr>
        <p:spPr>
          <a:xfrm rot="16200000" flipH="1">
            <a:off x="3873186" y="2353223"/>
            <a:ext cx="156778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3" name="Connection"/>
          <p:cNvCxnSpPr>
            <a:stCxn id="310" idx="4"/>
            <a:endCxn id="332" idx="5"/>
          </p:cNvCxnSpPr>
          <p:nvPr/>
        </p:nvCxnSpPr>
        <p:spPr>
          <a:xfrm rot="16200000" flipH="1">
            <a:off x="3789389" y="2437020"/>
            <a:ext cx="173538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5" name="Connection"/>
          <p:cNvCxnSpPr>
            <a:stCxn id="310" idx="4"/>
            <a:endCxn id="334" idx="5"/>
          </p:cNvCxnSpPr>
          <p:nvPr/>
        </p:nvCxnSpPr>
        <p:spPr>
          <a:xfrm rot="16200000" flipH="1">
            <a:off x="3705592" y="2520817"/>
            <a:ext cx="190297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7" name="Connection"/>
          <p:cNvCxnSpPr>
            <a:stCxn id="310" idx="4"/>
            <a:endCxn id="336" idx="5"/>
          </p:cNvCxnSpPr>
          <p:nvPr/>
        </p:nvCxnSpPr>
        <p:spPr>
          <a:xfrm rot="16200000" flipH="1">
            <a:off x="3621795" y="2604613"/>
            <a:ext cx="2070570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39" name="Connection"/>
          <p:cNvCxnSpPr>
            <a:stCxn id="310" idx="4"/>
            <a:endCxn id="338" idx="5"/>
          </p:cNvCxnSpPr>
          <p:nvPr/>
        </p:nvCxnSpPr>
        <p:spPr>
          <a:xfrm rot="16200000" flipH="1">
            <a:off x="3537998" y="2688410"/>
            <a:ext cx="223816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1" name="Connection"/>
          <p:cNvCxnSpPr>
            <a:stCxn id="310" idx="4"/>
            <a:endCxn id="340" idx="5"/>
          </p:cNvCxnSpPr>
          <p:nvPr/>
        </p:nvCxnSpPr>
        <p:spPr>
          <a:xfrm rot="16200000" flipH="1">
            <a:off x="3454202" y="2772207"/>
            <a:ext cx="240575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3" name="Connection"/>
          <p:cNvCxnSpPr>
            <a:stCxn id="310" idx="4"/>
            <a:endCxn id="342" idx="5"/>
          </p:cNvCxnSpPr>
          <p:nvPr/>
        </p:nvCxnSpPr>
        <p:spPr>
          <a:xfrm rot="16200000" flipH="1">
            <a:off x="3370405" y="2856004"/>
            <a:ext cx="2573351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5" name="Connection"/>
          <p:cNvCxnSpPr>
            <a:stCxn id="310" idx="4"/>
            <a:endCxn id="344" idx="5"/>
          </p:cNvCxnSpPr>
          <p:nvPr/>
        </p:nvCxnSpPr>
        <p:spPr>
          <a:xfrm rot="16200000" flipH="1">
            <a:off x="3286608" y="2939801"/>
            <a:ext cx="2740945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7" name="Connection"/>
          <p:cNvCxnSpPr>
            <a:stCxn id="310" idx="4"/>
            <a:endCxn id="346" idx="5"/>
          </p:cNvCxnSpPr>
          <p:nvPr/>
        </p:nvCxnSpPr>
        <p:spPr>
          <a:xfrm rot="16200000" flipH="1">
            <a:off x="3202811" y="3023598"/>
            <a:ext cx="2908538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49" name="Connection"/>
          <p:cNvCxnSpPr>
            <a:stCxn id="310" idx="4"/>
            <a:endCxn id="348" idx="5"/>
          </p:cNvCxnSpPr>
          <p:nvPr/>
        </p:nvCxnSpPr>
        <p:spPr>
          <a:xfrm rot="16200000" flipH="1">
            <a:off x="3119014" y="3107394"/>
            <a:ext cx="3076132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1" name="Connection"/>
          <p:cNvCxnSpPr>
            <a:stCxn id="306" idx="3"/>
            <a:endCxn id="350" idx="0"/>
          </p:cNvCxnSpPr>
          <p:nvPr/>
        </p:nvCxnSpPr>
        <p:spPr>
          <a:xfrm rot="16200000" flipH="1">
            <a:off x="4986538" y="1142466"/>
            <a:ext cx="42973" cy="19194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53" name="Connection"/>
          <p:cNvCxnSpPr>
            <a:stCxn id="350" idx="4"/>
            <a:endCxn id="352" idx="5"/>
          </p:cNvCxnSpPr>
          <p:nvPr/>
        </p:nvCxnSpPr>
        <p:spPr>
          <a:xfrm rot="16200000" flipH="1">
            <a:off x="4949653" y="1447214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5" name="Connection"/>
          <p:cNvCxnSpPr>
            <a:stCxn id="350" idx="4"/>
            <a:endCxn id="354" idx="5"/>
          </p:cNvCxnSpPr>
          <p:nvPr/>
        </p:nvCxnSpPr>
        <p:spPr>
          <a:xfrm rot="16200000" flipH="1">
            <a:off x="4873734" y="1523133"/>
            <a:ext cx="24279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7" name="Connection"/>
          <p:cNvCxnSpPr>
            <a:stCxn id="350" idx="4"/>
            <a:endCxn id="356" idx="5"/>
          </p:cNvCxnSpPr>
          <p:nvPr/>
        </p:nvCxnSpPr>
        <p:spPr>
          <a:xfrm rot="16200000" flipH="1">
            <a:off x="4797816" y="1599051"/>
            <a:ext cx="39463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59" name="Connection"/>
          <p:cNvCxnSpPr>
            <a:stCxn id="350" idx="4"/>
            <a:endCxn id="358" idx="5"/>
          </p:cNvCxnSpPr>
          <p:nvPr/>
        </p:nvCxnSpPr>
        <p:spPr>
          <a:xfrm rot="16200000" flipH="1">
            <a:off x="4714019" y="1682848"/>
            <a:ext cx="56222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1" name="Connection"/>
          <p:cNvCxnSpPr>
            <a:stCxn id="350" idx="4"/>
            <a:endCxn id="360" idx="5"/>
          </p:cNvCxnSpPr>
          <p:nvPr/>
        </p:nvCxnSpPr>
        <p:spPr>
          <a:xfrm rot="16200000" flipH="1">
            <a:off x="4638100" y="1758767"/>
            <a:ext cx="71406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3" name="Connection"/>
          <p:cNvCxnSpPr>
            <a:stCxn id="350" idx="4"/>
            <a:endCxn id="362" idx="5"/>
          </p:cNvCxnSpPr>
          <p:nvPr/>
        </p:nvCxnSpPr>
        <p:spPr>
          <a:xfrm rot="16200000" flipH="1">
            <a:off x="4562182" y="1834685"/>
            <a:ext cx="865901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5" name="Connection"/>
          <p:cNvCxnSpPr>
            <a:stCxn id="350" idx="4"/>
            <a:endCxn id="364" idx="5"/>
          </p:cNvCxnSpPr>
          <p:nvPr/>
        </p:nvCxnSpPr>
        <p:spPr>
          <a:xfrm rot="16200000" flipH="1">
            <a:off x="4478385" y="1918482"/>
            <a:ext cx="1033495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7" name="Connection"/>
          <p:cNvCxnSpPr>
            <a:stCxn id="350" idx="4"/>
            <a:endCxn id="366" idx="5"/>
          </p:cNvCxnSpPr>
          <p:nvPr/>
        </p:nvCxnSpPr>
        <p:spPr>
          <a:xfrm rot="16200000" flipH="1">
            <a:off x="4394588" y="2002279"/>
            <a:ext cx="1201088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69" name="Connection"/>
          <p:cNvCxnSpPr>
            <a:stCxn id="270" idx="3"/>
            <a:endCxn id="368" idx="0"/>
          </p:cNvCxnSpPr>
          <p:nvPr/>
        </p:nvCxnSpPr>
        <p:spPr>
          <a:xfrm rot="16200000" flipH="1">
            <a:off x="5222888" y="867441"/>
            <a:ext cx="42973" cy="34951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71" name="Connection"/>
          <p:cNvCxnSpPr>
            <a:stCxn id="368" idx="4"/>
            <a:endCxn id="370" idx="5"/>
          </p:cNvCxnSpPr>
          <p:nvPr/>
        </p:nvCxnSpPr>
        <p:spPr>
          <a:xfrm rot="16200000" flipH="1">
            <a:off x="5272665" y="1274607"/>
            <a:ext cx="7520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3" name="Connection"/>
          <p:cNvCxnSpPr>
            <a:stCxn id="370" idx="4"/>
            <a:endCxn id="372" idx="5"/>
          </p:cNvCxnSpPr>
          <p:nvPr/>
        </p:nvCxnSpPr>
        <p:spPr>
          <a:xfrm rot="16200000" flipH="1">
            <a:off x="5294867" y="1434323"/>
            <a:ext cx="12247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5" name="Connection"/>
          <p:cNvCxnSpPr>
            <a:stCxn id="370" idx="4"/>
            <a:endCxn id="374" idx="5"/>
          </p:cNvCxnSpPr>
          <p:nvPr/>
        </p:nvCxnSpPr>
        <p:spPr>
          <a:xfrm rot="16200000" flipH="1">
            <a:off x="5179557" y="1549633"/>
            <a:ext cx="35309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7" name="Connection"/>
          <p:cNvCxnSpPr>
            <a:stCxn id="370" idx="4"/>
            <a:endCxn id="376" idx="5"/>
          </p:cNvCxnSpPr>
          <p:nvPr/>
        </p:nvCxnSpPr>
        <p:spPr>
          <a:xfrm rot="16200000" flipH="1">
            <a:off x="5064247" y="1664943"/>
            <a:ext cx="583713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79" name="Connection"/>
          <p:cNvCxnSpPr>
            <a:stCxn id="370" idx="4"/>
            <a:endCxn id="378" idx="5"/>
          </p:cNvCxnSpPr>
          <p:nvPr/>
        </p:nvCxnSpPr>
        <p:spPr>
          <a:xfrm rot="16200000" flipH="1">
            <a:off x="4948937" y="1780253"/>
            <a:ext cx="81433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1" name="Connection"/>
          <p:cNvCxnSpPr>
            <a:stCxn id="370" idx="4"/>
            <a:endCxn id="380" idx="5"/>
          </p:cNvCxnSpPr>
          <p:nvPr/>
        </p:nvCxnSpPr>
        <p:spPr>
          <a:xfrm rot="16200000" flipH="1">
            <a:off x="4841505" y="1887685"/>
            <a:ext cx="1029198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3" name="Connection"/>
          <p:cNvCxnSpPr>
            <a:stCxn id="270" idx="3"/>
            <a:endCxn id="382" idx="0"/>
          </p:cNvCxnSpPr>
          <p:nvPr/>
        </p:nvCxnSpPr>
        <p:spPr>
          <a:xfrm rot="16200000" flipH="1">
            <a:off x="5391914" y="698414"/>
            <a:ext cx="42973" cy="68756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85" name="Connection"/>
          <p:cNvCxnSpPr>
            <a:stCxn id="382" idx="4"/>
            <a:endCxn id="384" idx="5"/>
          </p:cNvCxnSpPr>
          <p:nvPr/>
        </p:nvCxnSpPr>
        <p:spPr>
          <a:xfrm rot="16200000" flipH="1">
            <a:off x="5602838" y="1250972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7" name="Connection"/>
          <p:cNvCxnSpPr>
            <a:stCxn id="384" idx="4"/>
            <a:endCxn id="386" idx="5"/>
          </p:cNvCxnSpPr>
          <p:nvPr/>
        </p:nvCxnSpPr>
        <p:spPr>
          <a:xfrm rot="16200000" flipH="1">
            <a:off x="5640798" y="1426444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89" name="Connection"/>
          <p:cNvCxnSpPr>
            <a:stCxn id="386" idx="4"/>
            <a:endCxn id="388" idx="5"/>
          </p:cNvCxnSpPr>
          <p:nvPr/>
        </p:nvCxnSpPr>
        <p:spPr>
          <a:xfrm rot="16200000" flipH="1">
            <a:off x="5686635" y="1625551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1" name="Connection"/>
          <p:cNvCxnSpPr>
            <a:stCxn id="388" idx="4"/>
            <a:endCxn id="390" idx="5"/>
          </p:cNvCxnSpPr>
          <p:nvPr/>
        </p:nvCxnSpPr>
        <p:spPr>
          <a:xfrm rot="16200000" flipH="1">
            <a:off x="5732473" y="1824658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3" name="Connection"/>
          <p:cNvCxnSpPr>
            <a:stCxn id="386" idx="4"/>
            <a:endCxn id="392" idx="5"/>
          </p:cNvCxnSpPr>
          <p:nvPr/>
        </p:nvCxnSpPr>
        <p:spPr>
          <a:xfrm rot="16200000" flipH="1">
            <a:off x="5487528" y="1824658"/>
            <a:ext cx="504930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5" name="Connection"/>
          <p:cNvCxnSpPr>
            <a:stCxn id="270" idx="3"/>
            <a:endCxn id="394" idx="0"/>
          </p:cNvCxnSpPr>
          <p:nvPr/>
        </p:nvCxnSpPr>
        <p:spPr>
          <a:xfrm rot="16200000" flipH="1">
            <a:off x="5595318" y="495010"/>
            <a:ext cx="42973" cy="109437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397" name="Connection"/>
          <p:cNvCxnSpPr>
            <a:stCxn id="394" idx="4"/>
            <a:endCxn id="396" idx="5"/>
          </p:cNvCxnSpPr>
          <p:nvPr/>
        </p:nvCxnSpPr>
        <p:spPr>
          <a:xfrm rot="16200000" flipH="1">
            <a:off x="6001769" y="1321877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399" name="Connection"/>
          <p:cNvCxnSpPr>
            <a:stCxn id="396" idx="4"/>
            <a:endCxn id="398" idx="5"/>
          </p:cNvCxnSpPr>
          <p:nvPr/>
        </p:nvCxnSpPr>
        <p:spPr>
          <a:xfrm rot="16200000" flipH="1">
            <a:off x="6055485" y="1513106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1" name="Connection"/>
          <p:cNvCxnSpPr>
            <a:stCxn id="398" idx="4"/>
            <a:endCxn id="400" idx="5"/>
          </p:cNvCxnSpPr>
          <p:nvPr/>
        </p:nvCxnSpPr>
        <p:spPr>
          <a:xfrm rot="16200000" flipH="1">
            <a:off x="6101322" y="1680700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3" name="Connection"/>
          <p:cNvCxnSpPr>
            <a:stCxn id="101" idx="3"/>
            <a:endCxn id="402" idx="0"/>
          </p:cNvCxnSpPr>
          <p:nvPr/>
        </p:nvCxnSpPr>
        <p:spPr>
          <a:xfrm rot="16200000" flipH="1">
            <a:off x="5174902" y="-537052"/>
            <a:ext cx="42973" cy="270298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405" name="Connection"/>
          <p:cNvCxnSpPr>
            <a:stCxn id="402" idx="4"/>
            <a:endCxn id="404" idx="5"/>
          </p:cNvCxnSpPr>
          <p:nvPr/>
        </p:nvCxnSpPr>
        <p:spPr>
          <a:xfrm rot="16200000" flipH="1">
            <a:off x="6385658" y="1062608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7" name="Connection"/>
          <p:cNvCxnSpPr>
            <a:stCxn id="404" idx="4"/>
            <a:endCxn id="406" idx="5"/>
          </p:cNvCxnSpPr>
          <p:nvPr/>
        </p:nvCxnSpPr>
        <p:spPr>
          <a:xfrm rot="16200000" flipH="1">
            <a:off x="6431496" y="1261715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09" name="Connection"/>
          <p:cNvCxnSpPr>
            <a:stCxn id="406" idx="4"/>
            <a:endCxn id="408" idx="5"/>
          </p:cNvCxnSpPr>
          <p:nvPr/>
        </p:nvCxnSpPr>
        <p:spPr>
          <a:xfrm rot="16200000" flipH="1">
            <a:off x="6477334" y="1460822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1" name="Connection"/>
          <p:cNvCxnSpPr>
            <a:stCxn id="408" idx="4"/>
            <a:endCxn id="410" idx="5"/>
          </p:cNvCxnSpPr>
          <p:nvPr/>
        </p:nvCxnSpPr>
        <p:spPr>
          <a:xfrm rot="16200000" flipH="1">
            <a:off x="6531049" y="1652051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3" name="Connection"/>
          <p:cNvCxnSpPr>
            <a:stCxn id="404" idx="4"/>
            <a:endCxn id="412" idx="5"/>
          </p:cNvCxnSpPr>
          <p:nvPr/>
        </p:nvCxnSpPr>
        <p:spPr>
          <a:xfrm rot="16200000" flipH="1">
            <a:off x="6148592" y="1544619"/>
            <a:ext cx="672524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5" name="Connection"/>
          <p:cNvCxnSpPr>
            <a:stCxn id="412" idx="4"/>
            <a:endCxn id="414" idx="5"/>
          </p:cNvCxnSpPr>
          <p:nvPr/>
        </p:nvCxnSpPr>
        <p:spPr>
          <a:xfrm rot="16200000" flipH="1">
            <a:off x="6477334" y="2026630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7" name="Connection"/>
          <p:cNvCxnSpPr>
            <a:stCxn id="414" idx="4"/>
            <a:endCxn id="416" idx="5"/>
          </p:cNvCxnSpPr>
          <p:nvPr/>
        </p:nvCxnSpPr>
        <p:spPr>
          <a:xfrm rot="16200000" flipH="1">
            <a:off x="6523171" y="2225737"/>
            <a:ext cx="10671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19" name="Connection"/>
          <p:cNvCxnSpPr>
            <a:stCxn id="414" idx="4"/>
            <a:endCxn id="418" idx="5"/>
          </p:cNvCxnSpPr>
          <p:nvPr/>
        </p:nvCxnSpPr>
        <p:spPr>
          <a:xfrm rot="16200000" flipH="1">
            <a:off x="6431496" y="2317412"/>
            <a:ext cx="290066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21" name="Connection"/>
          <p:cNvCxnSpPr>
            <a:stCxn id="414" idx="4"/>
            <a:endCxn id="420" idx="5"/>
          </p:cNvCxnSpPr>
          <p:nvPr/>
        </p:nvCxnSpPr>
        <p:spPr>
          <a:xfrm rot="16200000" flipH="1">
            <a:off x="6339821" y="2409087"/>
            <a:ext cx="473417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23" name="Connection"/>
          <p:cNvCxnSpPr>
            <a:stCxn id="101" idx="3"/>
            <a:endCxn id="422" idx="0"/>
          </p:cNvCxnSpPr>
          <p:nvPr/>
        </p:nvCxnSpPr>
        <p:spPr>
          <a:xfrm rot="16200000" flipH="1">
            <a:off x="5343928" y="-706078"/>
            <a:ext cx="42973" cy="304103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425" name="Connection"/>
          <p:cNvCxnSpPr>
            <a:stCxn id="422" idx="4"/>
            <a:endCxn id="424" idx="5"/>
          </p:cNvCxnSpPr>
          <p:nvPr/>
        </p:nvCxnSpPr>
        <p:spPr>
          <a:xfrm rot="16200000" flipH="1">
            <a:off x="6731589" y="1054730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427" name="Connection"/>
          <p:cNvCxnSpPr>
            <a:stCxn id="424" idx="4"/>
            <a:endCxn id="426" idx="5"/>
          </p:cNvCxnSpPr>
          <p:nvPr/>
        </p:nvCxnSpPr>
        <p:spPr>
          <a:xfrm rot="16200000" flipH="1">
            <a:off x="6777426" y="1222324"/>
            <a:ext cx="90959" cy="2291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428" name="Group"/>
          <p:cNvGrpSpPr/>
          <p:nvPr/>
        </p:nvGrpSpPr>
        <p:grpSpPr>
          <a:xfrm>
            <a:off x="3703085" y="609604"/>
            <a:ext cx="283621" cy="181918"/>
            <a:chOff x="3703085" y="609604"/>
            <a:chExt cx="283621" cy="181918"/>
          </a:xfrm>
        </p:grpSpPr>
        <p:sp>
          <p:nvSpPr>
            <p:cNvPr id="101" name="Shape"/>
            <p:cNvSpPr/>
            <p:nvPr/>
          </p:nvSpPr>
          <p:spPr>
            <a:xfrm>
              <a:off x="3703085" y="609604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9" name="EVP, GLOBAL, ,HUMAN, ,RESOURCES Matheson Monique Suzette"/>
            <p:cNvSpPr/>
            <p:nvPr/>
          </p:nvSpPr>
          <p:spPr>
            <a:xfrm>
              <a:off x="3721707" y="621064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EVP, GLOBAL HUMAN RESOURCES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Matheson Monique Suzette</a:t>
              </a:r>
            </a:p>
          </p:txBody>
        </p:sp>
        <p:sp>
          <p:nvSpPr>
            <p:cNvPr id="430" name="Shape"/>
            <p:cNvSpPr/>
            <p:nvPr/>
          </p:nvSpPr>
          <p:spPr>
            <a:xfrm>
              <a:off x="3707383" y="74854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1" name="Band (CLT Group)"/>
            <p:cNvSpPr/>
            <p:nvPr/>
          </p:nvSpPr>
          <p:spPr>
            <a:xfrm>
              <a:off x="3726004" y="755711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32" name="CLT"/>
            <p:cNvSpPr/>
            <p:nvPr/>
          </p:nvSpPr>
          <p:spPr>
            <a:xfrm>
              <a:off x="3926544" y="755711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433" name="Group"/>
          <p:cNvGrpSpPr/>
          <p:nvPr/>
        </p:nvGrpSpPr>
        <p:grpSpPr>
          <a:xfrm>
            <a:off x="662048" y="837360"/>
            <a:ext cx="283621" cy="176189"/>
            <a:chOff x="662048" y="837360"/>
            <a:chExt cx="283621" cy="176189"/>
          </a:xfrm>
        </p:grpSpPr>
        <p:sp>
          <p:nvSpPr>
            <p:cNvPr id="102" name="Shape"/>
            <p:cNvSpPr/>
            <p:nvPr/>
          </p:nvSpPr>
          <p:spPr>
            <a:xfrm>
              <a:off x="662048" y="837360"/>
              <a:ext cx="283621" cy="176189"/>
            </a:xfrm>
            <a:custGeom>
              <a:avLst>
                <a:gd name="adj" fmla="val 2440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4" name="VP, HR CONSUMER, ,MARKETPLACE Heinle Treasure Anne, ,Bailey"/>
            <p:cNvSpPr/>
            <p:nvPr/>
          </p:nvSpPr>
          <p:spPr>
            <a:xfrm>
              <a:off x="680670" y="848819"/>
              <a:ext cx="246378" cy="11459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VP, HR CONSUMER MARKETPLACE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Heinle Treasure Anne Bailey</a:t>
              </a:r>
            </a:p>
          </p:txBody>
        </p:sp>
        <p:sp>
          <p:nvSpPr>
            <p:cNvPr id="435" name="Shape"/>
            <p:cNvSpPr/>
            <p:nvPr/>
          </p:nvSpPr>
          <p:spPr>
            <a:xfrm>
              <a:off x="666345" y="97057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6" name="Band (CLT Group)"/>
            <p:cNvSpPr/>
            <p:nvPr/>
          </p:nvSpPr>
          <p:spPr>
            <a:xfrm>
              <a:off x="684967" y="977737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37" name="CLT"/>
            <p:cNvSpPr/>
            <p:nvPr/>
          </p:nvSpPr>
          <p:spPr>
            <a:xfrm>
              <a:off x="885506" y="977737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438" name="Group"/>
          <p:cNvGrpSpPr/>
          <p:nvPr/>
        </p:nvGrpSpPr>
        <p:grpSpPr>
          <a:xfrm>
            <a:off x="470103" y="1059385"/>
            <a:ext cx="283621" cy="181918"/>
            <a:chOff x="470103" y="1059385"/>
            <a:chExt cx="283621" cy="181918"/>
          </a:xfrm>
        </p:grpSpPr>
        <p:sp>
          <p:nvSpPr>
            <p:cNvPr id="104" name="Shape"/>
            <p:cNvSpPr/>
            <p:nvPr/>
          </p:nvSpPr>
          <p:spPr>
            <a:xfrm>
              <a:off x="470103" y="1059385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9" name="SR. DIR HR BUS, ,PLANNING &amp;amp;, ,DEL/NIKE BRAND Gulka Thomas C"/>
            <p:cNvSpPr/>
            <p:nvPr/>
          </p:nvSpPr>
          <p:spPr>
            <a:xfrm>
              <a:off x="488725" y="1070845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SR. DIR HR BUS PLANNING &amp; DEL/NIKE BRAND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Gulka Thomas C</a:t>
              </a:r>
            </a:p>
          </p:txBody>
        </p:sp>
        <p:sp>
          <p:nvSpPr>
            <p:cNvPr id="440" name="Shape"/>
            <p:cNvSpPr/>
            <p:nvPr/>
          </p:nvSpPr>
          <p:spPr>
            <a:xfrm>
              <a:off x="474400" y="119833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1" name="Band (CLT Group)"/>
            <p:cNvSpPr/>
            <p:nvPr/>
          </p:nvSpPr>
          <p:spPr>
            <a:xfrm>
              <a:off x="493022" y="120549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42" name="S"/>
            <p:cNvSpPr/>
            <p:nvPr/>
          </p:nvSpPr>
          <p:spPr>
            <a:xfrm>
              <a:off x="715048" y="120549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443" name="Group"/>
          <p:cNvGrpSpPr/>
          <p:nvPr/>
        </p:nvGrpSpPr>
        <p:grpSpPr>
          <a:xfrm>
            <a:off x="515941" y="1258492"/>
            <a:ext cx="283621" cy="150405"/>
            <a:chOff x="515941" y="1258492"/>
            <a:chExt cx="283621" cy="150405"/>
          </a:xfrm>
        </p:grpSpPr>
        <p:sp>
          <p:nvSpPr>
            <p:cNvPr id="106" name="Shape"/>
            <p:cNvSpPr/>
            <p:nvPr/>
          </p:nvSpPr>
          <p:spPr>
            <a:xfrm>
              <a:off x="515941" y="1258492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4" name="DIRECTOR GC HR, ,DELIVERY OPS Chen XiaoDi"/>
            <p:cNvSpPr/>
            <p:nvPr/>
          </p:nvSpPr>
          <p:spPr>
            <a:xfrm>
              <a:off x="534562" y="1269952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DIRECTOR GC HR DELIVERY OPS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Chen XiaoDi</a:t>
              </a:r>
            </a:p>
          </p:txBody>
        </p:sp>
        <p:sp>
          <p:nvSpPr>
            <p:cNvPr id="445" name="Shape"/>
            <p:cNvSpPr/>
            <p:nvPr/>
          </p:nvSpPr>
          <p:spPr>
            <a:xfrm>
              <a:off x="520238" y="136592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6" name="Band (CLT Group)"/>
            <p:cNvSpPr/>
            <p:nvPr/>
          </p:nvSpPr>
          <p:spPr>
            <a:xfrm>
              <a:off x="538860" y="1373086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7" name="E"/>
            <p:cNvSpPr/>
            <p:nvPr/>
          </p:nvSpPr>
          <p:spPr>
            <a:xfrm>
              <a:off x="760885" y="1373086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48" name="Group"/>
          <p:cNvGrpSpPr/>
          <p:nvPr/>
        </p:nvGrpSpPr>
        <p:grpSpPr>
          <a:xfrm>
            <a:off x="561778" y="1426086"/>
            <a:ext cx="283621" cy="150405"/>
            <a:chOff x="561778" y="1426086"/>
            <a:chExt cx="283621" cy="150405"/>
          </a:xfrm>
        </p:grpSpPr>
        <p:sp>
          <p:nvSpPr>
            <p:cNvPr id="108" name="Shape"/>
            <p:cNvSpPr/>
            <p:nvPr/>
          </p:nvSpPr>
          <p:spPr>
            <a:xfrm>
              <a:off x="561778" y="1426086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9" name="HR DELIVERY OPS, ,SPECIALIST GC Open Position"/>
            <p:cNvSpPr/>
            <p:nvPr/>
          </p:nvSpPr>
          <p:spPr>
            <a:xfrm>
              <a:off x="580400" y="1437546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HR DELIVERY OPS SPECIALIST GC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450" name="Shape"/>
            <p:cNvSpPr/>
            <p:nvPr/>
          </p:nvSpPr>
          <p:spPr>
            <a:xfrm>
              <a:off x="566076" y="1533518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1" name="Band (CLT Group)"/>
            <p:cNvSpPr/>
            <p:nvPr/>
          </p:nvSpPr>
          <p:spPr>
            <a:xfrm>
              <a:off x="584697" y="1540680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2" name="L"/>
            <p:cNvSpPr/>
            <p:nvPr/>
          </p:nvSpPr>
          <p:spPr>
            <a:xfrm>
              <a:off x="808155" y="1540680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53" name="Group"/>
          <p:cNvGrpSpPr/>
          <p:nvPr/>
        </p:nvGrpSpPr>
        <p:grpSpPr>
          <a:xfrm>
            <a:off x="853993" y="1059385"/>
            <a:ext cx="283621" cy="150405"/>
            <a:chOff x="853993" y="1059385"/>
            <a:chExt cx="283621" cy="150405"/>
          </a:xfrm>
        </p:grpSpPr>
        <p:sp>
          <p:nvSpPr>
            <p:cNvPr id="110" name="Shape"/>
            <p:cNvSpPr/>
            <p:nvPr/>
          </p:nvSpPr>
          <p:spPr>
            <a:xfrm>
              <a:off x="853993" y="1059385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286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4" name="INP: VP - GREATER, ,CHINA HR Liang YingLi Lilly"/>
            <p:cNvSpPr/>
            <p:nvPr/>
          </p:nvSpPr>
          <p:spPr>
            <a:xfrm>
              <a:off x="872614" y="1070845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INP: VP - GREATER CHINA HR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Liang YingLi Lilly</a:t>
              </a:r>
            </a:p>
          </p:txBody>
        </p:sp>
        <p:sp>
          <p:nvSpPr>
            <p:cNvPr id="455" name="Shape"/>
            <p:cNvSpPr/>
            <p:nvPr/>
          </p:nvSpPr>
          <p:spPr>
            <a:xfrm>
              <a:off x="858290" y="116681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6" name="Band (CLT Group)"/>
            <p:cNvSpPr/>
            <p:nvPr/>
          </p:nvSpPr>
          <p:spPr>
            <a:xfrm>
              <a:off x="876912" y="1173979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7" name="CLT"/>
            <p:cNvSpPr/>
            <p:nvPr/>
          </p:nvSpPr>
          <p:spPr>
            <a:xfrm>
              <a:off x="1077451" y="1173979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58" name="Group"/>
          <p:cNvGrpSpPr/>
          <p:nvPr/>
        </p:nvGrpSpPr>
        <p:grpSpPr>
          <a:xfrm>
            <a:off x="899831" y="1226979"/>
            <a:ext cx="283621" cy="150405"/>
            <a:chOff x="899831" y="1226979"/>
            <a:chExt cx="283621" cy="150405"/>
          </a:xfrm>
        </p:grpSpPr>
        <p:sp>
          <p:nvSpPr>
            <p:cNvPr id="112" name="Shape"/>
            <p:cNvSpPr/>
            <p:nvPr/>
          </p:nvSpPr>
          <p:spPr>
            <a:xfrm>
              <a:off x="899831" y="1226979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286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9" name="VP HRBP, ,MARKETPLACE Ma Connie"/>
            <p:cNvSpPr/>
            <p:nvPr/>
          </p:nvSpPr>
          <p:spPr>
            <a:xfrm>
              <a:off x="918452" y="1238439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VP HRBP MARKETPLACE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Ma Connie</a:t>
              </a:r>
            </a:p>
          </p:txBody>
        </p:sp>
        <p:sp>
          <p:nvSpPr>
            <p:cNvPr id="460" name="Shape"/>
            <p:cNvSpPr/>
            <p:nvPr/>
          </p:nvSpPr>
          <p:spPr>
            <a:xfrm>
              <a:off x="904128" y="133441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1" name="Band (CLT Group)"/>
            <p:cNvSpPr/>
            <p:nvPr/>
          </p:nvSpPr>
          <p:spPr>
            <a:xfrm>
              <a:off x="922749" y="1341573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2" name="CLT"/>
            <p:cNvSpPr/>
            <p:nvPr/>
          </p:nvSpPr>
          <p:spPr>
            <a:xfrm>
              <a:off x="1123289" y="1341573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63" name="Group"/>
          <p:cNvGrpSpPr/>
          <p:nvPr/>
        </p:nvGrpSpPr>
        <p:grpSpPr>
          <a:xfrm>
            <a:off x="945668" y="1394573"/>
            <a:ext cx="283621" cy="181918"/>
            <a:chOff x="945668" y="1394573"/>
            <a:chExt cx="283621" cy="181918"/>
          </a:xfrm>
        </p:grpSpPr>
        <p:sp>
          <p:nvSpPr>
            <p:cNvPr id="114" name="Shape"/>
            <p:cNvSpPr/>
            <p:nvPr/>
          </p:nvSpPr>
          <p:spPr>
            <a:xfrm>
              <a:off x="945668" y="1394573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4" name="MGR HRBP CDM /, ,MERCH /, ,ANALYTICS Yeung Wing Chi"/>
            <p:cNvSpPr/>
            <p:nvPr/>
          </p:nvSpPr>
          <p:spPr>
            <a:xfrm>
              <a:off x="964290" y="1406032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MGR HRBP CDM / MERCH / ANALYTICS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Yeung Wing Chi</a:t>
              </a:r>
            </a:p>
          </p:txBody>
        </p:sp>
        <p:sp>
          <p:nvSpPr>
            <p:cNvPr id="465" name="Shape"/>
            <p:cNvSpPr/>
            <p:nvPr/>
          </p:nvSpPr>
          <p:spPr>
            <a:xfrm>
              <a:off x="949965" y="1533518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6" name="Band (CLT Group)"/>
            <p:cNvSpPr/>
            <p:nvPr/>
          </p:nvSpPr>
          <p:spPr>
            <a:xfrm>
              <a:off x="968587" y="1540680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7" name="U"/>
            <p:cNvSpPr/>
            <p:nvPr/>
          </p:nvSpPr>
          <p:spPr>
            <a:xfrm>
              <a:off x="1190613" y="1540680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68" name="Group"/>
          <p:cNvGrpSpPr/>
          <p:nvPr/>
        </p:nvGrpSpPr>
        <p:grpSpPr>
          <a:xfrm>
            <a:off x="945668" y="1593680"/>
            <a:ext cx="283621" cy="213432"/>
            <a:chOff x="945668" y="1593680"/>
            <a:chExt cx="283621" cy="213432"/>
          </a:xfrm>
        </p:grpSpPr>
        <p:sp>
          <p:nvSpPr>
            <p:cNvPr id="116" name="Shape"/>
            <p:cNvSpPr/>
            <p:nvPr/>
          </p:nvSpPr>
          <p:spPr>
            <a:xfrm>
              <a:off x="945668" y="1593680"/>
              <a:ext cx="283621" cy="21343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86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9" name="SR DIR HRBP-GC, ,MKTP, ,PNRS,STORES &amp;amp;, ,VALUES Xu XiaoHua"/>
            <p:cNvSpPr/>
            <p:nvPr/>
          </p:nvSpPr>
          <p:spPr>
            <a:xfrm>
              <a:off x="964290" y="1605139"/>
              <a:ext cx="246378" cy="1518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DIR HRBP-GC MKTP PNRS,STORES &amp; VALUES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Xu XiaoHua</a:t>
              </a:r>
            </a:p>
          </p:txBody>
        </p:sp>
        <p:sp>
          <p:nvSpPr>
            <p:cNvPr id="470" name="Shape"/>
            <p:cNvSpPr/>
            <p:nvPr/>
          </p:nvSpPr>
          <p:spPr>
            <a:xfrm>
              <a:off x="949965" y="1764138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1" name="Band (CLT Group)"/>
            <p:cNvSpPr/>
            <p:nvPr/>
          </p:nvSpPr>
          <p:spPr>
            <a:xfrm>
              <a:off x="968587" y="1771300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2" name="S"/>
            <p:cNvSpPr/>
            <p:nvPr/>
          </p:nvSpPr>
          <p:spPr>
            <a:xfrm>
              <a:off x="1190613" y="1771300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73" name="Group"/>
          <p:cNvGrpSpPr/>
          <p:nvPr/>
        </p:nvGrpSpPr>
        <p:grpSpPr>
          <a:xfrm>
            <a:off x="945668" y="1824300"/>
            <a:ext cx="283621" cy="150405"/>
            <a:chOff x="945668" y="1824300"/>
            <a:chExt cx="283621" cy="150405"/>
          </a:xfrm>
        </p:grpSpPr>
        <p:sp>
          <p:nvSpPr>
            <p:cNvPr id="118" name="Shape"/>
            <p:cNvSpPr/>
            <p:nvPr/>
          </p:nvSpPr>
          <p:spPr>
            <a:xfrm>
              <a:off x="945668" y="1824300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4" name="DIR HRBP DIRECT, ,DIGITAL Wang Joyce"/>
            <p:cNvSpPr/>
            <p:nvPr/>
          </p:nvSpPr>
          <p:spPr>
            <a:xfrm>
              <a:off x="964290" y="1835760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DIR HRBP DIRECT DIGITAL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Wang Joyce</a:t>
              </a:r>
            </a:p>
          </p:txBody>
        </p:sp>
        <p:sp>
          <p:nvSpPr>
            <p:cNvPr id="475" name="Shape"/>
            <p:cNvSpPr/>
            <p:nvPr/>
          </p:nvSpPr>
          <p:spPr>
            <a:xfrm>
              <a:off x="949965" y="193173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6" name="Band (CLT Group)"/>
            <p:cNvSpPr/>
            <p:nvPr/>
          </p:nvSpPr>
          <p:spPr>
            <a:xfrm>
              <a:off x="968587" y="193889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7" name="E"/>
            <p:cNvSpPr/>
            <p:nvPr/>
          </p:nvSpPr>
          <p:spPr>
            <a:xfrm>
              <a:off x="1190613" y="193889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78" name="Group"/>
          <p:cNvGrpSpPr/>
          <p:nvPr/>
        </p:nvGrpSpPr>
        <p:grpSpPr>
          <a:xfrm>
            <a:off x="945668" y="1991894"/>
            <a:ext cx="283621" cy="118892"/>
            <a:chOff x="945668" y="1991894"/>
            <a:chExt cx="283621" cy="118892"/>
          </a:xfrm>
        </p:grpSpPr>
        <p:sp>
          <p:nvSpPr>
            <p:cNvPr id="120" name="Shape"/>
            <p:cNvSpPr/>
            <p:nvPr/>
          </p:nvSpPr>
          <p:spPr>
            <a:xfrm>
              <a:off x="945668" y="1991894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86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9" name="HR ASSISTANT Li XiaoRan"/>
            <p:cNvSpPr/>
            <p:nvPr/>
          </p:nvSpPr>
          <p:spPr>
            <a:xfrm>
              <a:off x="964290" y="2003353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HR ASSISTANT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 XiaoRan</a:t>
              </a:r>
            </a:p>
          </p:txBody>
        </p:sp>
        <p:sp>
          <p:nvSpPr>
            <p:cNvPr id="480" name="Shape"/>
            <p:cNvSpPr/>
            <p:nvPr/>
          </p:nvSpPr>
          <p:spPr>
            <a:xfrm>
              <a:off x="949965" y="206781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1" name="Band (CLT Group)"/>
            <p:cNvSpPr/>
            <p:nvPr/>
          </p:nvSpPr>
          <p:spPr>
            <a:xfrm>
              <a:off x="968587" y="207497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2" name="A"/>
            <p:cNvSpPr/>
            <p:nvPr/>
          </p:nvSpPr>
          <p:spPr>
            <a:xfrm>
              <a:off x="1190613" y="207497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83" name="Group"/>
          <p:cNvGrpSpPr/>
          <p:nvPr/>
        </p:nvGrpSpPr>
        <p:grpSpPr>
          <a:xfrm>
            <a:off x="945668" y="2127974"/>
            <a:ext cx="283621" cy="150405"/>
            <a:chOff x="945668" y="2127974"/>
            <a:chExt cx="283621" cy="150405"/>
          </a:xfrm>
        </p:grpSpPr>
        <p:sp>
          <p:nvSpPr>
            <p:cNvPr id="122" name="Shape"/>
            <p:cNvSpPr/>
            <p:nvPr/>
          </p:nvSpPr>
          <p:spPr>
            <a:xfrm>
              <a:off x="945668" y="2127974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4" name="MANAGEMENT, ,TRAINEE Jin Joyce"/>
            <p:cNvSpPr/>
            <p:nvPr/>
          </p:nvSpPr>
          <p:spPr>
            <a:xfrm>
              <a:off x="964290" y="2139434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Jin Joyce</a:t>
              </a:r>
            </a:p>
          </p:txBody>
        </p:sp>
        <p:sp>
          <p:nvSpPr>
            <p:cNvPr id="485" name="Shape"/>
            <p:cNvSpPr/>
            <p:nvPr/>
          </p:nvSpPr>
          <p:spPr>
            <a:xfrm>
              <a:off x="949965" y="223540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6" name="Band (CLT Group)"/>
            <p:cNvSpPr/>
            <p:nvPr/>
          </p:nvSpPr>
          <p:spPr>
            <a:xfrm>
              <a:off x="968587" y="2242568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7" name="L"/>
            <p:cNvSpPr/>
            <p:nvPr/>
          </p:nvSpPr>
          <p:spPr>
            <a:xfrm>
              <a:off x="1192045" y="2242568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88" name="Group"/>
          <p:cNvGrpSpPr/>
          <p:nvPr/>
        </p:nvGrpSpPr>
        <p:grpSpPr>
          <a:xfrm>
            <a:off x="945668" y="2295568"/>
            <a:ext cx="283621" cy="150405"/>
            <a:chOff x="945668" y="2295568"/>
            <a:chExt cx="283621" cy="150405"/>
          </a:xfrm>
        </p:grpSpPr>
        <p:sp>
          <p:nvSpPr>
            <p:cNvPr id="124" name="Shape"/>
            <p:cNvSpPr/>
            <p:nvPr/>
          </p:nvSpPr>
          <p:spPr>
            <a:xfrm>
              <a:off x="945668" y="2295568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9" name="DIR HRBP NIKE, ,MARKETPLACE GC Open Position"/>
            <p:cNvSpPr/>
            <p:nvPr/>
          </p:nvSpPr>
          <p:spPr>
            <a:xfrm>
              <a:off x="964290" y="2307027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DIR HRBP NIKE MARKETPLACE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90" name="Shape"/>
            <p:cNvSpPr/>
            <p:nvPr/>
          </p:nvSpPr>
          <p:spPr>
            <a:xfrm>
              <a:off x="949965" y="240300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1" name="Band (CLT Group)"/>
            <p:cNvSpPr/>
            <p:nvPr/>
          </p:nvSpPr>
          <p:spPr>
            <a:xfrm>
              <a:off x="968587" y="241016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2" name="E"/>
            <p:cNvSpPr/>
            <p:nvPr/>
          </p:nvSpPr>
          <p:spPr>
            <a:xfrm>
              <a:off x="1190613" y="241016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93" name="Group"/>
          <p:cNvGrpSpPr/>
          <p:nvPr/>
        </p:nvGrpSpPr>
        <p:grpSpPr>
          <a:xfrm>
            <a:off x="899831" y="2463162"/>
            <a:ext cx="283621" cy="181918"/>
            <a:chOff x="899831" y="2463162"/>
            <a:chExt cx="283621" cy="181918"/>
          </a:xfrm>
        </p:grpSpPr>
        <p:sp>
          <p:nvSpPr>
            <p:cNvPr id="126" name="Shape"/>
            <p:cNvSpPr/>
            <p:nvPr/>
          </p:nvSpPr>
          <p:spPr>
            <a:xfrm>
              <a:off x="899831" y="2463162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86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4" name="EXECUTIVE, ,ASSISTANT TO VP, ,HR Ma Vivian"/>
            <p:cNvSpPr/>
            <p:nvPr/>
          </p:nvSpPr>
          <p:spPr>
            <a:xfrm>
              <a:off x="918452" y="2474621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EXECUTIVE ASSISTANT TO VP HR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Ma Vivian</a:t>
              </a:r>
            </a:p>
          </p:txBody>
        </p:sp>
        <p:sp>
          <p:nvSpPr>
            <p:cNvPr id="495" name="Shape"/>
            <p:cNvSpPr/>
            <p:nvPr/>
          </p:nvSpPr>
          <p:spPr>
            <a:xfrm>
              <a:off x="904128" y="260210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6" name="Band (CLT Group)"/>
            <p:cNvSpPr/>
            <p:nvPr/>
          </p:nvSpPr>
          <p:spPr>
            <a:xfrm>
              <a:off x="922749" y="2609269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7" name="A"/>
            <p:cNvSpPr/>
            <p:nvPr/>
          </p:nvSpPr>
          <p:spPr>
            <a:xfrm>
              <a:off x="1144775" y="2609269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98" name="Group"/>
          <p:cNvGrpSpPr/>
          <p:nvPr/>
        </p:nvGrpSpPr>
        <p:grpSpPr>
          <a:xfrm>
            <a:off x="899831" y="2662269"/>
            <a:ext cx="283621" cy="181918"/>
            <a:chOff x="899831" y="2662269"/>
            <a:chExt cx="283621" cy="181918"/>
          </a:xfrm>
        </p:grpSpPr>
        <p:sp>
          <p:nvSpPr>
            <p:cNvPr id="128" name="Shape"/>
            <p:cNvSpPr/>
            <p:nvPr/>
          </p:nvSpPr>
          <p:spPr>
            <a:xfrm>
              <a:off x="899831" y="2662269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86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9" name="SR DIR HRBP-,CORPORATE, ,FUNCTIONS &amp;amp; GOTS He QiJun Cynthia"/>
            <p:cNvSpPr/>
            <p:nvPr/>
          </p:nvSpPr>
          <p:spPr>
            <a:xfrm>
              <a:off x="918452" y="2673728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DIR HRBP-CORPORATE FUNCTIONS &amp; GOTS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He QiJun Cynthia</a:t>
              </a:r>
            </a:p>
          </p:txBody>
        </p:sp>
        <p:sp>
          <p:nvSpPr>
            <p:cNvPr id="500" name="Shape"/>
            <p:cNvSpPr/>
            <p:nvPr/>
          </p:nvSpPr>
          <p:spPr>
            <a:xfrm>
              <a:off x="904128" y="280121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1" name="Band (CLT Group)"/>
            <p:cNvSpPr/>
            <p:nvPr/>
          </p:nvSpPr>
          <p:spPr>
            <a:xfrm>
              <a:off x="922749" y="2808376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2" name="S"/>
            <p:cNvSpPr/>
            <p:nvPr/>
          </p:nvSpPr>
          <p:spPr>
            <a:xfrm>
              <a:off x="1144775" y="2808376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03" name="Group"/>
          <p:cNvGrpSpPr/>
          <p:nvPr/>
        </p:nvGrpSpPr>
        <p:grpSpPr>
          <a:xfrm>
            <a:off x="945668" y="2861376"/>
            <a:ext cx="283621" cy="150405"/>
            <a:chOff x="945668" y="2861376"/>
            <a:chExt cx="283621" cy="150405"/>
          </a:xfrm>
        </p:grpSpPr>
        <p:sp>
          <p:nvSpPr>
            <p:cNvPr id="130" name="Shape"/>
            <p:cNvSpPr/>
            <p:nvPr/>
          </p:nvSpPr>
          <p:spPr>
            <a:xfrm>
              <a:off x="945668" y="2861376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4" name="DIR HRBP DSM &amp;amp;, ,WD+C Cen XiaoYi"/>
            <p:cNvSpPr/>
            <p:nvPr/>
          </p:nvSpPr>
          <p:spPr>
            <a:xfrm>
              <a:off x="964290" y="2872835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DIR HRBP DSM &amp; WD+C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Cen XiaoYi</a:t>
              </a:r>
            </a:p>
          </p:txBody>
        </p:sp>
        <p:sp>
          <p:nvSpPr>
            <p:cNvPr id="505" name="Shape"/>
            <p:cNvSpPr/>
            <p:nvPr/>
          </p:nvSpPr>
          <p:spPr>
            <a:xfrm>
              <a:off x="949965" y="296880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6" name="Band (CLT Group)"/>
            <p:cNvSpPr/>
            <p:nvPr/>
          </p:nvSpPr>
          <p:spPr>
            <a:xfrm>
              <a:off x="968587" y="2975969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7" name="E"/>
            <p:cNvSpPr/>
            <p:nvPr/>
          </p:nvSpPr>
          <p:spPr>
            <a:xfrm>
              <a:off x="1190613" y="2975969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08" name="Group"/>
          <p:cNvGrpSpPr/>
          <p:nvPr/>
        </p:nvGrpSpPr>
        <p:grpSpPr>
          <a:xfrm>
            <a:off x="945668" y="3028969"/>
            <a:ext cx="283621" cy="181918"/>
            <a:chOff x="945668" y="3028969"/>
            <a:chExt cx="283621" cy="181918"/>
          </a:xfrm>
        </p:grpSpPr>
        <p:sp>
          <p:nvSpPr>
            <p:cNvPr id="132" name="Shape"/>
            <p:cNvSpPr/>
            <p:nvPr/>
          </p:nvSpPr>
          <p:spPr>
            <a:xfrm>
              <a:off x="945668" y="3028969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9" name="SNR HR MGR, ,GOAL&amp;amp;PROCUREME,NT Wu YuanJing"/>
            <p:cNvSpPr/>
            <p:nvPr/>
          </p:nvSpPr>
          <p:spPr>
            <a:xfrm>
              <a:off x="964290" y="3040429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SNR HR MGR GOAL&amp;PROCUREMENT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Wu YuanJing</a:t>
              </a:r>
            </a:p>
          </p:txBody>
        </p:sp>
        <p:sp>
          <p:nvSpPr>
            <p:cNvPr id="510" name="Shape"/>
            <p:cNvSpPr/>
            <p:nvPr/>
          </p:nvSpPr>
          <p:spPr>
            <a:xfrm>
              <a:off x="949965" y="316791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1" name="Band (CLT Group)"/>
            <p:cNvSpPr/>
            <p:nvPr/>
          </p:nvSpPr>
          <p:spPr>
            <a:xfrm>
              <a:off x="968587" y="3175076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2" name="U"/>
            <p:cNvSpPr/>
            <p:nvPr/>
          </p:nvSpPr>
          <p:spPr>
            <a:xfrm>
              <a:off x="1190613" y="3175076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3" name="Group"/>
          <p:cNvGrpSpPr/>
          <p:nvPr/>
        </p:nvGrpSpPr>
        <p:grpSpPr>
          <a:xfrm>
            <a:off x="945668" y="3228076"/>
            <a:ext cx="283621" cy="181918"/>
            <a:chOff x="945668" y="3228076"/>
            <a:chExt cx="283621" cy="181918"/>
          </a:xfrm>
        </p:grpSpPr>
        <p:sp>
          <p:nvSpPr>
            <p:cNvPr id="134" name="Shape"/>
            <p:cNvSpPr/>
            <p:nvPr/>
          </p:nvSpPr>
          <p:spPr>
            <a:xfrm>
              <a:off x="945668" y="3228076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4" name="SENIOR MANAGER,, ,HRBP-CORPORATE, ,FUNCTIONS Open Position"/>
            <p:cNvSpPr/>
            <p:nvPr/>
          </p:nvSpPr>
          <p:spPr>
            <a:xfrm>
              <a:off x="964290" y="3239536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SENIOR MANAGER, HRBP-CORPORATE FUNCTIONS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15" name="Shape"/>
            <p:cNvSpPr/>
            <p:nvPr/>
          </p:nvSpPr>
          <p:spPr>
            <a:xfrm>
              <a:off x="949965" y="336702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6" name="Band (CLT Group)"/>
            <p:cNvSpPr/>
            <p:nvPr/>
          </p:nvSpPr>
          <p:spPr>
            <a:xfrm>
              <a:off x="968587" y="337418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7" name="U"/>
            <p:cNvSpPr/>
            <p:nvPr/>
          </p:nvSpPr>
          <p:spPr>
            <a:xfrm>
              <a:off x="1190613" y="337418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18" name="Group"/>
          <p:cNvGrpSpPr/>
          <p:nvPr/>
        </p:nvGrpSpPr>
        <p:grpSpPr>
          <a:xfrm>
            <a:off x="945668" y="3427183"/>
            <a:ext cx="283621" cy="150405"/>
            <a:chOff x="945668" y="3427183"/>
            <a:chExt cx="283621" cy="150405"/>
          </a:xfrm>
        </p:grpSpPr>
        <p:sp>
          <p:nvSpPr>
            <p:cNvPr id="136" name="Shape"/>
            <p:cNvSpPr/>
            <p:nvPr/>
          </p:nvSpPr>
          <p:spPr>
            <a:xfrm>
              <a:off x="945668" y="3427183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9" name="DIR HRBP CAO, FIN,, ,SP Cha Jie"/>
            <p:cNvSpPr/>
            <p:nvPr/>
          </p:nvSpPr>
          <p:spPr>
            <a:xfrm>
              <a:off x="964290" y="3438643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DIR HRBP CAO, FIN, SP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Cha Jie</a:t>
              </a:r>
            </a:p>
          </p:txBody>
        </p:sp>
        <p:sp>
          <p:nvSpPr>
            <p:cNvPr id="520" name="Shape"/>
            <p:cNvSpPr/>
            <p:nvPr/>
          </p:nvSpPr>
          <p:spPr>
            <a:xfrm>
              <a:off x="949965" y="353461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1" name="Band (CLT Group)"/>
            <p:cNvSpPr/>
            <p:nvPr/>
          </p:nvSpPr>
          <p:spPr>
            <a:xfrm>
              <a:off x="968587" y="3541777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2" name="E"/>
            <p:cNvSpPr/>
            <p:nvPr/>
          </p:nvSpPr>
          <p:spPr>
            <a:xfrm>
              <a:off x="1190613" y="3541777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23" name="Group"/>
          <p:cNvGrpSpPr/>
          <p:nvPr/>
        </p:nvGrpSpPr>
        <p:grpSpPr>
          <a:xfrm>
            <a:off x="945668" y="3594777"/>
            <a:ext cx="283621" cy="181918"/>
            <a:chOff x="945668" y="3594777"/>
            <a:chExt cx="283621" cy="181918"/>
          </a:xfrm>
        </p:grpSpPr>
        <p:sp>
          <p:nvSpPr>
            <p:cNvPr id="138" name="Shape"/>
            <p:cNvSpPr/>
            <p:nvPr/>
          </p:nvSpPr>
          <p:spPr>
            <a:xfrm>
              <a:off x="945668" y="3594777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4" name="SR HR MANAGER, ,GLOBAL, ,TECHNOLOGY Wang Ting"/>
            <p:cNvSpPr/>
            <p:nvPr/>
          </p:nvSpPr>
          <p:spPr>
            <a:xfrm>
              <a:off x="964290" y="3606236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SR HR MANAGER GLOBAL TECHNOLOGY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Wang Ting</a:t>
              </a:r>
            </a:p>
          </p:txBody>
        </p:sp>
        <p:sp>
          <p:nvSpPr>
            <p:cNvPr id="525" name="Shape"/>
            <p:cNvSpPr/>
            <p:nvPr/>
          </p:nvSpPr>
          <p:spPr>
            <a:xfrm>
              <a:off x="949965" y="373372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6" name="Band (CLT Group)"/>
            <p:cNvSpPr/>
            <p:nvPr/>
          </p:nvSpPr>
          <p:spPr>
            <a:xfrm>
              <a:off x="968587" y="374088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7" name="U"/>
            <p:cNvSpPr/>
            <p:nvPr/>
          </p:nvSpPr>
          <p:spPr>
            <a:xfrm>
              <a:off x="1190613" y="374088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28" name="Group"/>
          <p:cNvGrpSpPr/>
          <p:nvPr/>
        </p:nvGrpSpPr>
        <p:grpSpPr>
          <a:xfrm>
            <a:off x="899831" y="3793884"/>
            <a:ext cx="283621" cy="181918"/>
            <a:chOff x="899831" y="3793884"/>
            <a:chExt cx="283621" cy="181918"/>
          </a:xfrm>
        </p:grpSpPr>
        <p:sp>
          <p:nvSpPr>
            <p:cNvPr id="140" name="Shape"/>
            <p:cNvSpPr/>
            <p:nvPr/>
          </p:nvSpPr>
          <p:spPr>
            <a:xfrm>
              <a:off x="899831" y="3793884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86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9" name="SR DIRECTOR HRBP,-CONSUMER, ,FUNCTIONS Lin Jacqueline"/>
            <p:cNvSpPr/>
            <p:nvPr/>
          </p:nvSpPr>
          <p:spPr>
            <a:xfrm>
              <a:off x="918452" y="3805343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DIRECTOR HRBP-CONSUMER FUNCTIONS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Lin Jacqueline</a:t>
              </a:r>
            </a:p>
          </p:txBody>
        </p:sp>
        <p:sp>
          <p:nvSpPr>
            <p:cNvPr id="530" name="Shape"/>
            <p:cNvSpPr/>
            <p:nvPr/>
          </p:nvSpPr>
          <p:spPr>
            <a:xfrm>
              <a:off x="904128" y="393282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1" name="Band (CLT Group)"/>
            <p:cNvSpPr/>
            <p:nvPr/>
          </p:nvSpPr>
          <p:spPr>
            <a:xfrm>
              <a:off x="922749" y="3939991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2" name="S"/>
            <p:cNvSpPr/>
            <p:nvPr/>
          </p:nvSpPr>
          <p:spPr>
            <a:xfrm>
              <a:off x="1144775" y="3939991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33" name="Group"/>
          <p:cNvGrpSpPr/>
          <p:nvPr/>
        </p:nvGrpSpPr>
        <p:grpSpPr>
          <a:xfrm>
            <a:off x="945668" y="3992991"/>
            <a:ext cx="283621" cy="181918"/>
            <a:chOff x="945668" y="3992991"/>
            <a:chExt cx="283621" cy="181918"/>
          </a:xfrm>
        </p:grpSpPr>
        <p:sp>
          <p:nvSpPr>
            <p:cNvPr id="142" name="Shape"/>
            <p:cNvSpPr/>
            <p:nvPr/>
          </p:nvSpPr>
          <p:spPr>
            <a:xfrm>
              <a:off x="945668" y="3992991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4" name="DIR HRBP, ,GEL/INSIGHTS/JORD,AN Fei Angie"/>
            <p:cNvSpPr/>
            <p:nvPr/>
          </p:nvSpPr>
          <p:spPr>
            <a:xfrm>
              <a:off x="964290" y="4004450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DIR HRBP GEL/INSIGHTS/JORDAN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Fei Angie</a:t>
              </a:r>
            </a:p>
          </p:txBody>
        </p:sp>
        <p:sp>
          <p:nvSpPr>
            <p:cNvPr id="535" name="Shape"/>
            <p:cNvSpPr/>
            <p:nvPr/>
          </p:nvSpPr>
          <p:spPr>
            <a:xfrm>
              <a:off x="949965" y="413193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6" name="Band (CLT Group)"/>
            <p:cNvSpPr/>
            <p:nvPr/>
          </p:nvSpPr>
          <p:spPr>
            <a:xfrm>
              <a:off x="968587" y="4139098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7" name="E"/>
            <p:cNvSpPr/>
            <p:nvPr/>
          </p:nvSpPr>
          <p:spPr>
            <a:xfrm>
              <a:off x="1190613" y="4139098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38" name="Group"/>
          <p:cNvGrpSpPr/>
          <p:nvPr/>
        </p:nvGrpSpPr>
        <p:grpSpPr>
          <a:xfrm>
            <a:off x="945668" y="4192098"/>
            <a:ext cx="283621" cy="150405"/>
            <a:chOff x="945668" y="4192098"/>
            <a:chExt cx="283621" cy="150405"/>
          </a:xfrm>
        </p:grpSpPr>
        <p:sp>
          <p:nvSpPr>
            <p:cNvPr id="144" name="Shape"/>
            <p:cNvSpPr/>
            <p:nvPr/>
          </p:nvSpPr>
          <p:spPr>
            <a:xfrm>
              <a:off x="945668" y="4192098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9" name="HR ASSISTANT, ,MANAGER Xu Meng"/>
            <p:cNvSpPr/>
            <p:nvPr/>
          </p:nvSpPr>
          <p:spPr>
            <a:xfrm>
              <a:off x="964290" y="4203557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HR ASSISTANT MANAGER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Xu Meng</a:t>
              </a:r>
            </a:p>
          </p:txBody>
        </p:sp>
        <p:sp>
          <p:nvSpPr>
            <p:cNvPr id="540" name="Shape"/>
            <p:cNvSpPr/>
            <p:nvPr/>
          </p:nvSpPr>
          <p:spPr>
            <a:xfrm>
              <a:off x="949965" y="429953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1" name="Band (CLT Group)"/>
            <p:cNvSpPr/>
            <p:nvPr/>
          </p:nvSpPr>
          <p:spPr>
            <a:xfrm>
              <a:off x="968587" y="4306692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2" name="L"/>
            <p:cNvSpPr/>
            <p:nvPr/>
          </p:nvSpPr>
          <p:spPr>
            <a:xfrm>
              <a:off x="1192045" y="4306692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43" name="Group"/>
          <p:cNvGrpSpPr/>
          <p:nvPr/>
        </p:nvGrpSpPr>
        <p:grpSpPr>
          <a:xfrm>
            <a:off x="945668" y="4359692"/>
            <a:ext cx="283621" cy="118892"/>
            <a:chOff x="945668" y="4359692"/>
            <a:chExt cx="283621" cy="118892"/>
          </a:xfrm>
        </p:grpSpPr>
        <p:sp>
          <p:nvSpPr>
            <p:cNvPr id="146" name="Shape"/>
            <p:cNvSpPr/>
            <p:nvPr/>
          </p:nvSpPr>
          <p:spPr>
            <a:xfrm>
              <a:off x="945668" y="4359692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4" name="HR MANAGER BJ Song MingKun"/>
            <p:cNvSpPr/>
            <p:nvPr/>
          </p:nvSpPr>
          <p:spPr>
            <a:xfrm>
              <a:off x="964290" y="4371151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HR MANAGER BJ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Song MingKun</a:t>
              </a:r>
            </a:p>
          </p:txBody>
        </p:sp>
        <p:sp>
          <p:nvSpPr>
            <p:cNvPr id="545" name="Shape"/>
            <p:cNvSpPr/>
            <p:nvPr/>
          </p:nvSpPr>
          <p:spPr>
            <a:xfrm>
              <a:off x="949965" y="443561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6" name="Band (CLT Group)"/>
            <p:cNvSpPr/>
            <p:nvPr/>
          </p:nvSpPr>
          <p:spPr>
            <a:xfrm>
              <a:off x="968587" y="444277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7" name="U"/>
            <p:cNvSpPr/>
            <p:nvPr/>
          </p:nvSpPr>
          <p:spPr>
            <a:xfrm>
              <a:off x="1190613" y="444277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48" name="Group"/>
          <p:cNvGrpSpPr/>
          <p:nvPr/>
        </p:nvGrpSpPr>
        <p:grpSpPr>
          <a:xfrm>
            <a:off x="945668" y="4495772"/>
            <a:ext cx="283621" cy="181918"/>
            <a:chOff x="945668" y="4495772"/>
            <a:chExt cx="283621" cy="181918"/>
          </a:xfrm>
        </p:grpSpPr>
        <p:sp>
          <p:nvSpPr>
            <p:cNvPr id="148" name="Shape"/>
            <p:cNvSpPr/>
            <p:nvPr/>
          </p:nvSpPr>
          <p:spPr>
            <a:xfrm>
              <a:off x="945668" y="4495772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9" name="DIRECTOR HRBP, ,MARKETING, CITY,, ,COMMS, SM Li YanPing"/>
            <p:cNvSpPr/>
            <p:nvPr/>
          </p:nvSpPr>
          <p:spPr>
            <a:xfrm>
              <a:off x="964290" y="4507231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DIRECTOR HRBP MARKETING, CITY, COMMS, SM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Li YanPing</a:t>
              </a:r>
            </a:p>
          </p:txBody>
        </p:sp>
        <p:sp>
          <p:nvSpPr>
            <p:cNvPr id="550" name="Shape"/>
            <p:cNvSpPr/>
            <p:nvPr/>
          </p:nvSpPr>
          <p:spPr>
            <a:xfrm>
              <a:off x="949965" y="463471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1" name="Band (CLT Group)"/>
            <p:cNvSpPr/>
            <p:nvPr/>
          </p:nvSpPr>
          <p:spPr>
            <a:xfrm>
              <a:off x="968587" y="4641879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2" name="E"/>
            <p:cNvSpPr/>
            <p:nvPr/>
          </p:nvSpPr>
          <p:spPr>
            <a:xfrm>
              <a:off x="1190613" y="4641879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53" name="Group"/>
          <p:cNvGrpSpPr/>
          <p:nvPr/>
        </p:nvGrpSpPr>
        <p:grpSpPr>
          <a:xfrm>
            <a:off x="899831" y="4694879"/>
            <a:ext cx="283621" cy="181918"/>
            <a:chOff x="899831" y="4694879"/>
            <a:chExt cx="283621" cy="181918"/>
          </a:xfrm>
        </p:grpSpPr>
        <p:sp>
          <p:nvSpPr>
            <p:cNvPr id="150" name="Shape"/>
            <p:cNvSpPr/>
            <p:nvPr/>
          </p:nvSpPr>
          <p:spPr>
            <a:xfrm>
              <a:off x="899831" y="4694879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4" name="EMPLOYEES, ,EXPERIENCE, ,SPECIALIST Chen ZhiJie"/>
            <p:cNvSpPr/>
            <p:nvPr/>
          </p:nvSpPr>
          <p:spPr>
            <a:xfrm>
              <a:off x="918452" y="4706338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EMPLOYEES EXPERIENCE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Chen ZhiJie</a:t>
              </a:r>
            </a:p>
          </p:txBody>
        </p:sp>
        <p:sp>
          <p:nvSpPr>
            <p:cNvPr id="555" name="Shape"/>
            <p:cNvSpPr/>
            <p:nvPr/>
          </p:nvSpPr>
          <p:spPr>
            <a:xfrm>
              <a:off x="904128" y="483382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6" name="Band (CLT Group)"/>
            <p:cNvSpPr/>
            <p:nvPr/>
          </p:nvSpPr>
          <p:spPr>
            <a:xfrm>
              <a:off x="922749" y="4840986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7" name="L"/>
            <p:cNvSpPr/>
            <p:nvPr/>
          </p:nvSpPr>
          <p:spPr>
            <a:xfrm>
              <a:off x="1146208" y="4840986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58" name="Group"/>
          <p:cNvGrpSpPr/>
          <p:nvPr/>
        </p:nvGrpSpPr>
        <p:grpSpPr>
          <a:xfrm>
            <a:off x="1813717" y="837360"/>
            <a:ext cx="283621" cy="181918"/>
            <a:chOff x="1813717" y="837360"/>
            <a:chExt cx="283621" cy="181918"/>
          </a:xfrm>
        </p:grpSpPr>
        <p:sp>
          <p:nvSpPr>
            <p:cNvPr id="152" name="Shape"/>
            <p:cNvSpPr/>
            <p:nvPr/>
          </p:nvSpPr>
          <p:spPr>
            <a:xfrm>
              <a:off x="1813717" y="837360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9" name="CHIEF TALENT,, ,DIVERSITY &amp;amp;, ,CULTURE OFFICE Mayo Felicia Arnice"/>
            <p:cNvSpPr/>
            <p:nvPr/>
          </p:nvSpPr>
          <p:spPr>
            <a:xfrm>
              <a:off x="1832339" y="848819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CHIEF TALENT, DIVERSITY &amp; CULTURE OFFICE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Mayo Felicia Arnice</a:t>
              </a:r>
            </a:p>
          </p:txBody>
        </p:sp>
        <p:sp>
          <p:nvSpPr>
            <p:cNvPr id="560" name="Shape"/>
            <p:cNvSpPr/>
            <p:nvPr/>
          </p:nvSpPr>
          <p:spPr>
            <a:xfrm>
              <a:off x="1818015" y="97630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1" name="Band (CLT Group)"/>
            <p:cNvSpPr/>
            <p:nvPr/>
          </p:nvSpPr>
          <p:spPr>
            <a:xfrm>
              <a:off x="1836636" y="983467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62" name="CLT"/>
            <p:cNvSpPr/>
            <p:nvPr/>
          </p:nvSpPr>
          <p:spPr>
            <a:xfrm>
              <a:off x="2037176" y="983467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63" name="Group"/>
          <p:cNvGrpSpPr/>
          <p:nvPr/>
        </p:nvGrpSpPr>
        <p:grpSpPr>
          <a:xfrm>
            <a:off x="1214964" y="1065115"/>
            <a:ext cx="283621" cy="150405"/>
            <a:chOff x="1214964" y="1065115"/>
            <a:chExt cx="283621" cy="150405"/>
          </a:xfrm>
        </p:grpSpPr>
        <p:sp>
          <p:nvSpPr>
            <p:cNvPr id="154" name="Shape"/>
            <p:cNvSpPr/>
            <p:nvPr/>
          </p:nvSpPr>
          <p:spPr>
            <a:xfrm>
              <a:off x="1214964" y="1065115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4" name="VP, TALENT, ,MANAGEMENT Allen Tyler"/>
            <p:cNvSpPr/>
            <p:nvPr/>
          </p:nvSpPr>
          <p:spPr>
            <a:xfrm>
              <a:off x="1233585" y="1076575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VP, TALENT MANAGEMENT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Allen Tyler</a:t>
              </a:r>
            </a:p>
          </p:txBody>
        </p:sp>
        <p:sp>
          <p:nvSpPr>
            <p:cNvPr id="565" name="Shape"/>
            <p:cNvSpPr/>
            <p:nvPr/>
          </p:nvSpPr>
          <p:spPr>
            <a:xfrm>
              <a:off x="1219261" y="117254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6" name="Band (CLT Group)"/>
            <p:cNvSpPr/>
            <p:nvPr/>
          </p:nvSpPr>
          <p:spPr>
            <a:xfrm>
              <a:off x="1237883" y="1179709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67" name="CLT"/>
            <p:cNvSpPr/>
            <p:nvPr/>
          </p:nvSpPr>
          <p:spPr>
            <a:xfrm>
              <a:off x="1438422" y="1179709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568" name="Group"/>
          <p:cNvGrpSpPr/>
          <p:nvPr/>
        </p:nvGrpSpPr>
        <p:grpSpPr>
          <a:xfrm>
            <a:off x="1260802" y="1232709"/>
            <a:ext cx="283621" cy="150405"/>
            <a:chOff x="1260802" y="1232709"/>
            <a:chExt cx="283621" cy="150405"/>
          </a:xfrm>
        </p:grpSpPr>
        <p:sp>
          <p:nvSpPr>
            <p:cNvPr id="156" name="Shape"/>
            <p:cNvSpPr/>
            <p:nvPr/>
          </p:nvSpPr>
          <p:spPr>
            <a:xfrm>
              <a:off x="1260802" y="1232709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9" name="SR DIR, TALENT, ,MANAGEMENT C&amp;amp;M Madrigal Lepiz Erick A"/>
            <p:cNvSpPr/>
            <p:nvPr/>
          </p:nvSpPr>
          <p:spPr>
            <a:xfrm>
              <a:off x="1279423" y="1244168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DIR, TALENT MANAGEMENT C&amp;M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Madrigal Lepiz Erick A</a:t>
              </a:r>
            </a:p>
          </p:txBody>
        </p:sp>
        <p:sp>
          <p:nvSpPr>
            <p:cNvPr id="570" name="Shape"/>
            <p:cNvSpPr/>
            <p:nvPr/>
          </p:nvSpPr>
          <p:spPr>
            <a:xfrm>
              <a:off x="1265099" y="134014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1" name="Band (CLT Group)"/>
            <p:cNvSpPr/>
            <p:nvPr/>
          </p:nvSpPr>
          <p:spPr>
            <a:xfrm>
              <a:off x="1283720" y="134730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572" name="S"/>
            <p:cNvSpPr/>
            <p:nvPr/>
          </p:nvSpPr>
          <p:spPr>
            <a:xfrm>
              <a:off x="1505746" y="134730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573" name="Group"/>
          <p:cNvGrpSpPr/>
          <p:nvPr/>
        </p:nvGrpSpPr>
        <p:grpSpPr>
          <a:xfrm>
            <a:off x="1306639" y="1400303"/>
            <a:ext cx="283621" cy="150405"/>
            <a:chOff x="1306639" y="1400303"/>
            <a:chExt cx="283621" cy="150405"/>
          </a:xfrm>
        </p:grpSpPr>
        <p:sp>
          <p:nvSpPr>
            <p:cNvPr id="158" name="Shape"/>
            <p:cNvSpPr/>
            <p:nvPr/>
          </p:nvSpPr>
          <p:spPr>
            <a:xfrm>
              <a:off x="1306639" y="1400303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4" name="DIRECTOR - TALENT, ,MANAGEMENT GC Cheng Yu-San"/>
            <p:cNvSpPr/>
            <p:nvPr/>
          </p:nvSpPr>
          <p:spPr>
            <a:xfrm>
              <a:off x="1325261" y="1411762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DIRECTOR - TALENT MANAGEMENT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Cheng Yu-San</a:t>
              </a:r>
            </a:p>
          </p:txBody>
        </p:sp>
        <p:sp>
          <p:nvSpPr>
            <p:cNvPr id="575" name="Shape"/>
            <p:cNvSpPr/>
            <p:nvPr/>
          </p:nvSpPr>
          <p:spPr>
            <a:xfrm>
              <a:off x="1310936" y="150773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6" name="Band (CLT Group)"/>
            <p:cNvSpPr/>
            <p:nvPr/>
          </p:nvSpPr>
          <p:spPr>
            <a:xfrm>
              <a:off x="1329558" y="1514896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7" name="E"/>
            <p:cNvSpPr/>
            <p:nvPr/>
          </p:nvSpPr>
          <p:spPr>
            <a:xfrm>
              <a:off x="1551584" y="1514896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78" name="Group"/>
          <p:cNvGrpSpPr/>
          <p:nvPr/>
        </p:nvGrpSpPr>
        <p:grpSpPr>
          <a:xfrm>
            <a:off x="1352477" y="1567896"/>
            <a:ext cx="283621" cy="181918"/>
            <a:chOff x="1352477" y="1567896"/>
            <a:chExt cx="283621" cy="181918"/>
          </a:xfrm>
        </p:grpSpPr>
        <p:sp>
          <p:nvSpPr>
            <p:cNvPr id="160" name="Shape"/>
            <p:cNvSpPr/>
            <p:nvPr/>
          </p:nvSpPr>
          <p:spPr>
            <a:xfrm>
              <a:off x="1352477" y="1567896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9" name="SR MANAGER-,LEARNING, ,DEVELOPMENT GC Shen DanHua"/>
            <p:cNvSpPr/>
            <p:nvPr/>
          </p:nvSpPr>
          <p:spPr>
            <a:xfrm>
              <a:off x="1371098" y="1579356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SR MANAGER-LEARNING DEVELOPMENT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Shen DanHua</a:t>
              </a:r>
            </a:p>
          </p:txBody>
        </p:sp>
        <p:sp>
          <p:nvSpPr>
            <p:cNvPr id="580" name="Shape"/>
            <p:cNvSpPr/>
            <p:nvPr/>
          </p:nvSpPr>
          <p:spPr>
            <a:xfrm>
              <a:off x="1356774" y="170684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1" name="Band (CLT Group)"/>
            <p:cNvSpPr/>
            <p:nvPr/>
          </p:nvSpPr>
          <p:spPr>
            <a:xfrm>
              <a:off x="1375395" y="171400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2" name="U"/>
            <p:cNvSpPr/>
            <p:nvPr/>
          </p:nvSpPr>
          <p:spPr>
            <a:xfrm>
              <a:off x="1597421" y="171400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83" name="Group"/>
          <p:cNvGrpSpPr/>
          <p:nvPr/>
        </p:nvGrpSpPr>
        <p:grpSpPr>
          <a:xfrm>
            <a:off x="1398314" y="1767003"/>
            <a:ext cx="283621" cy="213432"/>
            <a:chOff x="1398314" y="1767003"/>
            <a:chExt cx="283621" cy="213432"/>
          </a:xfrm>
        </p:grpSpPr>
        <p:sp>
          <p:nvSpPr>
            <p:cNvPr id="162" name="Shape"/>
            <p:cNvSpPr/>
            <p:nvPr/>
          </p:nvSpPr>
          <p:spPr>
            <a:xfrm>
              <a:off x="1398314" y="1767003"/>
              <a:ext cx="283621" cy="21343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4" name="ASSISTANT, ,MANAGER-,MANAGER, ,DEVELOPMENT GC Xu Penny"/>
            <p:cNvSpPr/>
            <p:nvPr/>
          </p:nvSpPr>
          <p:spPr>
            <a:xfrm>
              <a:off x="1416936" y="1778463"/>
              <a:ext cx="246378" cy="1518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ASSISTANT MANAGER-MANAGER DEVELOPMENT GC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Xu Penny</a:t>
              </a:r>
            </a:p>
          </p:txBody>
        </p:sp>
        <p:sp>
          <p:nvSpPr>
            <p:cNvPr id="585" name="Shape"/>
            <p:cNvSpPr/>
            <p:nvPr/>
          </p:nvSpPr>
          <p:spPr>
            <a:xfrm>
              <a:off x="1402612" y="193746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6" name="Band (CLT Group)"/>
            <p:cNvSpPr/>
            <p:nvPr/>
          </p:nvSpPr>
          <p:spPr>
            <a:xfrm>
              <a:off x="1421233" y="1944624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7" name="L"/>
            <p:cNvSpPr/>
            <p:nvPr/>
          </p:nvSpPr>
          <p:spPr>
            <a:xfrm>
              <a:off x="1644691" y="1944624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88" name="Group"/>
          <p:cNvGrpSpPr/>
          <p:nvPr/>
        </p:nvGrpSpPr>
        <p:grpSpPr>
          <a:xfrm>
            <a:off x="1398314" y="1997624"/>
            <a:ext cx="283621" cy="181918"/>
            <a:chOff x="1398314" y="1997624"/>
            <a:chExt cx="283621" cy="181918"/>
          </a:xfrm>
        </p:grpSpPr>
        <p:sp>
          <p:nvSpPr>
            <p:cNvPr id="164" name="Shape"/>
            <p:cNvSpPr/>
            <p:nvPr/>
          </p:nvSpPr>
          <p:spPr>
            <a:xfrm>
              <a:off x="1398314" y="1997624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9" name="MANAGER-,LEARNING &amp;amp;, ,DEVELOPMENT GC Wang Qi"/>
            <p:cNvSpPr/>
            <p:nvPr/>
          </p:nvSpPr>
          <p:spPr>
            <a:xfrm>
              <a:off x="1416936" y="2009083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MANAGER-LEARNING &amp; DEVELOPMENT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Wang Qi</a:t>
              </a:r>
            </a:p>
          </p:txBody>
        </p:sp>
        <p:sp>
          <p:nvSpPr>
            <p:cNvPr id="590" name="Shape"/>
            <p:cNvSpPr/>
            <p:nvPr/>
          </p:nvSpPr>
          <p:spPr>
            <a:xfrm>
              <a:off x="1402612" y="213656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1" name="Band (CLT Group)"/>
            <p:cNvSpPr/>
            <p:nvPr/>
          </p:nvSpPr>
          <p:spPr>
            <a:xfrm>
              <a:off x="1421233" y="2143731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2" name="U"/>
            <p:cNvSpPr/>
            <p:nvPr/>
          </p:nvSpPr>
          <p:spPr>
            <a:xfrm>
              <a:off x="1643259" y="2143731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593" name="Group"/>
          <p:cNvGrpSpPr/>
          <p:nvPr/>
        </p:nvGrpSpPr>
        <p:grpSpPr>
          <a:xfrm>
            <a:off x="1398314" y="2196731"/>
            <a:ext cx="283621" cy="213432"/>
            <a:chOff x="1398314" y="2196731"/>
            <a:chExt cx="283621" cy="213432"/>
          </a:xfrm>
        </p:grpSpPr>
        <p:sp>
          <p:nvSpPr>
            <p:cNvPr id="166" name="Shape"/>
            <p:cNvSpPr/>
            <p:nvPr/>
          </p:nvSpPr>
          <p:spPr>
            <a:xfrm>
              <a:off x="1398314" y="2196731"/>
              <a:ext cx="283621" cy="21343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4" name="SPECIALIST-,EMPLOYEE &amp;amp;, ,CAREER, ,DEVELOPMENT Open Position"/>
            <p:cNvSpPr/>
            <p:nvPr/>
          </p:nvSpPr>
          <p:spPr>
            <a:xfrm>
              <a:off x="1416936" y="2208190"/>
              <a:ext cx="246378" cy="1518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SPECIALIST-EMPLOYEE &amp; CAREER DEVELOPMENT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595" name="Shape"/>
            <p:cNvSpPr/>
            <p:nvPr/>
          </p:nvSpPr>
          <p:spPr>
            <a:xfrm>
              <a:off x="1402612" y="236718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6" name="Band (CLT Group)"/>
            <p:cNvSpPr/>
            <p:nvPr/>
          </p:nvSpPr>
          <p:spPr>
            <a:xfrm>
              <a:off x="1421233" y="2374351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7" name="L"/>
            <p:cNvSpPr/>
            <p:nvPr/>
          </p:nvSpPr>
          <p:spPr>
            <a:xfrm>
              <a:off x="1644691" y="2374351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598" name="Group"/>
          <p:cNvGrpSpPr/>
          <p:nvPr/>
        </p:nvGrpSpPr>
        <p:grpSpPr>
          <a:xfrm>
            <a:off x="1352477" y="2427351"/>
            <a:ext cx="283621" cy="150405"/>
            <a:chOff x="1352477" y="2427351"/>
            <a:chExt cx="283621" cy="150405"/>
          </a:xfrm>
        </p:grpSpPr>
        <p:sp>
          <p:nvSpPr>
            <p:cNvPr id="168" name="Shape"/>
            <p:cNvSpPr/>
            <p:nvPr/>
          </p:nvSpPr>
          <p:spPr>
            <a:xfrm>
              <a:off x="1352477" y="2427351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9" name="L&amp;amp;D SR MANAGER -, ,ND GC Li Meng"/>
            <p:cNvSpPr/>
            <p:nvPr/>
          </p:nvSpPr>
          <p:spPr>
            <a:xfrm>
              <a:off x="1371098" y="2438810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L&amp;D SR MANAGER - ND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Li Meng</a:t>
              </a:r>
            </a:p>
          </p:txBody>
        </p:sp>
        <p:sp>
          <p:nvSpPr>
            <p:cNvPr id="600" name="Shape"/>
            <p:cNvSpPr/>
            <p:nvPr/>
          </p:nvSpPr>
          <p:spPr>
            <a:xfrm>
              <a:off x="1356774" y="253478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1" name="Band (CLT Group)"/>
            <p:cNvSpPr/>
            <p:nvPr/>
          </p:nvSpPr>
          <p:spPr>
            <a:xfrm>
              <a:off x="1375395" y="2541945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2" name="U"/>
            <p:cNvSpPr/>
            <p:nvPr/>
          </p:nvSpPr>
          <p:spPr>
            <a:xfrm>
              <a:off x="1597421" y="2541945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03" name="Group"/>
          <p:cNvGrpSpPr/>
          <p:nvPr/>
        </p:nvGrpSpPr>
        <p:grpSpPr>
          <a:xfrm>
            <a:off x="1398314" y="2594945"/>
            <a:ext cx="283621" cy="213432"/>
            <a:chOff x="1398314" y="2594945"/>
            <a:chExt cx="283621" cy="213432"/>
          </a:xfrm>
        </p:grpSpPr>
        <p:sp>
          <p:nvSpPr>
            <p:cNvPr id="170" name="Shape"/>
            <p:cNvSpPr/>
            <p:nvPr/>
          </p:nvSpPr>
          <p:spPr>
            <a:xfrm>
              <a:off x="1398314" y="2594945"/>
              <a:ext cx="283621" cy="21343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4" name="ASSIST MGR-,LEARNING &amp;amp;, ,DEVELOPMENT GC, ,ND Cui Yue"/>
            <p:cNvSpPr/>
            <p:nvPr/>
          </p:nvSpPr>
          <p:spPr>
            <a:xfrm>
              <a:off x="1416936" y="2606404"/>
              <a:ext cx="246378" cy="1518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ASSIST MGR-LEARNING &amp; DEVELOPMENT GC ND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Cui Yue</a:t>
              </a:r>
            </a:p>
          </p:txBody>
        </p:sp>
        <p:sp>
          <p:nvSpPr>
            <p:cNvPr id="605" name="Shape"/>
            <p:cNvSpPr/>
            <p:nvPr/>
          </p:nvSpPr>
          <p:spPr>
            <a:xfrm>
              <a:off x="1402612" y="276540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6" name="Band (CLT Group)"/>
            <p:cNvSpPr/>
            <p:nvPr/>
          </p:nvSpPr>
          <p:spPr>
            <a:xfrm>
              <a:off x="1421233" y="2772565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7" name="L"/>
            <p:cNvSpPr/>
            <p:nvPr/>
          </p:nvSpPr>
          <p:spPr>
            <a:xfrm>
              <a:off x="1644691" y="2772565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08" name="Group"/>
          <p:cNvGrpSpPr/>
          <p:nvPr/>
        </p:nvGrpSpPr>
        <p:grpSpPr>
          <a:xfrm>
            <a:off x="1352477" y="2825565"/>
            <a:ext cx="283621" cy="181918"/>
            <a:chOff x="1352477" y="2825565"/>
            <a:chExt cx="283621" cy="181918"/>
          </a:xfrm>
        </p:grpSpPr>
        <p:sp>
          <p:nvSpPr>
            <p:cNvPr id="172" name="Shape"/>
            <p:cNvSpPr/>
            <p:nvPr/>
          </p:nvSpPr>
          <p:spPr>
            <a:xfrm>
              <a:off x="1352477" y="2825565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9" name="MANAGER-LEADER, ,/ TARGETED, ,DEVELOPMENT GC Leng XiaoXu"/>
            <p:cNvSpPr/>
            <p:nvPr/>
          </p:nvSpPr>
          <p:spPr>
            <a:xfrm>
              <a:off x="1371098" y="2837024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MANAGER-LEADER / TARGETED DEVELOPMENT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Leng XiaoXu</a:t>
              </a:r>
            </a:p>
          </p:txBody>
        </p:sp>
        <p:sp>
          <p:nvSpPr>
            <p:cNvPr id="610" name="Shape"/>
            <p:cNvSpPr/>
            <p:nvPr/>
          </p:nvSpPr>
          <p:spPr>
            <a:xfrm>
              <a:off x="1356774" y="296451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1" name="Band (CLT Group)"/>
            <p:cNvSpPr/>
            <p:nvPr/>
          </p:nvSpPr>
          <p:spPr>
            <a:xfrm>
              <a:off x="1375395" y="297167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2" name="U"/>
            <p:cNvSpPr/>
            <p:nvPr/>
          </p:nvSpPr>
          <p:spPr>
            <a:xfrm>
              <a:off x="1597421" y="297167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13" name="Group"/>
          <p:cNvGrpSpPr/>
          <p:nvPr/>
        </p:nvGrpSpPr>
        <p:grpSpPr>
          <a:xfrm>
            <a:off x="1398314" y="3024672"/>
            <a:ext cx="283621" cy="150405"/>
            <a:chOff x="1398314" y="3024672"/>
            <a:chExt cx="283621" cy="150405"/>
          </a:xfrm>
        </p:grpSpPr>
        <p:sp>
          <p:nvSpPr>
            <p:cNvPr id="174" name="Shape"/>
            <p:cNvSpPr/>
            <p:nvPr/>
          </p:nvSpPr>
          <p:spPr>
            <a:xfrm>
              <a:off x="1398314" y="3024672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4" name="SENIOR L&amp;amp;D, ,SPECIALIST Open Position"/>
            <p:cNvSpPr/>
            <p:nvPr/>
          </p:nvSpPr>
          <p:spPr>
            <a:xfrm>
              <a:off x="1416936" y="3036131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SENIOR L&amp;D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615" name="Shape"/>
            <p:cNvSpPr/>
            <p:nvPr/>
          </p:nvSpPr>
          <p:spPr>
            <a:xfrm>
              <a:off x="1402612" y="313210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6" name="Band (CLT Group)"/>
            <p:cNvSpPr/>
            <p:nvPr/>
          </p:nvSpPr>
          <p:spPr>
            <a:xfrm>
              <a:off x="1421233" y="3139266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7" name="L"/>
            <p:cNvSpPr/>
            <p:nvPr/>
          </p:nvSpPr>
          <p:spPr>
            <a:xfrm>
              <a:off x="1644691" y="3139266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18" name="Group"/>
          <p:cNvGrpSpPr/>
          <p:nvPr/>
        </p:nvGrpSpPr>
        <p:grpSpPr>
          <a:xfrm>
            <a:off x="1352477" y="3192266"/>
            <a:ext cx="283621" cy="118892"/>
            <a:chOff x="1352477" y="3192266"/>
            <a:chExt cx="283621" cy="118892"/>
          </a:xfrm>
        </p:grpSpPr>
        <p:sp>
          <p:nvSpPr>
            <p:cNvPr id="176" name="Shape"/>
            <p:cNvSpPr/>
            <p:nvPr/>
          </p:nvSpPr>
          <p:spPr>
            <a:xfrm>
              <a:off x="1352477" y="3192266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9" name="L&amp;amp;D MANAGER Open Position"/>
            <p:cNvSpPr/>
            <p:nvPr/>
          </p:nvSpPr>
          <p:spPr>
            <a:xfrm>
              <a:off x="1371098" y="3203725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L&amp;D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20" name="Shape"/>
            <p:cNvSpPr/>
            <p:nvPr/>
          </p:nvSpPr>
          <p:spPr>
            <a:xfrm>
              <a:off x="1356774" y="326818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1" name="Band (CLT Group)"/>
            <p:cNvSpPr/>
            <p:nvPr/>
          </p:nvSpPr>
          <p:spPr>
            <a:xfrm>
              <a:off x="1375395" y="3275346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2" name="U"/>
            <p:cNvSpPr/>
            <p:nvPr/>
          </p:nvSpPr>
          <p:spPr>
            <a:xfrm>
              <a:off x="1597421" y="3275346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23" name="Group"/>
          <p:cNvGrpSpPr/>
          <p:nvPr/>
        </p:nvGrpSpPr>
        <p:grpSpPr>
          <a:xfrm>
            <a:off x="1352477" y="3328346"/>
            <a:ext cx="283621" cy="118892"/>
            <a:chOff x="1352477" y="3328346"/>
            <a:chExt cx="283621" cy="118892"/>
          </a:xfrm>
        </p:grpSpPr>
        <p:sp>
          <p:nvSpPr>
            <p:cNvPr id="178" name="Shape"/>
            <p:cNvSpPr/>
            <p:nvPr/>
          </p:nvSpPr>
          <p:spPr>
            <a:xfrm>
              <a:off x="1352477" y="3328346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4" name="GC TM MANAGER Open Position"/>
            <p:cNvSpPr/>
            <p:nvPr/>
          </p:nvSpPr>
          <p:spPr>
            <a:xfrm>
              <a:off x="1371098" y="3339805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GC TM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25" name="Shape"/>
            <p:cNvSpPr/>
            <p:nvPr/>
          </p:nvSpPr>
          <p:spPr>
            <a:xfrm>
              <a:off x="1356774" y="340426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6" name="Band (CLT Group)"/>
            <p:cNvSpPr/>
            <p:nvPr/>
          </p:nvSpPr>
          <p:spPr>
            <a:xfrm>
              <a:off x="1375395" y="3411427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7" name="U"/>
            <p:cNvSpPr/>
            <p:nvPr/>
          </p:nvSpPr>
          <p:spPr>
            <a:xfrm>
              <a:off x="1597421" y="3411427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28" name="Group"/>
          <p:cNvGrpSpPr/>
          <p:nvPr/>
        </p:nvGrpSpPr>
        <p:grpSpPr>
          <a:xfrm>
            <a:off x="1621773" y="1065115"/>
            <a:ext cx="283621" cy="150405"/>
            <a:chOff x="1621773" y="1065115"/>
            <a:chExt cx="283621" cy="150405"/>
          </a:xfrm>
        </p:grpSpPr>
        <p:sp>
          <p:nvSpPr>
            <p:cNvPr id="180" name="Shape"/>
            <p:cNvSpPr/>
            <p:nvPr/>
          </p:nvSpPr>
          <p:spPr>
            <a:xfrm>
              <a:off x="1621773" y="1065115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9" name="VP, DIVERSITY &amp;amp;, ,INCLUSION Sam III Jarvis Wayne"/>
            <p:cNvSpPr/>
            <p:nvPr/>
          </p:nvSpPr>
          <p:spPr>
            <a:xfrm>
              <a:off x="1640394" y="1076575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VP, DIVERSITY &amp; INCLUSION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Sam III Jarvis Wayne</a:t>
              </a:r>
            </a:p>
          </p:txBody>
        </p:sp>
        <p:sp>
          <p:nvSpPr>
            <p:cNvPr id="630" name="Shape"/>
            <p:cNvSpPr/>
            <p:nvPr/>
          </p:nvSpPr>
          <p:spPr>
            <a:xfrm>
              <a:off x="1626070" y="117254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1" name="Band (CLT Group)"/>
            <p:cNvSpPr/>
            <p:nvPr/>
          </p:nvSpPr>
          <p:spPr>
            <a:xfrm>
              <a:off x="1644691" y="1179709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32" name="CLT"/>
            <p:cNvSpPr/>
            <p:nvPr/>
          </p:nvSpPr>
          <p:spPr>
            <a:xfrm>
              <a:off x="1845231" y="1179709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633" name="Group"/>
          <p:cNvGrpSpPr/>
          <p:nvPr/>
        </p:nvGrpSpPr>
        <p:grpSpPr>
          <a:xfrm>
            <a:off x="1667610" y="1232709"/>
            <a:ext cx="283621" cy="150405"/>
            <a:chOff x="1667610" y="1232709"/>
            <a:chExt cx="283621" cy="150405"/>
          </a:xfrm>
        </p:grpSpPr>
        <p:sp>
          <p:nvSpPr>
            <p:cNvPr id="182" name="Shape"/>
            <p:cNvSpPr/>
            <p:nvPr/>
          </p:nvSpPr>
          <p:spPr>
            <a:xfrm>
              <a:off x="1667610" y="1232709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4" name="SR DIR DIVERSITY, ,BP CM Farmer James Russell"/>
            <p:cNvSpPr/>
            <p:nvPr/>
          </p:nvSpPr>
          <p:spPr>
            <a:xfrm>
              <a:off x="1686232" y="1244168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 DIVERSITY BP CM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Farmer James Russell</a:t>
              </a:r>
            </a:p>
          </p:txBody>
        </p:sp>
        <p:sp>
          <p:nvSpPr>
            <p:cNvPr id="635" name="Shape"/>
            <p:cNvSpPr/>
            <p:nvPr/>
          </p:nvSpPr>
          <p:spPr>
            <a:xfrm>
              <a:off x="1671907" y="134014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6" name="Band (CLT Group)"/>
            <p:cNvSpPr/>
            <p:nvPr/>
          </p:nvSpPr>
          <p:spPr>
            <a:xfrm>
              <a:off x="1690529" y="134730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37" name="S"/>
            <p:cNvSpPr/>
            <p:nvPr/>
          </p:nvSpPr>
          <p:spPr>
            <a:xfrm>
              <a:off x="1912555" y="134730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638" name="Group"/>
          <p:cNvGrpSpPr/>
          <p:nvPr/>
        </p:nvGrpSpPr>
        <p:grpSpPr>
          <a:xfrm>
            <a:off x="1713448" y="1400303"/>
            <a:ext cx="283621" cy="181918"/>
            <a:chOff x="1713448" y="1400303"/>
            <a:chExt cx="283621" cy="181918"/>
          </a:xfrm>
        </p:grpSpPr>
        <p:sp>
          <p:nvSpPr>
            <p:cNvPr id="184" name="Shape"/>
            <p:cNvSpPr/>
            <p:nvPr/>
          </p:nvSpPr>
          <p:spPr>
            <a:xfrm>
              <a:off x="1713448" y="1400303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9" name="DIVERSITY, ,BUSINESS, ,PARTNER GC Yip Chung-Ming"/>
            <p:cNvSpPr/>
            <p:nvPr/>
          </p:nvSpPr>
          <p:spPr>
            <a:xfrm>
              <a:off x="1732069" y="1411762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DIVERSITY BUSINESS PARTNER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Yip Chung-Ming</a:t>
              </a:r>
            </a:p>
          </p:txBody>
        </p:sp>
        <p:sp>
          <p:nvSpPr>
            <p:cNvPr id="640" name="Shape"/>
            <p:cNvSpPr/>
            <p:nvPr/>
          </p:nvSpPr>
          <p:spPr>
            <a:xfrm>
              <a:off x="1717745" y="1539248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1" name="Band (CLT Group)"/>
            <p:cNvSpPr/>
            <p:nvPr/>
          </p:nvSpPr>
          <p:spPr>
            <a:xfrm>
              <a:off x="1736366" y="1546410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2" name="U"/>
            <p:cNvSpPr/>
            <p:nvPr/>
          </p:nvSpPr>
          <p:spPr>
            <a:xfrm>
              <a:off x="1958392" y="1546410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43" name="Group"/>
          <p:cNvGrpSpPr/>
          <p:nvPr/>
        </p:nvGrpSpPr>
        <p:grpSpPr>
          <a:xfrm>
            <a:off x="2412471" y="1065115"/>
            <a:ext cx="283621" cy="181918"/>
            <a:chOff x="2412471" y="1065115"/>
            <a:chExt cx="283621" cy="181918"/>
          </a:xfrm>
        </p:grpSpPr>
        <p:sp>
          <p:nvSpPr>
            <p:cNvPr id="186" name="Shape"/>
            <p:cNvSpPr/>
            <p:nvPr/>
          </p:nvSpPr>
          <p:spPr>
            <a:xfrm>
              <a:off x="2412471" y="1065115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4" name="VP, GLOBAL TA &amp;amp;, ,EXECUTIVE, ,RECRUITING Radloff Paula M"/>
            <p:cNvSpPr/>
            <p:nvPr/>
          </p:nvSpPr>
          <p:spPr>
            <a:xfrm>
              <a:off x="2431092" y="1076575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VP, GLOBAL TA &amp; EXECUTIVE RECRUITING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Radloff Paula M</a:t>
              </a:r>
            </a:p>
          </p:txBody>
        </p:sp>
        <p:sp>
          <p:nvSpPr>
            <p:cNvPr id="645" name="Shape"/>
            <p:cNvSpPr/>
            <p:nvPr/>
          </p:nvSpPr>
          <p:spPr>
            <a:xfrm>
              <a:off x="2416768" y="120406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6" name="Band (CLT Group)"/>
            <p:cNvSpPr/>
            <p:nvPr/>
          </p:nvSpPr>
          <p:spPr>
            <a:xfrm>
              <a:off x="2435390" y="1211222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47" name="CLT"/>
            <p:cNvSpPr/>
            <p:nvPr/>
          </p:nvSpPr>
          <p:spPr>
            <a:xfrm>
              <a:off x="2635929" y="1211222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648" name="Group"/>
          <p:cNvGrpSpPr/>
          <p:nvPr/>
        </p:nvGrpSpPr>
        <p:grpSpPr>
          <a:xfrm>
            <a:off x="2028581" y="1292871"/>
            <a:ext cx="283621" cy="181918"/>
            <a:chOff x="2028581" y="1292871"/>
            <a:chExt cx="283621" cy="181918"/>
          </a:xfrm>
        </p:grpSpPr>
        <p:sp>
          <p:nvSpPr>
            <p:cNvPr id="188" name="Shape"/>
            <p:cNvSpPr/>
            <p:nvPr/>
          </p:nvSpPr>
          <p:spPr>
            <a:xfrm>
              <a:off x="2028581" y="1292871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9" name="SR DIR, SRCNG,, ,EXPERIENCE, &amp;amp;, ,ATTRACTION Wagner Emily Anne"/>
            <p:cNvSpPr/>
            <p:nvPr/>
          </p:nvSpPr>
          <p:spPr>
            <a:xfrm>
              <a:off x="2047203" y="1304330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DIR, SRCNG, EXPERIENCE, &amp; ATTRACTION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Wagner Emily Anne</a:t>
              </a:r>
            </a:p>
          </p:txBody>
        </p:sp>
        <p:sp>
          <p:nvSpPr>
            <p:cNvPr id="650" name="Shape"/>
            <p:cNvSpPr/>
            <p:nvPr/>
          </p:nvSpPr>
          <p:spPr>
            <a:xfrm>
              <a:off x="2032878" y="143181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1" name="Band (CLT Group)"/>
            <p:cNvSpPr/>
            <p:nvPr/>
          </p:nvSpPr>
          <p:spPr>
            <a:xfrm>
              <a:off x="2051500" y="1438978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52" name="S"/>
            <p:cNvSpPr/>
            <p:nvPr/>
          </p:nvSpPr>
          <p:spPr>
            <a:xfrm>
              <a:off x="2273526" y="1438978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653" name="Group"/>
          <p:cNvGrpSpPr/>
          <p:nvPr/>
        </p:nvGrpSpPr>
        <p:grpSpPr>
          <a:xfrm>
            <a:off x="2074419" y="1491978"/>
            <a:ext cx="283621" cy="181918"/>
            <a:chOff x="2074419" y="1491978"/>
            <a:chExt cx="283621" cy="181918"/>
          </a:xfrm>
        </p:grpSpPr>
        <p:sp>
          <p:nvSpPr>
            <p:cNvPr id="190" name="Shape"/>
            <p:cNvSpPr/>
            <p:nvPr/>
          </p:nvSpPr>
          <p:spPr>
            <a:xfrm>
              <a:off x="2074419" y="1491978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4" name="DIR, TA RESEARCH, ,&amp;amp; STRATEGIC, ,SOURCING Medioni Eric Isaac"/>
            <p:cNvSpPr/>
            <p:nvPr/>
          </p:nvSpPr>
          <p:spPr>
            <a:xfrm>
              <a:off x="2093040" y="1503437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DIR, TA RESEARCH &amp; STRATEGIC SOURCING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Medioni Eric Isaac</a:t>
              </a:r>
            </a:p>
          </p:txBody>
        </p:sp>
        <p:sp>
          <p:nvSpPr>
            <p:cNvPr id="655" name="Shape"/>
            <p:cNvSpPr/>
            <p:nvPr/>
          </p:nvSpPr>
          <p:spPr>
            <a:xfrm>
              <a:off x="2078716" y="163092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6" name="Band (CLT Group)"/>
            <p:cNvSpPr/>
            <p:nvPr/>
          </p:nvSpPr>
          <p:spPr>
            <a:xfrm>
              <a:off x="2097337" y="1638085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57" name="E"/>
            <p:cNvSpPr/>
            <p:nvPr/>
          </p:nvSpPr>
          <p:spPr>
            <a:xfrm>
              <a:off x="2319363" y="1638085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658" name="Group"/>
          <p:cNvGrpSpPr/>
          <p:nvPr/>
        </p:nvGrpSpPr>
        <p:grpSpPr>
          <a:xfrm>
            <a:off x="2120256" y="1691085"/>
            <a:ext cx="283621" cy="118892"/>
            <a:chOff x="2120256" y="1691085"/>
            <a:chExt cx="283621" cy="118892"/>
          </a:xfrm>
        </p:grpSpPr>
        <p:sp>
          <p:nvSpPr>
            <p:cNvPr id="192" name="Shape"/>
            <p:cNvSpPr/>
            <p:nvPr/>
          </p:nvSpPr>
          <p:spPr>
            <a:xfrm>
              <a:off x="2120256" y="1691085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9" name="TA RECRUITER Open Position"/>
            <p:cNvSpPr/>
            <p:nvPr/>
          </p:nvSpPr>
          <p:spPr>
            <a:xfrm>
              <a:off x="2138878" y="1702544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60" name="Shape"/>
            <p:cNvSpPr/>
            <p:nvPr/>
          </p:nvSpPr>
          <p:spPr>
            <a:xfrm>
              <a:off x="2124554" y="176700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1" name="Band (CLT Group)"/>
            <p:cNvSpPr/>
            <p:nvPr/>
          </p:nvSpPr>
          <p:spPr>
            <a:xfrm>
              <a:off x="2143175" y="1774165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62" name="U"/>
            <p:cNvSpPr/>
            <p:nvPr/>
          </p:nvSpPr>
          <p:spPr>
            <a:xfrm>
              <a:off x="2365201" y="1774165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63" name="Group"/>
          <p:cNvGrpSpPr/>
          <p:nvPr/>
        </p:nvGrpSpPr>
        <p:grpSpPr>
          <a:xfrm>
            <a:off x="2366633" y="1292871"/>
            <a:ext cx="283621" cy="181918"/>
            <a:chOff x="2366633" y="1292871"/>
            <a:chExt cx="283621" cy="181918"/>
          </a:xfrm>
        </p:grpSpPr>
        <p:sp>
          <p:nvSpPr>
            <p:cNvPr id="194" name="Shape"/>
            <p:cNvSpPr/>
            <p:nvPr/>
          </p:nvSpPr>
          <p:spPr>
            <a:xfrm>
              <a:off x="2366633" y="1292871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4" name="SR. DIR TA, ,CONSUMER &amp;amp;, ,MARKETPLACE Rudge Judith Glenda"/>
            <p:cNvSpPr/>
            <p:nvPr/>
          </p:nvSpPr>
          <p:spPr>
            <a:xfrm>
              <a:off x="2385255" y="1304330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SR. DIR TA CONSUMER &amp; MARKETPLACE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Rudge Judith Glenda</a:t>
              </a:r>
            </a:p>
          </p:txBody>
        </p:sp>
        <p:sp>
          <p:nvSpPr>
            <p:cNvPr id="665" name="Shape"/>
            <p:cNvSpPr/>
            <p:nvPr/>
          </p:nvSpPr>
          <p:spPr>
            <a:xfrm>
              <a:off x="2370931" y="143181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6" name="Band (CLT Group)"/>
            <p:cNvSpPr/>
            <p:nvPr/>
          </p:nvSpPr>
          <p:spPr>
            <a:xfrm>
              <a:off x="2389552" y="1438978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667" name="S"/>
            <p:cNvSpPr/>
            <p:nvPr/>
          </p:nvSpPr>
          <p:spPr>
            <a:xfrm>
              <a:off x="2611578" y="1438978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668" name="Group"/>
          <p:cNvGrpSpPr/>
          <p:nvPr/>
        </p:nvGrpSpPr>
        <p:grpSpPr>
          <a:xfrm>
            <a:off x="2412471" y="1491978"/>
            <a:ext cx="283621" cy="181918"/>
            <a:chOff x="2412471" y="1491978"/>
            <a:chExt cx="283621" cy="181918"/>
          </a:xfrm>
        </p:grpSpPr>
        <p:sp>
          <p:nvSpPr>
            <p:cNvPr id="196" name="Shape"/>
            <p:cNvSpPr/>
            <p:nvPr/>
          </p:nvSpPr>
          <p:spPr>
            <a:xfrm>
              <a:off x="2412471" y="1491978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69" name="TALENT, ,ACQUISITION, ,DIRECTOR - GC Xu Frank"/>
            <p:cNvSpPr/>
            <p:nvPr/>
          </p:nvSpPr>
          <p:spPr>
            <a:xfrm>
              <a:off x="2431092" y="1503437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TALENT ACQUISITION DIRECTOR -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Xu Frank</a:t>
              </a:r>
            </a:p>
          </p:txBody>
        </p:sp>
        <p:sp>
          <p:nvSpPr>
            <p:cNvPr id="670" name="Shape"/>
            <p:cNvSpPr/>
            <p:nvPr/>
          </p:nvSpPr>
          <p:spPr>
            <a:xfrm>
              <a:off x="2416768" y="163092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1" name="Band (CLT Group)"/>
            <p:cNvSpPr/>
            <p:nvPr/>
          </p:nvSpPr>
          <p:spPr>
            <a:xfrm>
              <a:off x="2435390" y="1638085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2" name="E"/>
            <p:cNvSpPr/>
            <p:nvPr/>
          </p:nvSpPr>
          <p:spPr>
            <a:xfrm>
              <a:off x="2657415" y="1638085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73" name="Group"/>
          <p:cNvGrpSpPr/>
          <p:nvPr/>
        </p:nvGrpSpPr>
        <p:grpSpPr>
          <a:xfrm>
            <a:off x="2458308" y="1691085"/>
            <a:ext cx="283621" cy="181918"/>
            <a:chOff x="2458308" y="1691085"/>
            <a:chExt cx="283621" cy="181918"/>
          </a:xfrm>
        </p:grpSpPr>
        <p:sp>
          <p:nvSpPr>
            <p:cNvPr id="198" name="Shape"/>
            <p:cNvSpPr/>
            <p:nvPr/>
          </p:nvSpPr>
          <p:spPr>
            <a:xfrm>
              <a:off x="2458308" y="1691085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4" name="TALENT, ,ACQUISITION SR., ,MANAGER Tang YiRen"/>
            <p:cNvSpPr/>
            <p:nvPr/>
          </p:nvSpPr>
          <p:spPr>
            <a:xfrm>
              <a:off x="2476930" y="1702544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TALENT ACQUISITION SR.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Tang YiRen</a:t>
              </a:r>
            </a:p>
          </p:txBody>
        </p:sp>
        <p:sp>
          <p:nvSpPr>
            <p:cNvPr id="675" name="Shape"/>
            <p:cNvSpPr/>
            <p:nvPr/>
          </p:nvSpPr>
          <p:spPr>
            <a:xfrm>
              <a:off x="2462606" y="183003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6" name="Band (CLT Group)"/>
            <p:cNvSpPr/>
            <p:nvPr/>
          </p:nvSpPr>
          <p:spPr>
            <a:xfrm>
              <a:off x="2481227" y="183719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77" name="U"/>
            <p:cNvSpPr/>
            <p:nvPr/>
          </p:nvSpPr>
          <p:spPr>
            <a:xfrm>
              <a:off x="2703253" y="183719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78" name="Group"/>
          <p:cNvGrpSpPr/>
          <p:nvPr/>
        </p:nvGrpSpPr>
        <p:grpSpPr>
          <a:xfrm>
            <a:off x="2504146" y="1890192"/>
            <a:ext cx="283621" cy="181918"/>
            <a:chOff x="2504146" y="1890192"/>
            <a:chExt cx="283621" cy="181918"/>
          </a:xfrm>
        </p:grpSpPr>
        <p:sp>
          <p:nvSpPr>
            <p:cNvPr id="200" name="Shape"/>
            <p:cNvSpPr/>
            <p:nvPr/>
          </p:nvSpPr>
          <p:spPr>
            <a:xfrm>
              <a:off x="2504146" y="1890192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79" name="TALENT, ,ACQUISITION LEAD, ,RECRUITER Wu Ting"/>
            <p:cNvSpPr/>
            <p:nvPr/>
          </p:nvSpPr>
          <p:spPr>
            <a:xfrm>
              <a:off x="2522768" y="1901651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TALENT ACQUISITION LEAD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Wu Ting</a:t>
              </a:r>
            </a:p>
          </p:txBody>
        </p:sp>
        <p:sp>
          <p:nvSpPr>
            <p:cNvPr id="680" name="Shape"/>
            <p:cNvSpPr/>
            <p:nvPr/>
          </p:nvSpPr>
          <p:spPr>
            <a:xfrm>
              <a:off x="2508443" y="202913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1" name="Band (CLT Group)"/>
            <p:cNvSpPr/>
            <p:nvPr/>
          </p:nvSpPr>
          <p:spPr>
            <a:xfrm>
              <a:off x="2527065" y="2036299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2" name="U"/>
            <p:cNvSpPr/>
            <p:nvPr/>
          </p:nvSpPr>
          <p:spPr>
            <a:xfrm>
              <a:off x="2749091" y="2036299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83" name="Group"/>
          <p:cNvGrpSpPr/>
          <p:nvPr/>
        </p:nvGrpSpPr>
        <p:grpSpPr>
          <a:xfrm>
            <a:off x="2504146" y="2089299"/>
            <a:ext cx="283621" cy="181918"/>
            <a:chOff x="2504146" y="2089299"/>
            <a:chExt cx="283621" cy="181918"/>
          </a:xfrm>
        </p:grpSpPr>
        <p:sp>
          <p:nvSpPr>
            <p:cNvPr id="202" name="Shape"/>
            <p:cNvSpPr/>
            <p:nvPr/>
          </p:nvSpPr>
          <p:spPr>
            <a:xfrm>
              <a:off x="2504146" y="2089299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4" name="TALENT, ,ACQUISITION, ,RECRUITER Zhang Cheng"/>
            <p:cNvSpPr/>
            <p:nvPr/>
          </p:nvSpPr>
          <p:spPr>
            <a:xfrm>
              <a:off x="2522768" y="2100758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TALENT ACQUISITION RECRUITER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Zhang Cheng</a:t>
              </a:r>
            </a:p>
          </p:txBody>
        </p:sp>
        <p:sp>
          <p:nvSpPr>
            <p:cNvPr id="685" name="Shape"/>
            <p:cNvSpPr/>
            <p:nvPr/>
          </p:nvSpPr>
          <p:spPr>
            <a:xfrm>
              <a:off x="2508443" y="222824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6" name="Band (CLT Group)"/>
            <p:cNvSpPr/>
            <p:nvPr/>
          </p:nvSpPr>
          <p:spPr>
            <a:xfrm>
              <a:off x="2527065" y="2235406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87" name="L"/>
            <p:cNvSpPr/>
            <p:nvPr/>
          </p:nvSpPr>
          <p:spPr>
            <a:xfrm>
              <a:off x="2750523" y="2235406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688" name="Group"/>
          <p:cNvGrpSpPr/>
          <p:nvPr/>
        </p:nvGrpSpPr>
        <p:grpSpPr>
          <a:xfrm>
            <a:off x="2504146" y="2288406"/>
            <a:ext cx="283621" cy="181918"/>
            <a:chOff x="2504146" y="2288406"/>
            <a:chExt cx="283621" cy="181918"/>
          </a:xfrm>
        </p:grpSpPr>
        <p:sp>
          <p:nvSpPr>
            <p:cNvPr id="204" name="Shape"/>
            <p:cNvSpPr/>
            <p:nvPr/>
          </p:nvSpPr>
          <p:spPr>
            <a:xfrm>
              <a:off x="2504146" y="2288406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89" name="TALENT, ,ACQUISITION SR, ,RECRUITER Xia Wen Qi Sookie"/>
            <p:cNvSpPr/>
            <p:nvPr/>
          </p:nvSpPr>
          <p:spPr>
            <a:xfrm>
              <a:off x="2522768" y="2299865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TALENT ACQUISITION SR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Xia Wen Qi Sookie</a:t>
              </a:r>
            </a:p>
          </p:txBody>
        </p:sp>
        <p:sp>
          <p:nvSpPr>
            <p:cNvPr id="690" name="Shape"/>
            <p:cNvSpPr/>
            <p:nvPr/>
          </p:nvSpPr>
          <p:spPr>
            <a:xfrm>
              <a:off x="2508443" y="242735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1" name="Band (CLT Group)"/>
            <p:cNvSpPr/>
            <p:nvPr/>
          </p:nvSpPr>
          <p:spPr>
            <a:xfrm>
              <a:off x="2527065" y="243451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2" name="U"/>
            <p:cNvSpPr/>
            <p:nvPr/>
          </p:nvSpPr>
          <p:spPr>
            <a:xfrm>
              <a:off x="2749091" y="243451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93" name="Group"/>
          <p:cNvGrpSpPr/>
          <p:nvPr/>
        </p:nvGrpSpPr>
        <p:grpSpPr>
          <a:xfrm>
            <a:off x="2504146" y="2487513"/>
            <a:ext cx="283621" cy="181918"/>
            <a:chOff x="2504146" y="2487513"/>
            <a:chExt cx="283621" cy="181918"/>
          </a:xfrm>
        </p:grpSpPr>
        <p:sp>
          <p:nvSpPr>
            <p:cNvPr id="206" name="Shape"/>
            <p:cNvSpPr/>
            <p:nvPr/>
          </p:nvSpPr>
          <p:spPr>
            <a:xfrm>
              <a:off x="2504146" y="2487513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4" name="TALENT, ,ACQUISITION, ,SENIOR RECRUITER Chang Daisy"/>
            <p:cNvSpPr/>
            <p:nvPr/>
          </p:nvSpPr>
          <p:spPr>
            <a:xfrm>
              <a:off x="2522768" y="2498972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TALENT ACQUISITION SENIOR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Chang Daisy</a:t>
              </a:r>
            </a:p>
          </p:txBody>
        </p:sp>
        <p:sp>
          <p:nvSpPr>
            <p:cNvPr id="695" name="Shape"/>
            <p:cNvSpPr/>
            <p:nvPr/>
          </p:nvSpPr>
          <p:spPr>
            <a:xfrm>
              <a:off x="2508443" y="2626458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6" name="Band (CLT Group)"/>
            <p:cNvSpPr/>
            <p:nvPr/>
          </p:nvSpPr>
          <p:spPr>
            <a:xfrm>
              <a:off x="2527065" y="2633620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97" name="U"/>
            <p:cNvSpPr/>
            <p:nvPr/>
          </p:nvSpPr>
          <p:spPr>
            <a:xfrm>
              <a:off x="2749091" y="2633620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698" name="Group"/>
          <p:cNvGrpSpPr/>
          <p:nvPr/>
        </p:nvGrpSpPr>
        <p:grpSpPr>
          <a:xfrm>
            <a:off x="2458308" y="2686620"/>
            <a:ext cx="283621" cy="181918"/>
            <a:chOff x="2458308" y="2686620"/>
            <a:chExt cx="283621" cy="181918"/>
          </a:xfrm>
        </p:grpSpPr>
        <p:sp>
          <p:nvSpPr>
            <p:cNvPr id="208" name="Shape"/>
            <p:cNvSpPr/>
            <p:nvPr/>
          </p:nvSpPr>
          <p:spPr>
            <a:xfrm>
              <a:off x="2458308" y="2686620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99" name="TALENT, ,ACQUISITION SR., ,MANAGER Huang Shan"/>
            <p:cNvSpPr/>
            <p:nvPr/>
          </p:nvSpPr>
          <p:spPr>
            <a:xfrm>
              <a:off x="2476930" y="2698079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TALENT ACQUISITION SR.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Huang Shan</a:t>
              </a:r>
            </a:p>
          </p:txBody>
        </p:sp>
        <p:sp>
          <p:nvSpPr>
            <p:cNvPr id="700" name="Shape"/>
            <p:cNvSpPr/>
            <p:nvPr/>
          </p:nvSpPr>
          <p:spPr>
            <a:xfrm>
              <a:off x="2462606" y="282556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1" name="Band (CLT Group)"/>
            <p:cNvSpPr/>
            <p:nvPr/>
          </p:nvSpPr>
          <p:spPr>
            <a:xfrm>
              <a:off x="2481227" y="2832727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2" name="U"/>
            <p:cNvSpPr/>
            <p:nvPr/>
          </p:nvSpPr>
          <p:spPr>
            <a:xfrm>
              <a:off x="2703253" y="2832727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03" name="Group"/>
          <p:cNvGrpSpPr/>
          <p:nvPr/>
        </p:nvGrpSpPr>
        <p:grpSpPr>
          <a:xfrm>
            <a:off x="2504146" y="2885727"/>
            <a:ext cx="283621" cy="150405"/>
            <a:chOff x="2504146" y="2885727"/>
            <a:chExt cx="283621" cy="150405"/>
          </a:xfrm>
        </p:grpSpPr>
        <p:sp>
          <p:nvSpPr>
            <p:cNvPr id="210" name="Shape"/>
            <p:cNvSpPr/>
            <p:nvPr/>
          </p:nvSpPr>
          <p:spPr>
            <a:xfrm>
              <a:off x="2504146" y="2885727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4" name="TALENT ACQ LEAD, ,RECRUITER Zhao Dan"/>
            <p:cNvSpPr/>
            <p:nvPr/>
          </p:nvSpPr>
          <p:spPr>
            <a:xfrm>
              <a:off x="2522768" y="2897186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TALENT ACQ LEAD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Zhao Dan</a:t>
              </a:r>
            </a:p>
          </p:txBody>
        </p:sp>
        <p:sp>
          <p:nvSpPr>
            <p:cNvPr id="705" name="Shape"/>
            <p:cNvSpPr/>
            <p:nvPr/>
          </p:nvSpPr>
          <p:spPr>
            <a:xfrm>
              <a:off x="2508443" y="299315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6" name="Band (CLT Group)"/>
            <p:cNvSpPr/>
            <p:nvPr/>
          </p:nvSpPr>
          <p:spPr>
            <a:xfrm>
              <a:off x="2527065" y="3000321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07" name="U"/>
            <p:cNvSpPr/>
            <p:nvPr/>
          </p:nvSpPr>
          <p:spPr>
            <a:xfrm>
              <a:off x="2749091" y="3000321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08" name="Group"/>
          <p:cNvGrpSpPr/>
          <p:nvPr/>
        </p:nvGrpSpPr>
        <p:grpSpPr>
          <a:xfrm>
            <a:off x="2504146" y="3053320"/>
            <a:ext cx="283621" cy="181918"/>
            <a:chOff x="2504146" y="3053320"/>
            <a:chExt cx="283621" cy="181918"/>
          </a:xfrm>
        </p:grpSpPr>
        <p:sp>
          <p:nvSpPr>
            <p:cNvPr id="212" name="Shape"/>
            <p:cNvSpPr/>
            <p:nvPr/>
          </p:nvSpPr>
          <p:spPr>
            <a:xfrm>
              <a:off x="2504146" y="3053320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09" name="TALENT, ,ACQUISITION, ,RECRUITER Lee Ja-Way"/>
            <p:cNvSpPr/>
            <p:nvPr/>
          </p:nvSpPr>
          <p:spPr>
            <a:xfrm>
              <a:off x="2522768" y="3064780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TALENT ACQUISITION RECRUITER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Lee Ja-Way</a:t>
              </a:r>
            </a:p>
          </p:txBody>
        </p:sp>
        <p:sp>
          <p:nvSpPr>
            <p:cNvPr id="710" name="Shape"/>
            <p:cNvSpPr/>
            <p:nvPr/>
          </p:nvSpPr>
          <p:spPr>
            <a:xfrm>
              <a:off x="2508443" y="319226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1" name="Band (CLT Group)"/>
            <p:cNvSpPr/>
            <p:nvPr/>
          </p:nvSpPr>
          <p:spPr>
            <a:xfrm>
              <a:off x="2527065" y="3199428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2" name="L"/>
            <p:cNvSpPr/>
            <p:nvPr/>
          </p:nvSpPr>
          <p:spPr>
            <a:xfrm>
              <a:off x="2750523" y="3199428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13" name="Group"/>
          <p:cNvGrpSpPr/>
          <p:nvPr/>
        </p:nvGrpSpPr>
        <p:grpSpPr>
          <a:xfrm>
            <a:off x="2458308" y="3252427"/>
            <a:ext cx="283621" cy="150405"/>
            <a:chOff x="2458308" y="3252427"/>
            <a:chExt cx="283621" cy="150405"/>
          </a:xfrm>
        </p:grpSpPr>
        <p:sp>
          <p:nvSpPr>
            <p:cNvPr id="214" name="Shape"/>
            <p:cNvSpPr/>
            <p:nvPr/>
          </p:nvSpPr>
          <p:spPr>
            <a:xfrm>
              <a:off x="2458308" y="3252427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DB0B5B"/>
            </a:solidFill>
            <a:ln w="2865">
              <a:solidFill>
                <a:srgbClr val="DB0B5B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4" name="RECRUITER -, ,CONTRACT Leung Yuen Chong"/>
            <p:cNvSpPr/>
            <p:nvPr/>
          </p:nvSpPr>
          <p:spPr>
            <a:xfrm>
              <a:off x="2476930" y="3263887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RECRUITER - CONTRACT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Leung Yuen Chong</a:t>
              </a:r>
            </a:p>
          </p:txBody>
        </p:sp>
        <p:sp>
          <p:nvSpPr>
            <p:cNvPr id="715" name="Shape"/>
            <p:cNvSpPr/>
            <p:nvPr/>
          </p:nvSpPr>
          <p:spPr>
            <a:xfrm>
              <a:off x="2462606" y="335985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6" name="Band (CLT Group)"/>
            <p:cNvSpPr/>
            <p:nvPr/>
          </p:nvSpPr>
          <p:spPr>
            <a:xfrm>
              <a:off x="2481227" y="3367021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17" name="V"/>
            <p:cNvSpPr/>
            <p:nvPr/>
          </p:nvSpPr>
          <p:spPr>
            <a:xfrm>
              <a:off x="2703253" y="3367021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V</a:t>
              </a:r>
            </a:p>
          </p:txBody>
        </p:sp>
      </p:grpSp>
      <p:grpSp>
        <p:nvGrpSpPr>
          <p:cNvPr id="718" name="Group"/>
          <p:cNvGrpSpPr/>
          <p:nvPr/>
        </p:nvGrpSpPr>
        <p:grpSpPr>
          <a:xfrm>
            <a:off x="2458308" y="3420021"/>
            <a:ext cx="283621" cy="181918"/>
            <a:chOff x="2458308" y="3420021"/>
            <a:chExt cx="283621" cy="181918"/>
          </a:xfrm>
        </p:grpSpPr>
        <p:sp>
          <p:nvSpPr>
            <p:cNvPr id="216" name="Shape"/>
            <p:cNvSpPr/>
            <p:nvPr/>
          </p:nvSpPr>
          <p:spPr>
            <a:xfrm>
              <a:off x="2458308" y="3420021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19" name="TALENT, ,ACQUISITION, ,MANAGER Xu ShuLin"/>
            <p:cNvSpPr/>
            <p:nvPr/>
          </p:nvSpPr>
          <p:spPr>
            <a:xfrm>
              <a:off x="2476930" y="3431480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TALENT ACQUISITION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Xu ShuLin</a:t>
              </a:r>
            </a:p>
          </p:txBody>
        </p:sp>
        <p:sp>
          <p:nvSpPr>
            <p:cNvPr id="720" name="Shape"/>
            <p:cNvSpPr/>
            <p:nvPr/>
          </p:nvSpPr>
          <p:spPr>
            <a:xfrm>
              <a:off x="2462606" y="355896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1" name="Band (CLT Group)"/>
            <p:cNvSpPr/>
            <p:nvPr/>
          </p:nvSpPr>
          <p:spPr>
            <a:xfrm>
              <a:off x="2481227" y="3566128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2" name="U"/>
            <p:cNvSpPr/>
            <p:nvPr/>
          </p:nvSpPr>
          <p:spPr>
            <a:xfrm>
              <a:off x="2703253" y="3566128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23" name="Group"/>
          <p:cNvGrpSpPr/>
          <p:nvPr/>
        </p:nvGrpSpPr>
        <p:grpSpPr>
          <a:xfrm>
            <a:off x="2458308" y="3619128"/>
            <a:ext cx="283621" cy="181918"/>
            <a:chOff x="2458308" y="3619128"/>
            <a:chExt cx="283621" cy="181918"/>
          </a:xfrm>
        </p:grpSpPr>
        <p:sp>
          <p:nvSpPr>
            <p:cNvPr id="218" name="Shape"/>
            <p:cNvSpPr/>
            <p:nvPr/>
          </p:nvSpPr>
          <p:spPr>
            <a:xfrm>
              <a:off x="2458308" y="3619128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4" name="UNIVERSITY, ,RELATIONS, ,MANAGER - GC Zhu XueQi"/>
            <p:cNvSpPr/>
            <p:nvPr/>
          </p:nvSpPr>
          <p:spPr>
            <a:xfrm>
              <a:off x="2476930" y="3630587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UNIVERSITY RELATIONS MANAGER -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Zhu XueQi</a:t>
              </a:r>
            </a:p>
          </p:txBody>
        </p:sp>
        <p:sp>
          <p:nvSpPr>
            <p:cNvPr id="725" name="Shape"/>
            <p:cNvSpPr/>
            <p:nvPr/>
          </p:nvSpPr>
          <p:spPr>
            <a:xfrm>
              <a:off x="2462606" y="375807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6" name="Band (CLT Group)"/>
            <p:cNvSpPr/>
            <p:nvPr/>
          </p:nvSpPr>
          <p:spPr>
            <a:xfrm>
              <a:off x="2481227" y="3765235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27" name="U"/>
            <p:cNvSpPr/>
            <p:nvPr/>
          </p:nvSpPr>
          <p:spPr>
            <a:xfrm>
              <a:off x="2703253" y="3765235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28" name="Group"/>
          <p:cNvGrpSpPr/>
          <p:nvPr/>
        </p:nvGrpSpPr>
        <p:grpSpPr>
          <a:xfrm>
            <a:off x="2504146" y="3818235"/>
            <a:ext cx="283621" cy="213432"/>
            <a:chOff x="2504146" y="3818235"/>
            <a:chExt cx="283621" cy="213432"/>
          </a:xfrm>
        </p:grpSpPr>
        <p:sp>
          <p:nvSpPr>
            <p:cNvPr id="220" name="Shape"/>
            <p:cNvSpPr/>
            <p:nvPr/>
          </p:nvSpPr>
          <p:spPr>
            <a:xfrm>
              <a:off x="2504146" y="3818235"/>
              <a:ext cx="283621" cy="21343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29" name="UNIVERSITY, ,RELATIONS, ,ASSISTANT MGR -, ,GC Liang Yan"/>
            <p:cNvSpPr/>
            <p:nvPr/>
          </p:nvSpPr>
          <p:spPr>
            <a:xfrm>
              <a:off x="2522768" y="3829694"/>
              <a:ext cx="246378" cy="1518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UNIVERSITY RELATIONS ASSISTANT MGR - GC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Liang Yan</a:t>
              </a:r>
            </a:p>
          </p:txBody>
        </p:sp>
        <p:sp>
          <p:nvSpPr>
            <p:cNvPr id="730" name="Shape"/>
            <p:cNvSpPr/>
            <p:nvPr/>
          </p:nvSpPr>
          <p:spPr>
            <a:xfrm>
              <a:off x="2508443" y="398869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1" name="Band (CLT Group)"/>
            <p:cNvSpPr/>
            <p:nvPr/>
          </p:nvSpPr>
          <p:spPr>
            <a:xfrm>
              <a:off x="2527065" y="3995856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32" name="L"/>
            <p:cNvSpPr/>
            <p:nvPr/>
          </p:nvSpPr>
          <p:spPr>
            <a:xfrm>
              <a:off x="2750523" y="3995856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33" name="Group"/>
          <p:cNvGrpSpPr/>
          <p:nvPr/>
        </p:nvGrpSpPr>
        <p:grpSpPr>
          <a:xfrm>
            <a:off x="2796361" y="1292871"/>
            <a:ext cx="283621" cy="150405"/>
            <a:chOff x="2796361" y="1292871"/>
            <a:chExt cx="283621" cy="150405"/>
          </a:xfrm>
        </p:grpSpPr>
        <p:sp>
          <p:nvSpPr>
            <p:cNvPr id="222" name="Shape"/>
            <p:cNvSpPr/>
            <p:nvPr/>
          </p:nvSpPr>
          <p:spPr>
            <a:xfrm>
              <a:off x="2796361" y="1292871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4" name="SR DIR TA, ,TECHNOLOGY Thompson Stephen Jon"/>
            <p:cNvSpPr/>
            <p:nvPr/>
          </p:nvSpPr>
          <p:spPr>
            <a:xfrm>
              <a:off x="2814982" y="1304330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 TA TECHNOLOGY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Thompson Stephen Jon</a:t>
              </a:r>
            </a:p>
          </p:txBody>
        </p:sp>
        <p:sp>
          <p:nvSpPr>
            <p:cNvPr id="735" name="Shape"/>
            <p:cNvSpPr/>
            <p:nvPr/>
          </p:nvSpPr>
          <p:spPr>
            <a:xfrm>
              <a:off x="2800658" y="140030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6" name="Band (CLT Group)"/>
            <p:cNvSpPr/>
            <p:nvPr/>
          </p:nvSpPr>
          <p:spPr>
            <a:xfrm>
              <a:off x="2819279" y="1407465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37" name="S"/>
            <p:cNvSpPr/>
            <p:nvPr/>
          </p:nvSpPr>
          <p:spPr>
            <a:xfrm>
              <a:off x="3041305" y="1407465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738" name="Group"/>
          <p:cNvGrpSpPr/>
          <p:nvPr/>
        </p:nvGrpSpPr>
        <p:grpSpPr>
          <a:xfrm>
            <a:off x="2842198" y="1460464"/>
            <a:ext cx="283621" cy="181918"/>
            <a:chOff x="2842198" y="1460464"/>
            <a:chExt cx="283621" cy="181918"/>
          </a:xfrm>
        </p:grpSpPr>
        <p:sp>
          <p:nvSpPr>
            <p:cNvPr id="224" name="Shape"/>
            <p:cNvSpPr/>
            <p:nvPr/>
          </p:nvSpPr>
          <p:spPr>
            <a:xfrm>
              <a:off x="2842198" y="1460464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39" name="TALENT ACQ DIR -, ,TECHNOLOGY -, ,INDIA Vyas Namita"/>
            <p:cNvSpPr/>
            <p:nvPr/>
          </p:nvSpPr>
          <p:spPr>
            <a:xfrm>
              <a:off x="2860820" y="1471924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TALENT ACQ DIR - TECHNOLOGY - INDIA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Vyas Namita</a:t>
              </a:r>
            </a:p>
          </p:txBody>
        </p:sp>
        <p:sp>
          <p:nvSpPr>
            <p:cNvPr id="740" name="Shape"/>
            <p:cNvSpPr/>
            <p:nvPr/>
          </p:nvSpPr>
          <p:spPr>
            <a:xfrm>
              <a:off x="2846495" y="159941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1" name="Band (CLT Group)"/>
            <p:cNvSpPr/>
            <p:nvPr/>
          </p:nvSpPr>
          <p:spPr>
            <a:xfrm>
              <a:off x="2865117" y="160657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742" name="E"/>
            <p:cNvSpPr/>
            <p:nvPr/>
          </p:nvSpPr>
          <p:spPr>
            <a:xfrm>
              <a:off x="3087143" y="160657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743" name="Group"/>
          <p:cNvGrpSpPr/>
          <p:nvPr/>
        </p:nvGrpSpPr>
        <p:grpSpPr>
          <a:xfrm>
            <a:off x="2888036" y="1659571"/>
            <a:ext cx="283621" cy="181918"/>
            <a:chOff x="2888036" y="1659571"/>
            <a:chExt cx="283621" cy="181918"/>
          </a:xfrm>
        </p:grpSpPr>
        <p:sp>
          <p:nvSpPr>
            <p:cNvPr id="226" name="Shape"/>
            <p:cNvSpPr/>
            <p:nvPr/>
          </p:nvSpPr>
          <p:spPr>
            <a:xfrm>
              <a:off x="2888036" y="1659571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4" name="LEAD TA, ,TECHNICAL, ,RECRUITER Ke Qi"/>
            <p:cNvSpPr/>
            <p:nvPr/>
          </p:nvSpPr>
          <p:spPr>
            <a:xfrm>
              <a:off x="2906657" y="1671031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LEAD TA TECHNICAL RECRUITER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Ke Qi</a:t>
              </a:r>
            </a:p>
          </p:txBody>
        </p:sp>
        <p:sp>
          <p:nvSpPr>
            <p:cNvPr id="745" name="Shape"/>
            <p:cNvSpPr/>
            <p:nvPr/>
          </p:nvSpPr>
          <p:spPr>
            <a:xfrm>
              <a:off x="2892333" y="179851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6" name="Band (CLT Group)"/>
            <p:cNvSpPr/>
            <p:nvPr/>
          </p:nvSpPr>
          <p:spPr>
            <a:xfrm>
              <a:off x="2910955" y="1805679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47" name="L"/>
            <p:cNvSpPr/>
            <p:nvPr/>
          </p:nvSpPr>
          <p:spPr>
            <a:xfrm>
              <a:off x="3134413" y="1805679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48" name="Group"/>
          <p:cNvGrpSpPr/>
          <p:nvPr/>
        </p:nvGrpSpPr>
        <p:grpSpPr>
          <a:xfrm>
            <a:off x="2888036" y="1858678"/>
            <a:ext cx="283621" cy="181918"/>
            <a:chOff x="2888036" y="1858678"/>
            <a:chExt cx="283621" cy="181918"/>
          </a:xfrm>
        </p:grpSpPr>
        <p:sp>
          <p:nvSpPr>
            <p:cNvPr id="228" name="Shape"/>
            <p:cNvSpPr/>
            <p:nvPr/>
          </p:nvSpPr>
          <p:spPr>
            <a:xfrm>
              <a:off x="2888036" y="1858678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49" name="LEAD TA, ,TECHNICAL, ,RECRUITER Dong JiangYao"/>
            <p:cNvSpPr/>
            <p:nvPr/>
          </p:nvSpPr>
          <p:spPr>
            <a:xfrm>
              <a:off x="2906657" y="1870138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LEAD TA TECHNICAL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Dong JiangYao</a:t>
              </a:r>
            </a:p>
          </p:txBody>
        </p:sp>
        <p:sp>
          <p:nvSpPr>
            <p:cNvPr id="750" name="Shape"/>
            <p:cNvSpPr/>
            <p:nvPr/>
          </p:nvSpPr>
          <p:spPr>
            <a:xfrm>
              <a:off x="2892333" y="199762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1" name="Band (CLT Group)"/>
            <p:cNvSpPr/>
            <p:nvPr/>
          </p:nvSpPr>
          <p:spPr>
            <a:xfrm>
              <a:off x="2910955" y="2004786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2" name="U"/>
            <p:cNvSpPr/>
            <p:nvPr/>
          </p:nvSpPr>
          <p:spPr>
            <a:xfrm>
              <a:off x="3132980" y="2004786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53" name="Group"/>
          <p:cNvGrpSpPr/>
          <p:nvPr/>
        </p:nvGrpSpPr>
        <p:grpSpPr>
          <a:xfrm>
            <a:off x="2888036" y="2057785"/>
            <a:ext cx="283621" cy="150405"/>
            <a:chOff x="2888036" y="2057785"/>
            <a:chExt cx="283621" cy="150405"/>
          </a:xfrm>
        </p:grpSpPr>
        <p:sp>
          <p:nvSpPr>
            <p:cNvPr id="230" name="Shape"/>
            <p:cNvSpPr/>
            <p:nvPr/>
          </p:nvSpPr>
          <p:spPr>
            <a:xfrm>
              <a:off x="2888036" y="2057785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4" name="SENIOR TECHNICAL, ,RECRUITER Luo WenWei"/>
            <p:cNvSpPr/>
            <p:nvPr/>
          </p:nvSpPr>
          <p:spPr>
            <a:xfrm>
              <a:off x="2906657" y="2069245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SENIOR TECHNICAL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Luo WenWei</a:t>
              </a:r>
            </a:p>
          </p:txBody>
        </p:sp>
        <p:sp>
          <p:nvSpPr>
            <p:cNvPr id="755" name="Shape"/>
            <p:cNvSpPr/>
            <p:nvPr/>
          </p:nvSpPr>
          <p:spPr>
            <a:xfrm>
              <a:off x="2892333" y="216521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6" name="Band (CLT Group)"/>
            <p:cNvSpPr/>
            <p:nvPr/>
          </p:nvSpPr>
          <p:spPr>
            <a:xfrm>
              <a:off x="2910955" y="2172379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57" name="U"/>
            <p:cNvSpPr/>
            <p:nvPr/>
          </p:nvSpPr>
          <p:spPr>
            <a:xfrm>
              <a:off x="3132980" y="2172379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58" name="Group"/>
          <p:cNvGrpSpPr/>
          <p:nvPr/>
        </p:nvGrpSpPr>
        <p:grpSpPr>
          <a:xfrm>
            <a:off x="2888036" y="2225379"/>
            <a:ext cx="283621" cy="150405"/>
            <a:chOff x="2888036" y="2225379"/>
            <a:chExt cx="283621" cy="150405"/>
          </a:xfrm>
        </p:grpSpPr>
        <p:sp>
          <p:nvSpPr>
            <p:cNvPr id="232" name="Shape"/>
            <p:cNvSpPr/>
            <p:nvPr/>
          </p:nvSpPr>
          <p:spPr>
            <a:xfrm>
              <a:off x="2888036" y="2225379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59" name="SENIOR TECHNICAL, ,RECRUITER Sun YanYing"/>
            <p:cNvSpPr/>
            <p:nvPr/>
          </p:nvSpPr>
          <p:spPr>
            <a:xfrm>
              <a:off x="2906657" y="2236838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SENIOR TECHNICAL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Sun YanYing</a:t>
              </a:r>
            </a:p>
          </p:txBody>
        </p:sp>
        <p:sp>
          <p:nvSpPr>
            <p:cNvPr id="760" name="Shape"/>
            <p:cNvSpPr/>
            <p:nvPr/>
          </p:nvSpPr>
          <p:spPr>
            <a:xfrm>
              <a:off x="2892333" y="233281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1" name="Band (CLT Group)"/>
            <p:cNvSpPr/>
            <p:nvPr/>
          </p:nvSpPr>
          <p:spPr>
            <a:xfrm>
              <a:off x="2910955" y="233997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2" name="U"/>
            <p:cNvSpPr/>
            <p:nvPr/>
          </p:nvSpPr>
          <p:spPr>
            <a:xfrm>
              <a:off x="3132980" y="233997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63" name="Group"/>
          <p:cNvGrpSpPr/>
          <p:nvPr/>
        </p:nvGrpSpPr>
        <p:grpSpPr>
          <a:xfrm>
            <a:off x="2888036" y="2392973"/>
            <a:ext cx="283621" cy="118892"/>
            <a:chOff x="2888036" y="2392973"/>
            <a:chExt cx="283621" cy="118892"/>
          </a:xfrm>
        </p:grpSpPr>
        <p:sp>
          <p:nvSpPr>
            <p:cNvPr id="234" name="Shape"/>
            <p:cNvSpPr/>
            <p:nvPr/>
          </p:nvSpPr>
          <p:spPr>
            <a:xfrm>
              <a:off x="2888036" y="2392973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4" name="TA COORDINATOR Gu ZhaoHan"/>
            <p:cNvSpPr/>
            <p:nvPr/>
          </p:nvSpPr>
          <p:spPr>
            <a:xfrm>
              <a:off x="2906657" y="2404432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TA COORDINATOR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Gu ZhaoHan</a:t>
              </a:r>
            </a:p>
          </p:txBody>
        </p:sp>
        <p:sp>
          <p:nvSpPr>
            <p:cNvPr id="765" name="Shape"/>
            <p:cNvSpPr/>
            <p:nvPr/>
          </p:nvSpPr>
          <p:spPr>
            <a:xfrm>
              <a:off x="2892333" y="246889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6" name="Band (CLT Group)"/>
            <p:cNvSpPr/>
            <p:nvPr/>
          </p:nvSpPr>
          <p:spPr>
            <a:xfrm>
              <a:off x="2910955" y="2476053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67" name="L"/>
            <p:cNvSpPr/>
            <p:nvPr/>
          </p:nvSpPr>
          <p:spPr>
            <a:xfrm>
              <a:off x="3134413" y="2476053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68" name="Group"/>
          <p:cNvGrpSpPr/>
          <p:nvPr/>
        </p:nvGrpSpPr>
        <p:grpSpPr>
          <a:xfrm>
            <a:off x="2888036" y="2529053"/>
            <a:ext cx="283621" cy="118892"/>
            <a:chOff x="2888036" y="2529053"/>
            <a:chExt cx="283621" cy="118892"/>
          </a:xfrm>
        </p:grpSpPr>
        <p:sp>
          <p:nvSpPr>
            <p:cNvPr id="236" name="Shape"/>
            <p:cNvSpPr/>
            <p:nvPr/>
          </p:nvSpPr>
          <p:spPr>
            <a:xfrm>
              <a:off x="2888036" y="2529053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69" name="TA RECRUITER Open Position"/>
            <p:cNvSpPr/>
            <p:nvPr/>
          </p:nvSpPr>
          <p:spPr>
            <a:xfrm>
              <a:off x="2906657" y="2540512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770" name="Shape"/>
            <p:cNvSpPr/>
            <p:nvPr/>
          </p:nvSpPr>
          <p:spPr>
            <a:xfrm>
              <a:off x="2892333" y="260497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1" name="Band (CLT Group)"/>
            <p:cNvSpPr/>
            <p:nvPr/>
          </p:nvSpPr>
          <p:spPr>
            <a:xfrm>
              <a:off x="2910955" y="261213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2" name="U"/>
            <p:cNvSpPr/>
            <p:nvPr/>
          </p:nvSpPr>
          <p:spPr>
            <a:xfrm>
              <a:off x="3132980" y="261213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73" name="Group"/>
          <p:cNvGrpSpPr/>
          <p:nvPr/>
        </p:nvGrpSpPr>
        <p:grpSpPr>
          <a:xfrm>
            <a:off x="2888036" y="2665133"/>
            <a:ext cx="283621" cy="118892"/>
            <a:chOff x="2888036" y="2665133"/>
            <a:chExt cx="283621" cy="118892"/>
          </a:xfrm>
        </p:grpSpPr>
        <p:sp>
          <p:nvSpPr>
            <p:cNvPr id="238" name="Shape"/>
            <p:cNvSpPr/>
            <p:nvPr/>
          </p:nvSpPr>
          <p:spPr>
            <a:xfrm>
              <a:off x="2888036" y="2665133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4" name="TA SUPPORT Chen Yun"/>
            <p:cNvSpPr/>
            <p:nvPr/>
          </p:nvSpPr>
          <p:spPr>
            <a:xfrm>
              <a:off x="2906657" y="2676593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TA SUPPORT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Chen Yun</a:t>
              </a:r>
            </a:p>
          </p:txBody>
        </p:sp>
        <p:sp>
          <p:nvSpPr>
            <p:cNvPr id="775" name="Shape"/>
            <p:cNvSpPr/>
            <p:nvPr/>
          </p:nvSpPr>
          <p:spPr>
            <a:xfrm>
              <a:off x="2892333" y="274105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6" name="Band (CLT Group)"/>
            <p:cNvSpPr/>
            <p:nvPr/>
          </p:nvSpPr>
          <p:spPr>
            <a:xfrm>
              <a:off x="2910955" y="2748214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77" name="L"/>
            <p:cNvSpPr/>
            <p:nvPr/>
          </p:nvSpPr>
          <p:spPr>
            <a:xfrm>
              <a:off x="3134413" y="2748214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78" name="Group"/>
          <p:cNvGrpSpPr/>
          <p:nvPr/>
        </p:nvGrpSpPr>
        <p:grpSpPr>
          <a:xfrm>
            <a:off x="2888036" y="2801214"/>
            <a:ext cx="283621" cy="118892"/>
            <a:chOff x="2888036" y="2801214"/>
            <a:chExt cx="283621" cy="118892"/>
          </a:xfrm>
        </p:grpSpPr>
        <p:sp>
          <p:nvSpPr>
            <p:cNvPr id="240" name="Shape"/>
            <p:cNvSpPr/>
            <p:nvPr/>
          </p:nvSpPr>
          <p:spPr>
            <a:xfrm>
              <a:off x="2888036" y="2801214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79" name="TA MANAGER Open Position"/>
            <p:cNvSpPr/>
            <p:nvPr/>
          </p:nvSpPr>
          <p:spPr>
            <a:xfrm>
              <a:off x="2906657" y="2812673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780" name="Shape"/>
            <p:cNvSpPr/>
            <p:nvPr/>
          </p:nvSpPr>
          <p:spPr>
            <a:xfrm>
              <a:off x="2892333" y="287713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1" name="Band (CLT Group)"/>
            <p:cNvSpPr/>
            <p:nvPr/>
          </p:nvSpPr>
          <p:spPr>
            <a:xfrm>
              <a:off x="2910955" y="288429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2" name="U"/>
            <p:cNvSpPr/>
            <p:nvPr/>
          </p:nvSpPr>
          <p:spPr>
            <a:xfrm>
              <a:off x="3132980" y="288429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83" name="Group"/>
          <p:cNvGrpSpPr/>
          <p:nvPr/>
        </p:nvGrpSpPr>
        <p:grpSpPr>
          <a:xfrm>
            <a:off x="2888036" y="2937294"/>
            <a:ext cx="283621" cy="150405"/>
            <a:chOff x="2888036" y="2937294"/>
            <a:chExt cx="283621" cy="150405"/>
          </a:xfrm>
        </p:grpSpPr>
        <p:sp>
          <p:nvSpPr>
            <p:cNvPr id="242" name="Shape"/>
            <p:cNvSpPr/>
            <p:nvPr/>
          </p:nvSpPr>
          <p:spPr>
            <a:xfrm>
              <a:off x="2888036" y="2937294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4" name="TECHNICAL, ,RECRUITER Meng Xin"/>
            <p:cNvSpPr/>
            <p:nvPr/>
          </p:nvSpPr>
          <p:spPr>
            <a:xfrm>
              <a:off x="2906657" y="2948753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TECHNICAL RECRUITER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Meng Xin</a:t>
              </a:r>
            </a:p>
          </p:txBody>
        </p:sp>
        <p:sp>
          <p:nvSpPr>
            <p:cNvPr id="785" name="Shape"/>
            <p:cNvSpPr/>
            <p:nvPr/>
          </p:nvSpPr>
          <p:spPr>
            <a:xfrm>
              <a:off x="2892333" y="304472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6" name="Band (CLT Group)"/>
            <p:cNvSpPr/>
            <p:nvPr/>
          </p:nvSpPr>
          <p:spPr>
            <a:xfrm>
              <a:off x="2910955" y="3051888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87" name="L"/>
            <p:cNvSpPr/>
            <p:nvPr/>
          </p:nvSpPr>
          <p:spPr>
            <a:xfrm>
              <a:off x="3134413" y="3051888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88" name="Group"/>
          <p:cNvGrpSpPr/>
          <p:nvPr/>
        </p:nvGrpSpPr>
        <p:grpSpPr>
          <a:xfrm>
            <a:off x="2888036" y="3104888"/>
            <a:ext cx="283621" cy="150405"/>
            <a:chOff x="2888036" y="3104888"/>
            <a:chExt cx="283621" cy="150405"/>
          </a:xfrm>
        </p:grpSpPr>
        <p:sp>
          <p:nvSpPr>
            <p:cNvPr id="244" name="Shape"/>
            <p:cNvSpPr/>
            <p:nvPr/>
          </p:nvSpPr>
          <p:spPr>
            <a:xfrm>
              <a:off x="2888036" y="3104888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89" name="TECHNICAL, ,RECRUITER Liang Ying"/>
            <p:cNvSpPr/>
            <p:nvPr/>
          </p:nvSpPr>
          <p:spPr>
            <a:xfrm>
              <a:off x="2906657" y="3116347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TECHNICAL RECRUITER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Liang Ying</a:t>
              </a:r>
            </a:p>
          </p:txBody>
        </p:sp>
        <p:sp>
          <p:nvSpPr>
            <p:cNvPr id="790" name="Shape"/>
            <p:cNvSpPr/>
            <p:nvPr/>
          </p:nvSpPr>
          <p:spPr>
            <a:xfrm>
              <a:off x="2892333" y="321232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1" name="Band (CLT Group)"/>
            <p:cNvSpPr/>
            <p:nvPr/>
          </p:nvSpPr>
          <p:spPr>
            <a:xfrm>
              <a:off x="2910955" y="3219482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2" name="L"/>
            <p:cNvSpPr/>
            <p:nvPr/>
          </p:nvSpPr>
          <p:spPr>
            <a:xfrm>
              <a:off x="3134413" y="3219482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793" name="Group"/>
          <p:cNvGrpSpPr/>
          <p:nvPr/>
        </p:nvGrpSpPr>
        <p:grpSpPr>
          <a:xfrm>
            <a:off x="2888036" y="3272481"/>
            <a:ext cx="283621" cy="118892"/>
            <a:chOff x="2888036" y="3272481"/>
            <a:chExt cx="283621" cy="118892"/>
          </a:xfrm>
        </p:grpSpPr>
        <p:sp>
          <p:nvSpPr>
            <p:cNvPr id="246" name="Shape"/>
            <p:cNvSpPr/>
            <p:nvPr/>
          </p:nvSpPr>
          <p:spPr>
            <a:xfrm>
              <a:off x="2888036" y="3272481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4" name="TA RECRUITER Open Position"/>
            <p:cNvSpPr/>
            <p:nvPr/>
          </p:nvSpPr>
          <p:spPr>
            <a:xfrm>
              <a:off x="2906657" y="3283941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 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795" name="Shape"/>
            <p:cNvSpPr/>
            <p:nvPr/>
          </p:nvSpPr>
          <p:spPr>
            <a:xfrm>
              <a:off x="2892333" y="334840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6" name="Band (CLT Group)"/>
            <p:cNvSpPr/>
            <p:nvPr/>
          </p:nvSpPr>
          <p:spPr>
            <a:xfrm>
              <a:off x="2910955" y="335556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797" name="U"/>
            <p:cNvSpPr/>
            <p:nvPr/>
          </p:nvSpPr>
          <p:spPr>
            <a:xfrm>
              <a:off x="3132980" y="335556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798" name="Group"/>
          <p:cNvGrpSpPr/>
          <p:nvPr/>
        </p:nvGrpSpPr>
        <p:grpSpPr>
          <a:xfrm>
            <a:off x="2842198" y="3408562"/>
            <a:ext cx="283621" cy="118892"/>
            <a:chOff x="2842198" y="3408562"/>
            <a:chExt cx="283621" cy="118892"/>
          </a:xfrm>
        </p:grpSpPr>
        <p:sp>
          <p:nvSpPr>
            <p:cNvPr id="248" name="Shape"/>
            <p:cNvSpPr/>
            <p:nvPr/>
          </p:nvSpPr>
          <p:spPr>
            <a:xfrm>
              <a:off x="2842198" y="3408562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799" name="RECRUITER Open Position"/>
            <p:cNvSpPr/>
            <p:nvPr/>
          </p:nvSpPr>
          <p:spPr>
            <a:xfrm>
              <a:off x="2860820" y="3420021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RECRUITER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800" name="Shape"/>
            <p:cNvSpPr/>
            <p:nvPr/>
          </p:nvSpPr>
          <p:spPr>
            <a:xfrm>
              <a:off x="2846495" y="348448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1" name="Band (CLT Group)"/>
            <p:cNvSpPr/>
            <p:nvPr/>
          </p:nvSpPr>
          <p:spPr>
            <a:xfrm>
              <a:off x="2865117" y="349164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02" name="U"/>
            <p:cNvSpPr/>
            <p:nvPr/>
          </p:nvSpPr>
          <p:spPr>
            <a:xfrm>
              <a:off x="3087143" y="349164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03" name="Group"/>
          <p:cNvGrpSpPr/>
          <p:nvPr/>
        </p:nvGrpSpPr>
        <p:grpSpPr>
          <a:xfrm>
            <a:off x="3088575" y="837360"/>
            <a:ext cx="283621" cy="181918"/>
            <a:chOff x="3088575" y="837360"/>
            <a:chExt cx="283621" cy="181918"/>
          </a:xfrm>
        </p:grpSpPr>
        <p:sp>
          <p:nvSpPr>
            <p:cNvPr id="250" name="Shape"/>
            <p:cNvSpPr/>
            <p:nvPr/>
          </p:nvSpPr>
          <p:spPr>
            <a:xfrm>
              <a:off x="3088575" y="837360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4" name="VP, HR GOT &amp;amp;, ,CORPORATE, ,FUNCTIONS Bedon Jr. Bernard Gabriel"/>
            <p:cNvSpPr/>
            <p:nvPr/>
          </p:nvSpPr>
          <p:spPr>
            <a:xfrm>
              <a:off x="3107197" y="848819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VP, HR GOT &amp; CORPORATE FUNCTIONS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Bedon Jr. Bernard Gabriel</a:t>
              </a:r>
            </a:p>
          </p:txBody>
        </p:sp>
        <p:sp>
          <p:nvSpPr>
            <p:cNvPr id="805" name="Shape"/>
            <p:cNvSpPr/>
            <p:nvPr/>
          </p:nvSpPr>
          <p:spPr>
            <a:xfrm>
              <a:off x="3092872" y="97630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6" name="Band (CLT Group)"/>
            <p:cNvSpPr/>
            <p:nvPr/>
          </p:nvSpPr>
          <p:spPr>
            <a:xfrm>
              <a:off x="3111494" y="983467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07" name="CLT"/>
            <p:cNvSpPr/>
            <p:nvPr/>
          </p:nvSpPr>
          <p:spPr>
            <a:xfrm>
              <a:off x="3312033" y="983467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08" name="Group"/>
          <p:cNvGrpSpPr/>
          <p:nvPr/>
        </p:nvGrpSpPr>
        <p:grpSpPr>
          <a:xfrm>
            <a:off x="3134413" y="1036467"/>
            <a:ext cx="283621" cy="150405"/>
            <a:chOff x="3134413" y="1036467"/>
            <a:chExt cx="283621" cy="150405"/>
          </a:xfrm>
        </p:grpSpPr>
        <p:sp>
          <p:nvSpPr>
            <p:cNvPr id="252" name="Shape"/>
            <p:cNvSpPr/>
            <p:nvPr/>
          </p:nvSpPr>
          <p:spPr>
            <a:xfrm>
              <a:off x="3134413" y="1036467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09" name="VP, HR GLOBAL, ,SUPPLY CHAIN Douglas Omar Kareem"/>
            <p:cNvSpPr/>
            <p:nvPr/>
          </p:nvSpPr>
          <p:spPr>
            <a:xfrm>
              <a:off x="3153034" y="1047926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VP, HR GLOBAL SUPPLY CHAIN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Douglas Omar Kareem</a:t>
              </a:r>
            </a:p>
          </p:txBody>
        </p:sp>
        <p:sp>
          <p:nvSpPr>
            <p:cNvPr id="810" name="Shape"/>
            <p:cNvSpPr/>
            <p:nvPr/>
          </p:nvSpPr>
          <p:spPr>
            <a:xfrm>
              <a:off x="3138710" y="114389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1" name="Band (CLT Group)"/>
            <p:cNvSpPr/>
            <p:nvPr/>
          </p:nvSpPr>
          <p:spPr>
            <a:xfrm>
              <a:off x="3157332" y="1151061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12" name="CLT"/>
            <p:cNvSpPr/>
            <p:nvPr/>
          </p:nvSpPr>
          <p:spPr>
            <a:xfrm>
              <a:off x="3357871" y="1151061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13" name="Group"/>
          <p:cNvGrpSpPr/>
          <p:nvPr/>
        </p:nvGrpSpPr>
        <p:grpSpPr>
          <a:xfrm>
            <a:off x="3180250" y="1204060"/>
            <a:ext cx="283621" cy="181918"/>
            <a:chOff x="3180250" y="1204060"/>
            <a:chExt cx="283621" cy="181918"/>
          </a:xfrm>
        </p:grpSpPr>
        <p:sp>
          <p:nvSpPr>
            <p:cNvPr id="254" name="Shape"/>
            <p:cNvSpPr/>
            <p:nvPr/>
          </p:nvSpPr>
          <p:spPr>
            <a:xfrm>
              <a:off x="3180250" y="1204060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4" name="SR DIRECTOR HRBP, ,- SOURCING &amp;amp; MFG, ,ASIA Park Melissa Tiro"/>
            <p:cNvSpPr/>
            <p:nvPr/>
          </p:nvSpPr>
          <p:spPr>
            <a:xfrm>
              <a:off x="3198872" y="1215520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DIRECTOR HRBP - SOURCING &amp; MFG ASIA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Park Melissa Tiro</a:t>
              </a:r>
            </a:p>
          </p:txBody>
        </p:sp>
        <p:sp>
          <p:nvSpPr>
            <p:cNvPr id="815" name="Shape"/>
            <p:cNvSpPr/>
            <p:nvPr/>
          </p:nvSpPr>
          <p:spPr>
            <a:xfrm>
              <a:off x="3184548" y="134300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6" name="Band (CLT Group)"/>
            <p:cNvSpPr/>
            <p:nvPr/>
          </p:nvSpPr>
          <p:spPr>
            <a:xfrm>
              <a:off x="3203169" y="1350168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17" name="S"/>
            <p:cNvSpPr/>
            <p:nvPr/>
          </p:nvSpPr>
          <p:spPr>
            <a:xfrm>
              <a:off x="3425195" y="1350168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18" name="Group"/>
          <p:cNvGrpSpPr/>
          <p:nvPr/>
        </p:nvGrpSpPr>
        <p:grpSpPr>
          <a:xfrm>
            <a:off x="3226088" y="1403167"/>
            <a:ext cx="283621" cy="181918"/>
            <a:chOff x="3226088" y="1403167"/>
            <a:chExt cx="283621" cy="181918"/>
          </a:xfrm>
        </p:grpSpPr>
        <p:sp>
          <p:nvSpPr>
            <p:cNvPr id="256" name="Shape"/>
            <p:cNvSpPr/>
            <p:nvPr/>
          </p:nvSpPr>
          <p:spPr>
            <a:xfrm>
              <a:off x="3226088" y="1403167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19" name="HR MGR - CHINA, ,SOURCING &amp;amp;, ,MANUFACTURING Pan Cassie"/>
            <p:cNvSpPr/>
            <p:nvPr/>
          </p:nvSpPr>
          <p:spPr>
            <a:xfrm>
              <a:off x="3244709" y="1414627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HR MGR - CHINA SOURCING &amp; MANUFACTURING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Pan Cassie</a:t>
              </a:r>
            </a:p>
          </p:txBody>
        </p:sp>
        <p:sp>
          <p:nvSpPr>
            <p:cNvPr id="820" name="Shape"/>
            <p:cNvSpPr/>
            <p:nvPr/>
          </p:nvSpPr>
          <p:spPr>
            <a:xfrm>
              <a:off x="3230385" y="154211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1" name="Band (CLT Group)"/>
            <p:cNvSpPr/>
            <p:nvPr/>
          </p:nvSpPr>
          <p:spPr>
            <a:xfrm>
              <a:off x="3249007" y="1549275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2" name="U"/>
            <p:cNvSpPr/>
            <p:nvPr/>
          </p:nvSpPr>
          <p:spPr>
            <a:xfrm>
              <a:off x="3471033" y="1549275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23" name="Group"/>
          <p:cNvGrpSpPr/>
          <p:nvPr/>
        </p:nvGrpSpPr>
        <p:grpSpPr>
          <a:xfrm>
            <a:off x="3226088" y="1602274"/>
            <a:ext cx="283621" cy="181918"/>
            <a:chOff x="3226088" y="1602274"/>
            <a:chExt cx="283621" cy="181918"/>
          </a:xfrm>
        </p:grpSpPr>
        <p:sp>
          <p:nvSpPr>
            <p:cNvPr id="258" name="Shape"/>
            <p:cNvSpPr/>
            <p:nvPr/>
          </p:nvSpPr>
          <p:spPr>
            <a:xfrm>
              <a:off x="3226088" y="1602274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4" name="HR MGR - TAIWAN, ,SOURCING &amp;amp;, ,MANUFACTURING Su Annie"/>
            <p:cNvSpPr/>
            <p:nvPr/>
          </p:nvSpPr>
          <p:spPr>
            <a:xfrm>
              <a:off x="3244709" y="1613734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HR MGR - TAIWAN SOURCING &amp; MANUFACTURING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Su Annie</a:t>
              </a:r>
            </a:p>
          </p:txBody>
        </p:sp>
        <p:sp>
          <p:nvSpPr>
            <p:cNvPr id="825" name="Shape"/>
            <p:cNvSpPr/>
            <p:nvPr/>
          </p:nvSpPr>
          <p:spPr>
            <a:xfrm>
              <a:off x="3230385" y="174122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6" name="Band (CLT Group)"/>
            <p:cNvSpPr/>
            <p:nvPr/>
          </p:nvSpPr>
          <p:spPr>
            <a:xfrm>
              <a:off x="3249007" y="174838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27" name="U"/>
            <p:cNvSpPr/>
            <p:nvPr/>
          </p:nvSpPr>
          <p:spPr>
            <a:xfrm>
              <a:off x="3471033" y="174838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28" name="Group"/>
          <p:cNvGrpSpPr/>
          <p:nvPr/>
        </p:nvGrpSpPr>
        <p:grpSpPr>
          <a:xfrm>
            <a:off x="3271926" y="1801381"/>
            <a:ext cx="283621" cy="118892"/>
            <a:chOff x="3271926" y="1801381"/>
            <a:chExt cx="283621" cy="118892"/>
          </a:xfrm>
        </p:grpSpPr>
        <p:sp>
          <p:nvSpPr>
            <p:cNvPr id="260" name="Shape"/>
            <p:cNvSpPr/>
            <p:nvPr/>
          </p:nvSpPr>
          <p:spPr>
            <a:xfrm>
              <a:off x="3271926" y="1801381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29" name="HR COORDINATOR Lin Cassie"/>
            <p:cNvSpPr/>
            <p:nvPr/>
          </p:nvSpPr>
          <p:spPr>
            <a:xfrm>
              <a:off x="3290547" y="1812841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HR COORDINATOR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Lin Cassie</a:t>
              </a:r>
            </a:p>
          </p:txBody>
        </p:sp>
        <p:sp>
          <p:nvSpPr>
            <p:cNvPr id="830" name="Shape"/>
            <p:cNvSpPr/>
            <p:nvPr/>
          </p:nvSpPr>
          <p:spPr>
            <a:xfrm>
              <a:off x="3276223" y="187730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1" name="Band (CLT Group)"/>
            <p:cNvSpPr/>
            <p:nvPr/>
          </p:nvSpPr>
          <p:spPr>
            <a:xfrm>
              <a:off x="3294844" y="1884462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32" name="L"/>
            <p:cNvSpPr/>
            <p:nvPr/>
          </p:nvSpPr>
          <p:spPr>
            <a:xfrm>
              <a:off x="3518303" y="1884462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33" name="Group"/>
          <p:cNvGrpSpPr/>
          <p:nvPr/>
        </p:nvGrpSpPr>
        <p:grpSpPr>
          <a:xfrm>
            <a:off x="3426627" y="837360"/>
            <a:ext cx="283621" cy="150405"/>
            <a:chOff x="3426627" y="837360"/>
            <a:chExt cx="283621" cy="150405"/>
          </a:xfrm>
        </p:grpSpPr>
        <p:sp>
          <p:nvSpPr>
            <p:cNvPr id="262" name="Shape"/>
            <p:cNvSpPr/>
            <p:nvPr/>
          </p:nvSpPr>
          <p:spPr>
            <a:xfrm>
              <a:off x="3426627" y="837360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4" name="VP, GLOBAL ORG, ,EFFECTIVENESS Watson Carl B"/>
            <p:cNvSpPr/>
            <p:nvPr/>
          </p:nvSpPr>
          <p:spPr>
            <a:xfrm>
              <a:off x="3445249" y="848819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VP, GLOBAL ORG EFFECTIVENESS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Watson Carl B</a:t>
              </a:r>
            </a:p>
          </p:txBody>
        </p:sp>
        <p:sp>
          <p:nvSpPr>
            <p:cNvPr id="835" name="Shape"/>
            <p:cNvSpPr/>
            <p:nvPr/>
          </p:nvSpPr>
          <p:spPr>
            <a:xfrm>
              <a:off x="3430925" y="94479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6" name="Band (CLT Group)"/>
            <p:cNvSpPr/>
            <p:nvPr/>
          </p:nvSpPr>
          <p:spPr>
            <a:xfrm>
              <a:off x="3449546" y="951954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37" name="CLT"/>
            <p:cNvSpPr/>
            <p:nvPr/>
          </p:nvSpPr>
          <p:spPr>
            <a:xfrm>
              <a:off x="3650086" y="951954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38" name="Group"/>
          <p:cNvGrpSpPr/>
          <p:nvPr/>
        </p:nvGrpSpPr>
        <p:grpSpPr>
          <a:xfrm>
            <a:off x="3472465" y="1004953"/>
            <a:ext cx="283621" cy="181918"/>
            <a:chOff x="3472465" y="1004953"/>
            <a:chExt cx="283621" cy="181918"/>
          </a:xfrm>
        </p:grpSpPr>
        <p:sp>
          <p:nvSpPr>
            <p:cNvPr id="264" name="Shape"/>
            <p:cNvSpPr/>
            <p:nvPr/>
          </p:nvSpPr>
          <p:spPr>
            <a:xfrm>
              <a:off x="3472465" y="1004953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39" name="SR DIR OE, ,CONSUMER, ,MKTPLC Simpson Todd Yale"/>
            <p:cNvSpPr/>
            <p:nvPr/>
          </p:nvSpPr>
          <p:spPr>
            <a:xfrm>
              <a:off x="3491087" y="1016413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 OE CONSUMER MKTPLC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Simpson Todd Yale</a:t>
              </a:r>
            </a:p>
          </p:txBody>
        </p:sp>
        <p:sp>
          <p:nvSpPr>
            <p:cNvPr id="840" name="Shape"/>
            <p:cNvSpPr/>
            <p:nvPr/>
          </p:nvSpPr>
          <p:spPr>
            <a:xfrm>
              <a:off x="3476762" y="114389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1" name="Band (CLT Group)"/>
            <p:cNvSpPr/>
            <p:nvPr/>
          </p:nvSpPr>
          <p:spPr>
            <a:xfrm>
              <a:off x="3495384" y="1151061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42" name="S"/>
            <p:cNvSpPr/>
            <p:nvPr/>
          </p:nvSpPr>
          <p:spPr>
            <a:xfrm>
              <a:off x="3717410" y="1151061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43" name="Group"/>
          <p:cNvGrpSpPr/>
          <p:nvPr/>
        </p:nvGrpSpPr>
        <p:grpSpPr>
          <a:xfrm>
            <a:off x="3518303" y="1204060"/>
            <a:ext cx="283621" cy="118892"/>
            <a:chOff x="3518303" y="1204060"/>
            <a:chExt cx="283621" cy="118892"/>
          </a:xfrm>
        </p:grpSpPr>
        <p:sp>
          <p:nvSpPr>
            <p:cNvPr id="266" name="Shape"/>
            <p:cNvSpPr/>
            <p:nvPr/>
          </p:nvSpPr>
          <p:spPr>
            <a:xfrm>
              <a:off x="3518303" y="1204060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4" name="GC - OE DIRECTOR Song Ke"/>
            <p:cNvSpPr/>
            <p:nvPr/>
          </p:nvSpPr>
          <p:spPr>
            <a:xfrm>
              <a:off x="3536924" y="1215520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GC - OE DIRECTOR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Song Ke</a:t>
              </a:r>
            </a:p>
          </p:txBody>
        </p:sp>
        <p:sp>
          <p:nvSpPr>
            <p:cNvPr id="845" name="Shape"/>
            <p:cNvSpPr/>
            <p:nvPr/>
          </p:nvSpPr>
          <p:spPr>
            <a:xfrm>
              <a:off x="3522600" y="127997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6" name="Band (CLT Group)"/>
            <p:cNvSpPr/>
            <p:nvPr/>
          </p:nvSpPr>
          <p:spPr>
            <a:xfrm>
              <a:off x="3541221" y="1287141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47" name="E"/>
            <p:cNvSpPr/>
            <p:nvPr/>
          </p:nvSpPr>
          <p:spPr>
            <a:xfrm>
              <a:off x="3763247" y="1287141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48" name="Group"/>
          <p:cNvGrpSpPr/>
          <p:nvPr/>
        </p:nvGrpSpPr>
        <p:grpSpPr>
          <a:xfrm>
            <a:off x="3564140" y="1340141"/>
            <a:ext cx="283621" cy="118892"/>
            <a:chOff x="3564140" y="1340141"/>
            <a:chExt cx="283621" cy="118892"/>
          </a:xfrm>
        </p:grpSpPr>
        <p:sp>
          <p:nvSpPr>
            <p:cNvPr id="268" name="Shape"/>
            <p:cNvSpPr/>
            <p:nvPr/>
          </p:nvSpPr>
          <p:spPr>
            <a:xfrm>
              <a:off x="3564140" y="1340141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49" name="GC, OE MANAGER Jiang Nan"/>
            <p:cNvSpPr/>
            <p:nvPr/>
          </p:nvSpPr>
          <p:spPr>
            <a:xfrm>
              <a:off x="3582762" y="1351600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GC, OE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Jiang Nan</a:t>
              </a:r>
            </a:p>
          </p:txBody>
        </p:sp>
        <p:sp>
          <p:nvSpPr>
            <p:cNvPr id="850" name="Shape"/>
            <p:cNvSpPr/>
            <p:nvPr/>
          </p:nvSpPr>
          <p:spPr>
            <a:xfrm>
              <a:off x="3568437" y="141605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1" name="Band (CLT Group)"/>
            <p:cNvSpPr/>
            <p:nvPr/>
          </p:nvSpPr>
          <p:spPr>
            <a:xfrm>
              <a:off x="3587059" y="1423221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52" name="U"/>
            <p:cNvSpPr/>
            <p:nvPr/>
          </p:nvSpPr>
          <p:spPr>
            <a:xfrm>
              <a:off x="3809085" y="1423221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53" name="Group"/>
          <p:cNvGrpSpPr/>
          <p:nvPr/>
        </p:nvGrpSpPr>
        <p:grpSpPr>
          <a:xfrm>
            <a:off x="4927808" y="837360"/>
            <a:ext cx="283621" cy="181918"/>
            <a:chOff x="4927808" y="837360"/>
            <a:chExt cx="283621" cy="181918"/>
          </a:xfrm>
        </p:grpSpPr>
        <p:sp>
          <p:nvSpPr>
            <p:cNvPr id="270" name="Shape"/>
            <p:cNvSpPr/>
            <p:nvPr/>
          </p:nvSpPr>
          <p:spPr>
            <a:xfrm>
              <a:off x="4927808" y="837360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4" name="VP, HR SERVICES,, ,OPERATIONS &amp;amp;, ,ANALYTICS Adams Michele Erica"/>
            <p:cNvSpPr/>
            <p:nvPr/>
          </p:nvSpPr>
          <p:spPr>
            <a:xfrm>
              <a:off x="4946430" y="848819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VP, HR SERVICES, OPERATIONS &amp; ANALYTICS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Adams Michele Erica</a:t>
              </a:r>
            </a:p>
          </p:txBody>
        </p:sp>
        <p:sp>
          <p:nvSpPr>
            <p:cNvPr id="855" name="Shape"/>
            <p:cNvSpPr/>
            <p:nvPr/>
          </p:nvSpPr>
          <p:spPr>
            <a:xfrm>
              <a:off x="4932106" y="97630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6" name="Band (CLT Group)"/>
            <p:cNvSpPr/>
            <p:nvPr/>
          </p:nvSpPr>
          <p:spPr>
            <a:xfrm>
              <a:off x="4950727" y="983467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57" name="CLT"/>
            <p:cNvSpPr/>
            <p:nvPr/>
          </p:nvSpPr>
          <p:spPr>
            <a:xfrm>
              <a:off x="5151267" y="983467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858" name="Group"/>
          <p:cNvGrpSpPr/>
          <p:nvPr/>
        </p:nvGrpSpPr>
        <p:grpSpPr>
          <a:xfrm>
            <a:off x="3833436" y="1065115"/>
            <a:ext cx="283621" cy="150405"/>
            <a:chOff x="3833436" y="1065115"/>
            <a:chExt cx="283621" cy="150405"/>
          </a:xfrm>
        </p:grpSpPr>
        <p:sp>
          <p:nvSpPr>
            <p:cNvPr id="272" name="Shape"/>
            <p:cNvSpPr/>
            <p:nvPr/>
          </p:nvSpPr>
          <p:spPr>
            <a:xfrm>
              <a:off x="3833436" y="1065115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59" name="SR DIR, GLOBAL, ,PAYROLL Durao Donna Marie"/>
            <p:cNvSpPr/>
            <p:nvPr/>
          </p:nvSpPr>
          <p:spPr>
            <a:xfrm>
              <a:off x="3852057" y="1076575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DIR, GLOBAL PAYROLL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Durao Donna Marie</a:t>
              </a:r>
            </a:p>
          </p:txBody>
        </p:sp>
        <p:sp>
          <p:nvSpPr>
            <p:cNvPr id="860" name="Shape"/>
            <p:cNvSpPr/>
            <p:nvPr/>
          </p:nvSpPr>
          <p:spPr>
            <a:xfrm>
              <a:off x="3837733" y="117254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1" name="Band (CLT Group)"/>
            <p:cNvSpPr/>
            <p:nvPr/>
          </p:nvSpPr>
          <p:spPr>
            <a:xfrm>
              <a:off x="3856355" y="1179709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862" name="S"/>
            <p:cNvSpPr/>
            <p:nvPr/>
          </p:nvSpPr>
          <p:spPr>
            <a:xfrm>
              <a:off x="4078381" y="1179709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863" name="Group"/>
          <p:cNvGrpSpPr/>
          <p:nvPr/>
        </p:nvGrpSpPr>
        <p:grpSpPr>
          <a:xfrm>
            <a:off x="3879274" y="1232709"/>
            <a:ext cx="283621" cy="150405"/>
            <a:chOff x="3879274" y="1232709"/>
            <a:chExt cx="283621" cy="150405"/>
          </a:xfrm>
        </p:grpSpPr>
        <p:sp>
          <p:nvSpPr>
            <p:cNvPr id="274" name="Shape"/>
            <p:cNvSpPr/>
            <p:nvPr/>
          </p:nvSpPr>
          <p:spPr>
            <a:xfrm>
              <a:off x="3879274" y="1232709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4" name="DIRECTOR APAC, ,PAYROLL Shi Ivy"/>
            <p:cNvSpPr/>
            <p:nvPr/>
          </p:nvSpPr>
          <p:spPr>
            <a:xfrm>
              <a:off x="3897895" y="1244168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DIRECTOR APAC PAYROLL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Shi Ivy</a:t>
              </a:r>
            </a:p>
          </p:txBody>
        </p:sp>
        <p:sp>
          <p:nvSpPr>
            <p:cNvPr id="865" name="Shape"/>
            <p:cNvSpPr/>
            <p:nvPr/>
          </p:nvSpPr>
          <p:spPr>
            <a:xfrm>
              <a:off x="3883571" y="134014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6" name="Band (CLT Group)"/>
            <p:cNvSpPr/>
            <p:nvPr/>
          </p:nvSpPr>
          <p:spPr>
            <a:xfrm>
              <a:off x="3902192" y="134730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67" name="E"/>
            <p:cNvSpPr/>
            <p:nvPr/>
          </p:nvSpPr>
          <p:spPr>
            <a:xfrm>
              <a:off x="4124218" y="134730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868" name="Group"/>
          <p:cNvGrpSpPr/>
          <p:nvPr/>
        </p:nvGrpSpPr>
        <p:grpSpPr>
          <a:xfrm>
            <a:off x="3925111" y="1400303"/>
            <a:ext cx="283621" cy="150405"/>
            <a:chOff x="3925111" y="1400303"/>
            <a:chExt cx="283621" cy="150405"/>
          </a:xfrm>
        </p:grpSpPr>
        <p:sp>
          <p:nvSpPr>
            <p:cNvPr id="276" name="Shape"/>
            <p:cNvSpPr/>
            <p:nvPr/>
          </p:nvSpPr>
          <p:spPr>
            <a:xfrm>
              <a:off x="3925111" y="1400303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86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69" name="SR PAYROLL, ,SPECIALIST Li MingYue"/>
            <p:cNvSpPr/>
            <p:nvPr/>
          </p:nvSpPr>
          <p:spPr>
            <a:xfrm>
              <a:off x="3943733" y="1411762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PAYROLL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 MingYue</a:t>
              </a:r>
            </a:p>
          </p:txBody>
        </p:sp>
        <p:sp>
          <p:nvSpPr>
            <p:cNvPr id="870" name="Shape"/>
            <p:cNvSpPr/>
            <p:nvPr/>
          </p:nvSpPr>
          <p:spPr>
            <a:xfrm>
              <a:off x="3929408" y="150773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1" name="Band (CLT Group)"/>
            <p:cNvSpPr/>
            <p:nvPr/>
          </p:nvSpPr>
          <p:spPr>
            <a:xfrm>
              <a:off x="3948030" y="1514896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2" name="A"/>
            <p:cNvSpPr/>
            <p:nvPr/>
          </p:nvSpPr>
          <p:spPr>
            <a:xfrm>
              <a:off x="4170056" y="1514896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873" name="Group"/>
          <p:cNvGrpSpPr/>
          <p:nvPr/>
        </p:nvGrpSpPr>
        <p:grpSpPr>
          <a:xfrm>
            <a:off x="3925111" y="1567896"/>
            <a:ext cx="283621" cy="150405"/>
            <a:chOff x="3925111" y="1567896"/>
            <a:chExt cx="283621" cy="150405"/>
          </a:xfrm>
        </p:grpSpPr>
        <p:sp>
          <p:nvSpPr>
            <p:cNvPr id="278" name="Shape"/>
            <p:cNvSpPr/>
            <p:nvPr/>
          </p:nvSpPr>
          <p:spPr>
            <a:xfrm>
              <a:off x="3925111" y="1567896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4" name="SR PAYROLL, ,CONSULTANT Ni Celine"/>
            <p:cNvSpPr/>
            <p:nvPr/>
          </p:nvSpPr>
          <p:spPr>
            <a:xfrm>
              <a:off x="3943733" y="1579356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SR PAYROLL CONSULTANT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Ni Celine</a:t>
              </a:r>
            </a:p>
          </p:txBody>
        </p:sp>
        <p:sp>
          <p:nvSpPr>
            <p:cNvPr id="875" name="Shape"/>
            <p:cNvSpPr/>
            <p:nvPr/>
          </p:nvSpPr>
          <p:spPr>
            <a:xfrm>
              <a:off x="3929408" y="1675328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6" name="Band (CLT Group)"/>
            <p:cNvSpPr/>
            <p:nvPr/>
          </p:nvSpPr>
          <p:spPr>
            <a:xfrm>
              <a:off x="3948030" y="1682490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77" name="U"/>
            <p:cNvSpPr/>
            <p:nvPr/>
          </p:nvSpPr>
          <p:spPr>
            <a:xfrm>
              <a:off x="4170056" y="1682490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878" name="Group"/>
          <p:cNvGrpSpPr/>
          <p:nvPr/>
        </p:nvGrpSpPr>
        <p:grpSpPr>
          <a:xfrm>
            <a:off x="3925111" y="1735490"/>
            <a:ext cx="283621" cy="150405"/>
            <a:chOff x="3925111" y="1735490"/>
            <a:chExt cx="283621" cy="150405"/>
          </a:xfrm>
        </p:grpSpPr>
        <p:sp>
          <p:nvSpPr>
            <p:cNvPr id="280" name="Shape"/>
            <p:cNvSpPr/>
            <p:nvPr/>
          </p:nvSpPr>
          <p:spPr>
            <a:xfrm>
              <a:off x="3925111" y="1735490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79" name="SR PAYROLL, ,ANALYST He YiXuan"/>
            <p:cNvSpPr/>
            <p:nvPr/>
          </p:nvSpPr>
          <p:spPr>
            <a:xfrm>
              <a:off x="3943733" y="1746949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PAYROLL ANALYST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He YiXuan</a:t>
              </a:r>
            </a:p>
          </p:txBody>
        </p:sp>
        <p:sp>
          <p:nvSpPr>
            <p:cNvPr id="880" name="Shape"/>
            <p:cNvSpPr/>
            <p:nvPr/>
          </p:nvSpPr>
          <p:spPr>
            <a:xfrm>
              <a:off x="3929408" y="184292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1" name="Band (CLT Group)"/>
            <p:cNvSpPr/>
            <p:nvPr/>
          </p:nvSpPr>
          <p:spPr>
            <a:xfrm>
              <a:off x="3948030" y="1850084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2" name="L"/>
            <p:cNvSpPr/>
            <p:nvPr/>
          </p:nvSpPr>
          <p:spPr>
            <a:xfrm>
              <a:off x="4171488" y="1850084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3" name="Group"/>
          <p:cNvGrpSpPr/>
          <p:nvPr/>
        </p:nvGrpSpPr>
        <p:grpSpPr>
          <a:xfrm>
            <a:off x="3925111" y="1903084"/>
            <a:ext cx="283621" cy="118892"/>
            <a:chOff x="3925111" y="1903084"/>
            <a:chExt cx="283621" cy="118892"/>
          </a:xfrm>
        </p:grpSpPr>
        <p:sp>
          <p:nvSpPr>
            <p:cNvPr id="282" name="Shape"/>
            <p:cNvSpPr/>
            <p:nvPr/>
          </p:nvSpPr>
          <p:spPr>
            <a:xfrm>
              <a:off x="3925111" y="1903084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4" name="PAYROLL ANALYST Wang HaoXin"/>
            <p:cNvSpPr/>
            <p:nvPr/>
          </p:nvSpPr>
          <p:spPr>
            <a:xfrm>
              <a:off x="3943733" y="1914543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PAYROLL ANALYST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Wang HaoXin</a:t>
              </a:r>
            </a:p>
          </p:txBody>
        </p:sp>
        <p:sp>
          <p:nvSpPr>
            <p:cNvPr id="885" name="Shape"/>
            <p:cNvSpPr/>
            <p:nvPr/>
          </p:nvSpPr>
          <p:spPr>
            <a:xfrm>
              <a:off x="3929408" y="197900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6" name="Band (CLT Group)"/>
            <p:cNvSpPr/>
            <p:nvPr/>
          </p:nvSpPr>
          <p:spPr>
            <a:xfrm>
              <a:off x="3948030" y="1986164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87" name="L"/>
            <p:cNvSpPr/>
            <p:nvPr/>
          </p:nvSpPr>
          <p:spPr>
            <a:xfrm>
              <a:off x="4171488" y="1986164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88" name="Group"/>
          <p:cNvGrpSpPr/>
          <p:nvPr/>
        </p:nvGrpSpPr>
        <p:grpSpPr>
          <a:xfrm>
            <a:off x="3925111" y="2039164"/>
            <a:ext cx="283621" cy="150405"/>
            <a:chOff x="3925111" y="2039164"/>
            <a:chExt cx="283621" cy="150405"/>
          </a:xfrm>
        </p:grpSpPr>
        <p:sp>
          <p:nvSpPr>
            <p:cNvPr id="284" name="Shape"/>
            <p:cNvSpPr/>
            <p:nvPr/>
          </p:nvSpPr>
          <p:spPr>
            <a:xfrm>
              <a:off x="3925111" y="2039164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89" name="SR PAYROLL, ,ANALYST Open Position"/>
            <p:cNvSpPr/>
            <p:nvPr/>
          </p:nvSpPr>
          <p:spPr>
            <a:xfrm>
              <a:off x="3943733" y="2050623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PAYROLL ANALYST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890" name="Shape"/>
            <p:cNvSpPr/>
            <p:nvPr/>
          </p:nvSpPr>
          <p:spPr>
            <a:xfrm>
              <a:off x="3929408" y="214659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1" name="Band (CLT Group)"/>
            <p:cNvSpPr/>
            <p:nvPr/>
          </p:nvSpPr>
          <p:spPr>
            <a:xfrm>
              <a:off x="3948030" y="2153758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2" name="L"/>
            <p:cNvSpPr/>
            <p:nvPr/>
          </p:nvSpPr>
          <p:spPr>
            <a:xfrm>
              <a:off x="4171488" y="2153758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93" name="Group"/>
          <p:cNvGrpSpPr/>
          <p:nvPr/>
        </p:nvGrpSpPr>
        <p:grpSpPr>
          <a:xfrm>
            <a:off x="3925111" y="2206758"/>
            <a:ext cx="283621" cy="118892"/>
            <a:chOff x="3925111" y="2206758"/>
            <a:chExt cx="283621" cy="118892"/>
          </a:xfrm>
        </p:grpSpPr>
        <p:sp>
          <p:nvSpPr>
            <p:cNvPr id="286" name="Shape"/>
            <p:cNvSpPr/>
            <p:nvPr/>
          </p:nvSpPr>
          <p:spPr>
            <a:xfrm>
              <a:off x="3925111" y="2206758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4" name="PAYROLL ANALYST Zhao HuiYing"/>
            <p:cNvSpPr/>
            <p:nvPr/>
          </p:nvSpPr>
          <p:spPr>
            <a:xfrm>
              <a:off x="3943733" y="2218217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PAYROLL ANALYST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Zhao HuiYing</a:t>
              </a:r>
            </a:p>
          </p:txBody>
        </p:sp>
        <p:sp>
          <p:nvSpPr>
            <p:cNvPr id="895" name="Shape"/>
            <p:cNvSpPr/>
            <p:nvPr/>
          </p:nvSpPr>
          <p:spPr>
            <a:xfrm>
              <a:off x="3929408" y="228267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6" name="Band (CLT Group)"/>
            <p:cNvSpPr/>
            <p:nvPr/>
          </p:nvSpPr>
          <p:spPr>
            <a:xfrm>
              <a:off x="3948030" y="2289838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897" name="L"/>
            <p:cNvSpPr/>
            <p:nvPr/>
          </p:nvSpPr>
          <p:spPr>
            <a:xfrm>
              <a:off x="4171488" y="2289838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898" name="Group"/>
          <p:cNvGrpSpPr/>
          <p:nvPr/>
        </p:nvGrpSpPr>
        <p:grpSpPr>
          <a:xfrm>
            <a:off x="3925111" y="2342838"/>
            <a:ext cx="283621" cy="118892"/>
            <a:chOff x="3925111" y="2342838"/>
            <a:chExt cx="283621" cy="118892"/>
          </a:xfrm>
        </p:grpSpPr>
        <p:sp>
          <p:nvSpPr>
            <p:cNvPr id="288" name="Shape"/>
            <p:cNvSpPr/>
            <p:nvPr/>
          </p:nvSpPr>
          <p:spPr>
            <a:xfrm>
              <a:off x="3925111" y="2342838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899" name="PAYROLL ANALYST Chen Liang"/>
            <p:cNvSpPr/>
            <p:nvPr/>
          </p:nvSpPr>
          <p:spPr>
            <a:xfrm>
              <a:off x="3943733" y="2354297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PAYROLL ANALYST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Chen Liang</a:t>
              </a:r>
            </a:p>
          </p:txBody>
        </p:sp>
        <p:sp>
          <p:nvSpPr>
            <p:cNvPr id="900" name="Shape"/>
            <p:cNvSpPr/>
            <p:nvPr/>
          </p:nvSpPr>
          <p:spPr>
            <a:xfrm>
              <a:off x="3929408" y="241875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1" name="Band (CLT Group)"/>
            <p:cNvSpPr/>
            <p:nvPr/>
          </p:nvSpPr>
          <p:spPr>
            <a:xfrm>
              <a:off x="3948030" y="2425918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2" name="L"/>
            <p:cNvSpPr/>
            <p:nvPr/>
          </p:nvSpPr>
          <p:spPr>
            <a:xfrm>
              <a:off x="4171488" y="2425918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03" name="Group"/>
          <p:cNvGrpSpPr/>
          <p:nvPr/>
        </p:nvGrpSpPr>
        <p:grpSpPr>
          <a:xfrm>
            <a:off x="3925111" y="2478918"/>
            <a:ext cx="283621" cy="150405"/>
            <a:chOff x="3925111" y="2478918"/>
            <a:chExt cx="283621" cy="150405"/>
          </a:xfrm>
        </p:grpSpPr>
        <p:sp>
          <p:nvSpPr>
            <p:cNvPr id="290" name="Shape"/>
            <p:cNvSpPr/>
            <p:nvPr/>
          </p:nvSpPr>
          <p:spPr>
            <a:xfrm>
              <a:off x="3925111" y="2478918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86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4" name="SR PAYROLL, ,SPECIALIST Xu XiaoHui"/>
            <p:cNvSpPr/>
            <p:nvPr/>
          </p:nvSpPr>
          <p:spPr>
            <a:xfrm>
              <a:off x="3943733" y="2490378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PAYROLL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Xu XiaoHui</a:t>
              </a:r>
            </a:p>
          </p:txBody>
        </p:sp>
        <p:sp>
          <p:nvSpPr>
            <p:cNvPr id="905" name="Shape"/>
            <p:cNvSpPr/>
            <p:nvPr/>
          </p:nvSpPr>
          <p:spPr>
            <a:xfrm>
              <a:off x="3929408" y="258635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6" name="Band (CLT Group)"/>
            <p:cNvSpPr/>
            <p:nvPr/>
          </p:nvSpPr>
          <p:spPr>
            <a:xfrm>
              <a:off x="3948030" y="259351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07" name="A"/>
            <p:cNvSpPr/>
            <p:nvPr/>
          </p:nvSpPr>
          <p:spPr>
            <a:xfrm>
              <a:off x="4170056" y="259351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908" name="Group"/>
          <p:cNvGrpSpPr/>
          <p:nvPr/>
        </p:nvGrpSpPr>
        <p:grpSpPr>
          <a:xfrm>
            <a:off x="4194407" y="1065115"/>
            <a:ext cx="283621" cy="181918"/>
            <a:chOff x="4194407" y="1065115"/>
            <a:chExt cx="283621" cy="181918"/>
          </a:xfrm>
        </p:grpSpPr>
        <p:sp>
          <p:nvSpPr>
            <p:cNvPr id="292" name="Shape"/>
            <p:cNvSpPr/>
            <p:nvPr/>
          </p:nvSpPr>
          <p:spPr>
            <a:xfrm>
              <a:off x="4194407" y="1065115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09" name="SR DIR HR, ,EMEA/AP/GC CORE, ,SERVICES &amp;amp; OPS Van Nes Jakobien"/>
            <p:cNvSpPr/>
            <p:nvPr/>
          </p:nvSpPr>
          <p:spPr>
            <a:xfrm>
              <a:off x="4213028" y="1076575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 HR EMEA/AP/GC CORE SERVICES &amp; OPS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Van Nes Jakobien</a:t>
              </a:r>
            </a:p>
          </p:txBody>
        </p:sp>
        <p:sp>
          <p:nvSpPr>
            <p:cNvPr id="910" name="Shape"/>
            <p:cNvSpPr/>
            <p:nvPr/>
          </p:nvSpPr>
          <p:spPr>
            <a:xfrm>
              <a:off x="4198704" y="120406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1" name="Band (CLT Group)"/>
            <p:cNvSpPr/>
            <p:nvPr/>
          </p:nvSpPr>
          <p:spPr>
            <a:xfrm>
              <a:off x="4217326" y="121122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12" name="S"/>
            <p:cNvSpPr/>
            <p:nvPr/>
          </p:nvSpPr>
          <p:spPr>
            <a:xfrm>
              <a:off x="4439352" y="121122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913" name="Group"/>
          <p:cNvGrpSpPr/>
          <p:nvPr/>
        </p:nvGrpSpPr>
        <p:grpSpPr>
          <a:xfrm>
            <a:off x="4240245" y="1264222"/>
            <a:ext cx="283621" cy="181918"/>
            <a:chOff x="4240245" y="1264222"/>
            <a:chExt cx="283621" cy="181918"/>
          </a:xfrm>
        </p:grpSpPr>
        <p:sp>
          <p:nvSpPr>
            <p:cNvPr id="294" name="Shape"/>
            <p:cNvSpPr/>
            <p:nvPr/>
          </p:nvSpPr>
          <p:spPr>
            <a:xfrm>
              <a:off x="4240245" y="1264222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4" name="DR HR SERVICES, ,AND OPS GREATER, ,CHINA Chen Caddy"/>
            <p:cNvSpPr/>
            <p:nvPr/>
          </p:nvSpPr>
          <p:spPr>
            <a:xfrm>
              <a:off x="4258866" y="1275682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DR HR SERVICES AND OPS GREATER CHINA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Chen Caddy</a:t>
              </a:r>
            </a:p>
          </p:txBody>
        </p:sp>
        <p:sp>
          <p:nvSpPr>
            <p:cNvPr id="915" name="Shape"/>
            <p:cNvSpPr/>
            <p:nvPr/>
          </p:nvSpPr>
          <p:spPr>
            <a:xfrm>
              <a:off x="4244542" y="140316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6" name="Band (CLT Group)"/>
            <p:cNvSpPr/>
            <p:nvPr/>
          </p:nvSpPr>
          <p:spPr>
            <a:xfrm>
              <a:off x="4263163" y="1410329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17" name="E"/>
            <p:cNvSpPr/>
            <p:nvPr/>
          </p:nvSpPr>
          <p:spPr>
            <a:xfrm>
              <a:off x="4485189" y="1410329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918" name="Group"/>
          <p:cNvGrpSpPr/>
          <p:nvPr/>
        </p:nvGrpSpPr>
        <p:grpSpPr>
          <a:xfrm>
            <a:off x="4286082" y="1463329"/>
            <a:ext cx="283621" cy="150405"/>
            <a:chOff x="4286082" y="1463329"/>
            <a:chExt cx="283621" cy="150405"/>
          </a:xfrm>
        </p:grpSpPr>
        <p:sp>
          <p:nvSpPr>
            <p:cNvPr id="296" name="Shape"/>
            <p:cNvSpPr/>
            <p:nvPr/>
          </p:nvSpPr>
          <p:spPr>
            <a:xfrm>
              <a:off x="4286082" y="1463329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19" name="MANAGER HRD, ,GREATER CHINA Pan WeiLin"/>
            <p:cNvSpPr/>
            <p:nvPr/>
          </p:nvSpPr>
          <p:spPr>
            <a:xfrm>
              <a:off x="4304704" y="1474789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MANAGER HRD GREATER CHINA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Pan WeiLin</a:t>
              </a:r>
            </a:p>
          </p:txBody>
        </p:sp>
        <p:sp>
          <p:nvSpPr>
            <p:cNvPr id="920" name="Shape"/>
            <p:cNvSpPr/>
            <p:nvPr/>
          </p:nvSpPr>
          <p:spPr>
            <a:xfrm>
              <a:off x="4290379" y="157076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1" name="Band (CLT Group)"/>
            <p:cNvSpPr/>
            <p:nvPr/>
          </p:nvSpPr>
          <p:spPr>
            <a:xfrm>
              <a:off x="4309001" y="157792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2" name="U"/>
            <p:cNvSpPr/>
            <p:nvPr/>
          </p:nvSpPr>
          <p:spPr>
            <a:xfrm>
              <a:off x="4531027" y="157792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23" name="Group"/>
          <p:cNvGrpSpPr/>
          <p:nvPr/>
        </p:nvGrpSpPr>
        <p:grpSpPr>
          <a:xfrm>
            <a:off x="4331920" y="1630923"/>
            <a:ext cx="283621" cy="118892"/>
            <a:chOff x="4331920" y="1630923"/>
            <a:chExt cx="283621" cy="118892"/>
          </a:xfrm>
        </p:grpSpPr>
        <p:sp>
          <p:nvSpPr>
            <p:cNvPr id="298" name="Shape"/>
            <p:cNvSpPr/>
            <p:nvPr/>
          </p:nvSpPr>
          <p:spPr>
            <a:xfrm>
              <a:off x="4331920" y="1630923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4" name="SR HR ADVISOR Chen ShuWen"/>
            <p:cNvSpPr/>
            <p:nvPr/>
          </p:nvSpPr>
          <p:spPr>
            <a:xfrm>
              <a:off x="4350541" y="1642382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HR ADVISOR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Chen ShuWen</a:t>
              </a:r>
            </a:p>
          </p:txBody>
        </p:sp>
        <p:sp>
          <p:nvSpPr>
            <p:cNvPr id="925" name="Shape"/>
            <p:cNvSpPr/>
            <p:nvPr/>
          </p:nvSpPr>
          <p:spPr>
            <a:xfrm>
              <a:off x="4336217" y="170684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6" name="Band (CLT Group)"/>
            <p:cNvSpPr/>
            <p:nvPr/>
          </p:nvSpPr>
          <p:spPr>
            <a:xfrm>
              <a:off x="4354838" y="1714003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27" name="L"/>
            <p:cNvSpPr/>
            <p:nvPr/>
          </p:nvSpPr>
          <p:spPr>
            <a:xfrm>
              <a:off x="4578297" y="1714003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28" name="Group"/>
          <p:cNvGrpSpPr/>
          <p:nvPr/>
        </p:nvGrpSpPr>
        <p:grpSpPr>
          <a:xfrm>
            <a:off x="4331920" y="1767003"/>
            <a:ext cx="283621" cy="118892"/>
            <a:chOff x="4331920" y="1767003"/>
            <a:chExt cx="283621" cy="118892"/>
          </a:xfrm>
        </p:grpSpPr>
        <p:sp>
          <p:nvSpPr>
            <p:cNvPr id="300" name="Shape"/>
            <p:cNvSpPr/>
            <p:nvPr/>
          </p:nvSpPr>
          <p:spPr>
            <a:xfrm>
              <a:off x="4331920" y="1767003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86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29" name="HR ADVISOR Liu YiDing"/>
            <p:cNvSpPr/>
            <p:nvPr/>
          </p:nvSpPr>
          <p:spPr>
            <a:xfrm>
              <a:off x="4350541" y="1778463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HR ADVISOR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Liu YiDing</a:t>
              </a:r>
            </a:p>
          </p:txBody>
        </p:sp>
        <p:sp>
          <p:nvSpPr>
            <p:cNvPr id="930" name="Shape"/>
            <p:cNvSpPr/>
            <p:nvPr/>
          </p:nvSpPr>
          <p:spPr>
            <a:xfrm>
              <a:off x="4336217" y="184292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1" name="Band (CLT Group)"/>
            <p:cNvSpPr/>
            <p:nvPr/>
          </p:nvSpPr>
          <p:spPr>
            <a:xfrm>
              <a:off x="4354838" y="185008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2" name="A"/>
            <p:cNvSpPr/>
            <p:nvPr/>
          </p:nvSpPr>
          <p:spPr>
            <a:xfrm>
              <a:off x="4576864" y="185008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933" name="Group"/>
          <p:cNvGrpSpPr/>
          <p:nvPr/>
        </p:nvGrpSpPr>
        <p:grpSpPr>
          <a:xfrm>
            <a:off x="4331920" y="1903084"/>
            <a:ext cx="283621" cy="118892"/>
            <a:chOff x="4331920" y="1903084"/>
            <a:chExt cx="283621" cy="118892"/>
          </a:xfrm>
        </p:grpSpPr>
        <p:sp>
          <p:nvSpPr>
            <p:cNvPr id="302" name="Shape"/>
            <p:cNvSpPr/>
            <p:nvPr/>
          </p:nvSpPr>
          <p:spPr>
            <a:xfrm>
              <a:off x="4331920" y="1903084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4" name="SR HR ADVISOR He Yu"/>
            <p:cNvSpPr/>
            <p:nvPr/>
          </p:nvSpPr>
          <p:spPr>
            <a:xfrm>
              <a:off x="4350541" y="1914543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HR ADVISOR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He Yu</a:t>
              </a:r>
            </a:p>
          </p:txBody>
        </p:sp>
        <p:sp>
          <p:nvSpPr>
            <p:cNvPr id="935" name="Shape"/>
            <p:cNvSpPr/>
            <p:nvPr/>
          </p:nvSpPr>
          <p:spPr>
            <a:xfrm>
              <a:off x="4336217" y="197900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6" name="Band (CLT Group)"/>
            <p:cNvSpPr/>
            <p:nvPr/>
          </p:nvSpPr>
          <p:spPr>
            <a:xfrm>
              <a:off x="4354838" y="1986164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37" name="L"/>
            <p:cNvSpPr/>
            <p:nvPr/>
          </p:nvSpPr>
          <p:spPr>
            <a:xfrm>
              <a:off x="4578297" y="1986164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38" name="Group"/>
          <p:cNvGrpSpPr/>
          <p:nvPr/>
        </p:nvGrpSpPr>
        <p:grpSpPr>
          <a:xfrm>
            <a:off x="4331920" y="2039164"/>
            <a:ext cx="283621" cy="118892"/>
            <a:chOff x="4331920" y="2039164"/>
            <a:chExt cx="283621" cy="118892"/>
          </a:xfrm>
        </p:grpSpPr>
        <p:sp>
          <p:nvSpPr>
            <p:cNvPr id="304" name="Shape"/>
            <p:cNvSpPr/>
            <p:nvPr/>
          </p:nvSpPr>
          <p:spPr>
            <a:xfrm>
              <a:off x="4331920" y="2039164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86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39" name="HR ADVISOR GC Lu HuiTing"/>
            <p:cNvSpPr/>
            <p:nvPr/>
          </p:nvSpPr>
          <p:spPr>
            <a:xfrm>
              <a:off x="4350541" y="2050623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HR ADVISOR GC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Lu HuiTing</a:t>
              </a:r>
            </a:p>
          </p:txBody>
        </p:sp>
        <p:sp>
          <p:nvSpPr>
            <p:cNvPr id="940" name="Shape"/>
            <p:cNvSpPr/>
            <p:nvPr/>
          </p:nvSpPr>
          <p:spPr>
            <a:xfrm>
              <a:off x="4336217" y="211508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1" name="Band (CLT Group)"/>
            <p:cNvSpPr/>
            <p:nvPr/>
          </p:nvSpPr>
          <p:spPr>
            <a:xfrm>
              <a:off x="4354838" y="212224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42" name="A"/>
            <p:cNvSpPr/>
            <p:nvPr/>
          </p:nvSpPr>
          <p:spPr>
            <a:xfrm>
              <a:off x="4576864" y="212224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943" name="Group"/>
          <p:cNvGrpSpPr/>
          <p:nvPr/>
        </p:nvGrpSpPr>
        <p:grpSpPr>
          <a:xfrm>
            <a:off x="4770242" y="1065115"/>
            <a:ext cx="283621" cy="150405"/>
            <a:chOff x="4770242" y="1065115"/>
            <a:chExt cx="283621" cy="150405"/>
          </a:xfrm>
        </p:grpSpPr>
        <p:sp>
          <p:nvSpPr>
            <p:cNvPr id="306" name="Shape"/>
            <p:cNvSpPr/>
            <p:nvPr/>
          </p:nvSpPr>
          <p:spPr>
            <a:xfrm>
              <a:off x="4770242" y="1065115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4" name="SR DIR TALENT, ,OPERATIONS &amp;amp; WFA Laboe Daniel Gerard"/>
            <p:cNvSpPr/>
            <p:nvPr/>
          </p:nvSpPr>
          <p:spPr>
            <a:xfrm>
              <a:off x="4788863" y="1076575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 TALENT OPERATIONS &amp; WFA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Laboe Daniel Gerard</a:t>
              </a:r>
            </a:p>
          </p:txBody>
        </p:sp>
        <p:sp>
          <p:nvSpPr>
            <p:cNvPr id="945" name="Shape"/>
            <p:cNvSpPr/>
            <p:nvPr/>
          </p:nvSpPr>
          <p:spPr>
            <a:xfrm>
              <a:off x="4774539" y="117254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6" name="Band (CLT Group)"/>
            <p:cNvSpPr/>
            <p:nvPr/>
          </p:nvSpPr>
          <p:spPr>
            <a:xfrm>
              <a:off x="4793160" y="1179709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47" name="S"/>
            <p:cNvSpPr/>
            <p:nvPr/>
          </p:nvSpPr>
          <p:spPr>
            <a:xfrm>
              <a:off x="5015186" y="1179709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948" name="Group"/>
          <p:cNvGrpSpPr/>
          <p:nvPr/>
        </p:nvGrpSpPr>
        <p:grpSpPr>
          <a:xfrm>
            <a:off x="4578297" y="1261357"/>
            <a:ext cx="283621" cy="118892"/>
            <a:chOff x="4578297" y="1261357"/>
            <a:chExt cx="283621" cy="118892"/>
          </a:xfrm>
        </p:grpSpPr>
        <p:sp>
          <p:nvSpPr>
            <p:cNvPr id="308" name="Shape"/>
            <p:cNvSpPr/>
            <p:nvPr/>
          </p:nvSpPr>
          <p:spPr>
            <a:xfrm>
              <a:off x="4578297" y="1261357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49" name="TA OPERATIONS DIR Lam Jonathan Michael"/>
            <p:cNvSpPr/>
            <p:nvPr/>
          </p:nvSpPr>
          <p:spPr>
            <a:xfrm>
              <a:off x="4596918" y="1272817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TA OPERATIONS DIR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Lam Jonathan Michael</a:t>
              </a:r>
            </a:p>
          </p:txBody>
        </p:sp>
        <p:sp>
          <p:nvSpPr>
            <p:cNvPr id="950" name="Shape"/>
            <p:cNvSpPr/>
            <p:nvPr/>
          </p:nvSpPr>
          <p:spPr>
            <a:xfrm>
              <a:off x="4582594" y="133727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1" name="Band (CLT Group)"/>
            <p:cNvSpPr/>
            <p:nvPr/>
          </p:nvSpPr>
          <p:spPr>
            <a:xfrm>
              <a:off x="4601216" y="1344438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952" name="E"/>
            <p:cNvSpPr/>
            <p:nvPr/>
          </p:nvSpPr>
          <p:spPr>
            <a:xfrm>
              <a:off x="4823241" y="1344438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953" name="Group"/>
          <p:cNvGrpSpPr/>
          <p:nvPr/>
        </p:nvGrpSpPr>
        <p:grpSpPr>
          <a:xfrm>
            <a:off x="4624134" y="1397438"/>
            <a:ext cx="283621" cy="181918"/>
            <a:chOff x="4624134" y="1397438"/>
            <a:chExt cx="283621" cy="181918"/>
          </a:xfrm>
        </p:grpSpPr>
        <p:sp>
          <p:nvSpPr>
            <p:cNvPr id="310" name="Shape"/>
            <p:cNvSpPr/>
            <p:nvPr/>
          </p:nvSpPr>
          <p:spPr>
            <a:xfrm>
              <a:off x="4624134" y="1397438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4" name="TALENT, ,ACQUISITION OPS, ,SR MANAGER Wang Bei Besty"/>
            <p:cNvSpPr/>
            <p:nvPr/>
          </p:nvSpPr>
          <p:spPr>
            <a:xfrm>
              <a:off x="4642756" y="1408897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TALENT ACQUISITION OPS SR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Wang Bei Besty</a:t>
              </a:r>
            </a:p>
          </p:txBody>
        </p:sp>
        <p:sp>
          <p:nvSpPr>
            <p:cNvPr id="955" name="Shape"/>
            <p:cNvSpPr/>
            <p:nvPr/>
          </p:nvSpPr>
          <p:spPr>
            <a:xfrm>
              <a:off x="4628432" y="153638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6" name="Band (CLT Group)"/>
            <p:cNvSpPr/>
            <p:nvPr/>
          </p:nvSpPr>
          <p:spPr>
            <a:xfrm>
              <a:off x="4647053" y="1543545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57" name="U"/>
            <p:cNvSpPr/>
            <p:nvPr/>
          </p:nvSpPr>
          <p:spPr>
            <a:xfrm>
              <a:off x="4869079" y="1543545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958" name="Group"/>
          <p:cNvGrpSpPr/>
          <p:nvPr/>
        </p:nvGrpSpPr>
        <p:grpSpPr>
          <a:xfrm>
            <a:off x="4669972" y="1596545"/>
            <a:ext cx="283621" cy="118892"/>
            <a:chOff x="4669972" y="1596545"/>
            <a:chExt cx="283621" cy="118892"/>
          </a:xfrm>
        </p:grpSpPr>
        <p:sp>
          <p:nvSpPr>
            <p:cNvPr id="312" name="Shape"/>
            <p:cNvSpPr/>
            <p:nvPr/>
          </p:nvSpPr>
          <p:spPr>
            <a:xfrm>
              <a:off x="4669972" y="1596545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59" name="TA OPS SPECIALIST Wang Jue"/>
            <p:cNvSpPr/>
            <p:nvPr/>
          </p:nvSpPr>
          <p:spPr>
            <a:xfrm>
              <a:off x="4688593" y="1608004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TA OPS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Wang Jue</a:t>
              </a:r>
            </a:p>
          </p:txBody>
        </p:sp>
        <p:sp>
          <p:nvSpPr>
            <p:cNvPr id="960" name="Shape"/>
            <p:cNvSpPr/>
            <p:nvPr/>
          </p:nvSpPr>
          <p:spPr>
            <a:xfrm>
              <a:off x="4674269" y="167246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1" name="Band (CLT Group)"/>
            <p:cNvSpPr/>
            <p:nvPr/>
          </p:nvSpPr>
          <p:spPr>
            <a:xfrm>
              <a:off x="4692891" y="1679625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62" name="L"/>
            <p:cNvSpPr/>
            <p:nvPr/>
          </p:nvSpPr>
          <p:spPr>
            <a:xfrm>
              <a:off x="4916349" y="1679625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63" name="Group"/>
          <p:cNvGrpSpPr/>
          <p:nvPr/>
        </p:nvGrpSpPr>
        <p:grpSpPr>
          <a:xfrm>
            <a:off x="4669972" y="1732625"/>
            <a:ext cx="283621" cy="150405"/>
            <a:chOff x="4669972" y="1732625"/>
            <a:chExt cx="283621" cy="150405"/>
          </a:xfrm>
        </p:grpSpPr>
        <p:sp>
          <p:nvSpPr>
            <p:cNvPr id="314" name="Shape"/>
            <p:cNvSpPr/>
            <p:nvPr/>
          </p:nvSpPr>
          <p:spPr>
            <a:xfrm>
              <a:off x="4669972" y="1732625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4" name="MANAGEMENT, ,TRAINEE Yu Sheng"/>
            <p:cNvSpPr/>
            <p:nvPr/>
          </p:nvSpPr>
          <p:spPr>
            <a:xfrm>
              <a:off x="4688593" y="1744084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Yu Sheng</a:t>
              </a:r>
            </a:p>
          </p:txBody>
        </p:sp>
        <p:sp>
          <p:nvSpPr>
            <p:cNvPr id="965" name="Shape"/>
            <p:cNvSpPr/>
            <p:nvPr/>
          </p:nvSpPr>
          <p:spPr>
            <a:xfrm>
              <a:off x="4674269" y="184005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6" name="Band (CLT Group)"/>
            <p:cNvSpPr/>
            <p:nvPr/>
          </p:nvSpPr>
          <p:spPr>
            <a:xfrm>
              <a:off x="4692891" y="1847219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67" name="L"/>
            <p:cNvSpPr/>
            <p:nvPr/>
          </p:nvSpPr>
          <p:spPr>
            <a:xfrm>
              <a:off x="4916349" y="1847219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68" name="Group"/>
          <p:cNvGrpSpPr/>
          <p:nvPr/>
        </p:nvGrpSpPr>
        <p:grpSpPr>
          <a:xfrm>
            <a:off x="4669972" y="1900219"/>
            <a:ext cx="283621" cy="150405"/>
            <a:chOff x="4669972" y="1900219"/>
            <a:chExt cx="283621" cy="150405"/>
          </a:xfrm>
        </p:grpSpPr>
        <p:sp>
          <p:nvSpPr>
            <p:cNvPr id="316" name="Shape"/>
            <p:cNvSpPr/>
            <p:nvPr/>
          </p:nvSpPr>
          <p:spPr>
            <a:xfrm>
              <a:off x="4669972" y="1900219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69" name="MANAGEMENT, ,TRAINEE Li MingHui"/>
            <p:cNvSpPr/>
            <p:nvPr/>
          </p:nvSpPr>
          <p:spPr>
            <a:xfrm>
              <a:off x="4688593" y="1911678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 MingHui</a:t>
              </a:r>
            </a:p>
          </p:txBody>
        </p:sp>
        <p:sp>
          <p:nvSpPr>
            <p:cNvPr id="970" name="Shape"/>
            <p:cNvSpPr/>
            <p:nvPr/>
          </p:nvSpPr>
          <p:spPr>
            <a:xfrm>
              <a:off x="4674269" y="200765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1" name="Band (CLT Group)"/>
            <p:cNvSpPr/>
            <p:nvPr/>
          </p:nvSpPr>
          <p:spPr>
            <a:xfrm>
              <a:off x="4692891" y="2014813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72" name="L"/>
            <p:cNvSpPr/>
            <p:nvPr/>
          </p:nvSpPr>
          <p:spPr>
            <a:xfrm>
              <a:off x="4916349" y="2014813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73" name="Group"/>
          <p:cNvGrpSpPr/>
          <p:nvPr/>
        </p:nvGrpSpPr>
        <p:grpSpPr>
          <a:xfrm>
            <a:off x="4669972" y="2067812"/>
            <a:ext cx="283621" cy="150405"/>
            <a:chOff x="4669972" y="2067812"/>
            <a:chExt cx="283621" cy="150405"/>
          </a:xfrm>
        </p:grpSpPr>
        <p:sp>
          <p:nvSpPr>
            <p:cNvPr id="318" name="Shape"/>
            <p:cNvSpPr/>
            <p:nvPr/>
          </p:nvSpPr>
          <p:spPr>
            <a:xfrm>
              <a:off x="4669972" y="2067812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4" name="MANAGEMENT, ,TRAINEE Zheng ChengLiang"/>
            <p:cNvSpPr/>
            <p:nvPr/>
          </p:nvSpPr>
          <p:spPr>
            <a:xfrm>
              <a:off x="4688593" y="2079272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Zheng ChengLiang</a:t>
              </a:r>
            </a:p>
          </p:txBody>
        </p:sp>
        <p:sp>
          <p:nvSpPr>
            <p:cNvPr id="975" name="Shape"/>
            <p:cNvSpPr/>
            <p:nvPr/>
          </p:nvSpPr>
          <p:spPr>
            <a:xfrm>
              <a:off x="4674269" y="217524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6" name="Band (CLT Group)"/>
            <p:cNvSpPr/>
            <p:nvPr/>
          </p:nvSpPr>
          <p:spPr>
            <a:xfrm>
              <a:off x="4692891" y="2182406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77" name="L"/>
            <p:cNvSpPr/>
            <p:nvPr/>
          </p:nvSpPr>
          <p:spPr>
            <a:xfrm>
              <a:off x="4916349" y="2182406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78" name="Group"/>
          <p:cNvGrpSpPr/>
          <p:nvPr/>
        </p:nvGrpSpPr>
        <p:grpSpPr>
          <a:xfrm>
            <a:off x="4669972" y="2235406"/>
            <a:ext cx="283621" cy="150405"/>
            <a:chOff x="4669972" y="2235406"/>
            <a:chExt cx="283621" cy="150405"/>
          </a:xfrm>
        </p:grpSpPr>
        <p:sp>
          <p:nvSpPr>
            <p:cNvPr id="320" name="Shape"/>
            <p:cNvSpPr/>
            <p:nvPr/>
          </p:nvSpPr>
          <p:spPr>
            <a:xfrm>
              <a:off x="4669972" y="2235406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79" name="MANAGEMENT, ,TRAINEE Ma Yan"/>
            <p:cNvSpPr/>
            <p:nvPr/>
          </p:nvSpPr>
          <p:spPr>
            <a:xfrm>
              <a:off x="4688593" y="2246865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Ma Yan</a:t>
              </a:r>
            </a:p>
          </p:txBody>
        </p:sp>
        <p:sp>
          <p:nvSpPr>
            <p:cNvPr id="980" name="Shape"/>
            <p:cNvSpPr/>
            <p:nvPr/>
          </p:nvSpPr>
          <p:spPr>
            <a:xfrm>
              <a:off x="4674269" y="2342838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1" name="Band (CLT Group)"/>
            <p:cNvSpPr/>
            <p:nvPr/>
          </p:nvSpPr>
          <p:spPr>
            <a:xfrm>
              <a:off x="4692891" y="2350000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82" name="L"/>
            <p:cNvSpPr/>
            <p:nvPr/>
          </p:nvSpPr>
          <p:spPr>
            <a:xfrm>
              <a:off x="4916349" y="2350000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83" name="Group"/>
          <p:cNvGrpSpPr/>
          <p:nvPr/>
        </p:nvGrpSpPr>
        <p:grpSpPr>
          <a:xfrm>
            <a:off x="4669972" y="2403000"/>
            <a:ext cx="283621" cy="150405"/>
            <a:chOff x="4669972" y="2403000"/>
            <a:chExt cx="283621" cy="150405"/>
          </a:xfrm>
        </p:grpSpPr>
        <p:sp>
          <p:nvSpPr>
            <p:cNvPr id="322" name="Shape"/>
            <p:cNvSpPr/>
            <p:nvPr/>
          </p:nvSpPr>
          <p:spPr>
            <a:xfrm>
              <a:off x="4669972" y="2403000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4" name="MANAGEMENT, ,TRAINEE Zhou YuTing"/>
            <p:cNvSpPr/>
            <p:nvPr/>
          </p:nvSpPr>
          <p:spPr>
            <a:xfrm>
              <a:off x="4688593" y="2414459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Zhou YuTing</a:t>
              </a:r>
            </a:p>
          </p:txBody>
        </p:sp>
        <p:sp>
          <p:nvSpPr>
            <p:cNvPr id="985" name="Shape"/>
            <p:cNvSpPr/>
            <p:nvPr/>
          </p:nvSpPr>
          <p:spPr>
            <a:xfrm>
              <a:off x="4674269" y="251043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6" name="Band (CLT Group)"/>
            <p:cNvSpPr/>
            <p:nvPr/>
          </p:nvSpPr>
          <p:spPr>
            <a:xfrm>
              <a:off x="4692891" y="2517594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87" name="L"/>
            <p:cNvSpPr/>
            <p:nvPr/>
          </p:nvSpPr>
          <p:spPr>
            <a:xfrm>
              <a:off x="4916349" y="2517594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88" name="Group"/>
          <p:cNvGrpSpPr/>
          <p:nvPr/>
        </p:nvGrpSpPr>
        <p:grpSpPr>
          <a:xfrm>
            <a:off x="4669972" y="2570593"/>
            <a:ext cx="283621" cy="150405"/>
            <a:chOff x="4669972" y="2570593"/>
            <a:chExt cx="283621" cy="150405"/>
          </a:xfrm>
        </p:grpSpPr>
        <p:sp>
          <p:nvSpPr>
            <p:cNvPr id="324" name="Shape"/>
            <p:cNvSpPr/>
            <p:nvPr/>
          </p:nvSpPr>
          <p:spPr>
            <a:xfrm>
              <a:off x="4669972" y="2570593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89" name="MANAGEMENT, ,TRAINEE Deng HuiLing"/>
            <p:cNvSpPr/>
            <p:nvPr/>
          </p:nvSpPr>
          <p:spPr>
            <a:xfrm>
              <a:off x="4688593" y="2582053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Deng HuiLing</a:t>
              </a:r>
            </a:p>
          </p:txBody>
        </p:sp>
        <p:sp>
          <p:nvSpPr>
            <p:cNvPr id="990" name="Shape"/>
            <p:cNvSpPr/>
            <p:nvPr/>
          </p:nvSpPr>
          <p:spPr>
            <a:xfrm>
              <a:off x="4674269" y="267802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1" name="Band (CLT Group)"/>
            <p:cNvSpPr/>
            <p:nvPr/>
          </p:nvSpPr>
          <p:spPr>
            <a:xfrm>
              <a:off x="4692891" y="2685187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2" name="L"/>
            <p:cNvSpPr/>
            <p:nvPr/>
          </p:nvSpPr>
          <p:spPr>
            <a:xfrm>
              <a:off x="4916349" y="2685187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93" name="Group"/>
          <p:cNvGrpSpPr/>
          <p:nvPr/>
        </p:nvGrpSpPr>
        <p:grpSpPr>
          <a:xfrm>
            <a:off x="4669972" y="2738187"/>
            <a:ext cx="283621" cy="150405"/>
            <a:chOff x="4669972" y="2738187"/>
            <a:chExt cx="283621" cy="150405"/>
          </a:xfrm>
        </p:grpSpPr>
        <p:sp>
          <p:nvSpPr>
            <p:cNvPr id="326" name="Shape"/>
            <p:cNvSpPr/>
            <p:nvPr/>
          </p:nvSpPr>
          <p:spPr>
            <a:xfrm>
              <a:off x="4669972" y="2738187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4" name="MANAGEMENT, ,TRAINEE Mao Hai-Xuan"/>
            <p:cNvSpPr/>
            <p:nvPr/>
          </p:nvSpPr>
          <p:spPr>
            <a:xfrm>
              <a:off x="4688593" y="2749646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Mao Hai-Xuan</a:t>
              </a:r>
            </a:p>
          </p:txBody>
        </p:sp>
        <p:sp>
          <p:nvSpPr>
            <p:cNvPr id="995" name="Shape"/>
            <p:cNvSpPr/>
            <p:nvPr/>
          </p:nvSpPr>
          <p:spPr>
            <a:xfrm>
              <a:off x="4674269" y="284561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6" name="Band (CLT Group)"/>
            <p:cNvSpPr/>
            <p:nvPr/>
          </p:nvSpPr>
          <p:spPr>
            <a:xfrm>
              <a:off x="4692891" y="2852781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997" name="L"/>
            <p:cNvSpPr/>
            <p:nvPr/>
          </p:nvSpPr>
          <p:spPr>
            <a:xfrm>
              <a:off x="4916349" y="2852781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998" name="Group"/>
          <p:cNvGrpSpPr/>
          <p:nvPr/>
        </p:nvGrpSpPr>
        <p:grpSpPr>
          <a:xfrm>
            <a:off x="4669972" y="2905781"/>
            <a:ext cx="283621" cy="150405"/>
            <a:chOff x="4669972" y="2905781"/>
            <a:chExt cx="283621" cy="150405"/>
          </a:xfrm>
        </p:grpSpPr>
        <p:sp>
          <p:nvSpPr>
            <p:cNvPr id="328" name="Shape"/>
            <p:cNvSpPr/>
            <p:nvPr/>
          </p:nvSpPr>
          <p:spPr>
            <a:xfrm>
              <a:off x="4669972" y="2905781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999" name="MANAGEMENT, ,TRAINEE Ruan Qi"/>
            <p:cNvSpPr/>
            <p:nvPr/>
          </p:nvSpPr>
          <p:spPr>
            <a:xfrm>
              <a:off x="4688593" y="2917240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Ruan Qi</a:t>
              </a:r>
            </a:p>
          </p:txBody>
        </p:sp>
        <p:sp>
          <p:nvSpPr>
            <p:cNvPr id="1000" name="Shape"/>
            <p:cNvSpPr/>
            <p:nvPr/>
          </p:nvSpPr>
          <p:spPr>
            <a:xfrm>
              <a:off x="4674269" y="301321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1" name="Band (CLT Group)"/>
            <p:cNvSpPr/>
            <p:nvPr/>
          </p:nvSpPr>
          <p:spPr>
            <a:xfrm>
              <a:off x="4692891" y="3020375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2" name="L"/>
            <p:cNvSpPr/>
            <p:nvPr/>
          </p:nvSpPr>
          <p:spPr>
            <a:xfrm>
              <a:off x="4916349" y="3020375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03" name="Group"/>
          <p:cNvGrpSpPr/>
          <p:nvPr/>
        </p:nvGrpSpPr>
        <p:grpSpPr>
          <a:xfrm>
            <a:off x="4669972" y="3073374"/>
            <a:ext cx="283621" cy="150405"/>
            <a:chOff x="4669972" y="3073374"/>
            <a:chExt cx="283621" cy="150405"/>
          </a:xfrm>
        </p:grpSpPr>
        <p:sp>
          <p:nvSpPr>
            <p:cNvPr id="330" name="Shape"/>
            <p:cNvSpPr/>
            <p:nvPr/>
          </p:nvSpPr>
          <p:spPr>
            <a:xfrm>
              <a:off x="4669972" y="3073374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4" name="MANAGEMENT, ,TRAINEE Chen WenJing"/>
            <p:cNvSpPr/>
            <p:nvPr/>
          </p:nvSpPr>
          <p:spPr>
            <a:xfrm>
              <a:off x="4688593" y="3084834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Chen WenJing</a:t>
              </a:r>
            </a:p>
          </p:txBody>
        </p:sp>
        <p:sp>
          <p:nvSpPr>
            <p:cNvPr id="1005" name="Shape"/>
            <p:cNvSpPr/>
            <p:nvPr/>
          </p:nvSpPr>
          <p:spPr>
            <a:xfrm>
              <a:off x="4674269" y="318080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6" name="Band (CLT Group)"/>
            <p:cNvSpPr/>
            <p:nvPr/>
          </p:nvSpPr>
          <p:spPr>
            <a:xfrm>
              <a:off x="4692891" y="3187968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07" name="L"/>
            <p:cNvSpPr/>
            <p:nvPr/>
          </p:nvSpPr>
          <p:spPr>
            <a:xfrm>
              <a:off x="4916349" y="3187968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08" name="Group"/>
          <p:cNvGrpSpPr/>
          <p:nvPr/>
        </p:nvGrpSpPr>
        <p:grpSpPr>
          <a:xfrm>
            <a:off x="4669972" y="3240968"/>
            <a:ext cx="283621" cy="150405"/>
            <a:chOff x="4669972" y="3240968"/>
            <a:chExt cx="283621" cy="150405"/>
          </a:xfrm>
        </p:grpSpPr>
        <p:sp>
          <p:nvSpPr>
            <p:cNvPr id="332" name="Shape"/>
            <p:cNvSpPr/>
            <p:nvPr/>
          </p:nvSpPr>
          <p:spPr>
            <a:xfrm>
              <a:off x="4669972" y="3240968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09" name="MANAGEMENT, ,TRAINEE Open Position"/>
            <p:cNvSpPr/>
            <p:nvPr/>
          </p:nvSpPr>
          <p:spPr>
            <a:xfrm>
              <a:off x="4688593" y="3252427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10" name="Shape"/>
            <p:cNvSpPr/>
            <p:nvPr/>
          </p:nvSpPr>
          <p:spPr>
            <a:xfrm>
              <a:off x="4674269" y="334840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1" name="Band (CLT Group)"/>
            <p:cNvSpPr/>
            <p:nvPr/>
          </p:nvSpPr>
          <p:spPr>
            <a:xfrm>
              <a:off x="4692891" y="3355562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12" name="L"/>
            <p:cNvSpPr/>
            <p:nvPr/>
          </p:nvSpPr>
          <p:spPr>
            <a:xfrm>
              <a:off x="4916349" y="3355562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13" name="Group"/>
          <p:cNvGrpSpPr/>
          <p:nvPr/>
        </p:nvGrpSpPr>
        <p:grpSpPr>
          <a:xfrm>
            <a:off x="4669972" y="3408562"/>
            <a:ext cx="283621" cy="150405"/>
            <a:chOff x="4669972" y="3408562"/>
            <a:chExt cx="283621" cy="150405"/>
          </a:xfrm>
        </p:grpSpPr>
        <p:sp>
          <p:nvSpPr>
            <p:cNvPr id="334" name="Shape"/>
            <p:cNvSpPr/>
            <p:nvPr/>
          </p:nvSpPr>
          <p:spPr>
            <a:xfrm>
              <a:off x="4669972" y="3408562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4" name="MANAGEMENT, ,TRAINEE Open Position"/>
            <p:cNvSpPr/>
            <p:nvPr/>
          </p:nvSpPr>
          <p:spPr>
            <a:xfrm>
              <a:off x="4688593" y="3420021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15" name="Shape"/>
            <p:cNvSpPr/>
            <p:nvPr/>
          </p:nvSpPr>
          <p:spPr>
            <a:xfrm>
              <a:off x="4674269" y="351599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6" name="Band (CLT Group)"/>
            <p:cNvSpPr/>
            <p:nvPr/>
          </p:nvSpPr>
          <p:spPr>
            <a:xfrm>
              <a:off x="4692891" y="3523156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17" name="L"/>
            <p:cNvSpPr/>
            <p:nvPr/>
          </p:nvSpPr>
          <p:spPr>
            <a:xfrm>
              <a:off x="4916349" y="3523156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18" name="Group"/>
          <p:cNvGrpSpPr/>
          <p:nvPr/>
        </p:nvGrpSpPr>
        <p:grpSpPr>
          <a:xfrm>
            <a:off x="4669972" y="3576155"/>
            <a:ext cx="283621" cy="150405"/>
            <a:chOff x="4669972" y="3576155"/>
            <a:chExt cx="283621" cy="150405"/>
          </a:xfrm>
        </p:grpSpPr>
        <p:sp>
          <p:nvSpPr>
            <p:cNvPr id="336" name="Shape"/>
            <p:cNvSpPr/>
            <p:nvPr/>
          </p:nvSpPr>
          <p:spPr>
            <a:xfrm>
              <a:off x="4669972" y="3576155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19" name="MANAGEMENT, ,TRAINEE Open Position"/>
            <p:cNvSpPr/>
            <p:nvPr/>
          </p:nvSpPr>
          <p:spPr>
            <a:xfrm>
              <a:off x="4688593" y="3587615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20" name="Shape"/>
            <p:cNvSpPr/>
            <p:nvPr/>
          </p:nvSpPr>
          <p:spPr>
            <a:xfrm>
              <a:off x="4674269" y="368358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1" name="Band (CLT Group)"/>
            <p:cNvSpPr/>
            <p:nvPr/>
          </p:nvSpPr>
          <p:spPr>
            <a:xfrm>
              <a:off x="4692891" y="3690749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22" name="L"/>
            <p:cNvSpPr/>
            <p:nvPr/>
          </p:nvSpPr>
          <p:spPr>
            <a:xfrm>
              <a:off x="4916349" y="3690749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23" name="Group"/>
          <p:cNvGrpSpPr/>
          <p:nvPr/>
        </p:nvGrpSpPr>
        <p:grpSpPr>
          <a:xfrm>
            <a:off x="4669972" y="3743749"/>
            <a:ext cx="283621" cy="150405"/>
            <a:chOff x="4669972" y="3743749"/>
            <a:chExt cx="283621" cy="150405"/>
          </a:xfrm>
        </p:grpSpPr>
        <p:sp>
          <p:nvSpPr>
            <p:cNvPr id="338" name="Shape"/>
            <p:cNvSpPr/>
            <p:nvPr/>
          </p:nvSpPr>
          <p:spPr>
            <a:xfrm>
              <a:off x="4669972" y="3743749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4" name="MANAGEMENT, ,TRAINEE Open Position"/>
            <p:cNvSpPr/>
            <p:nvPr/>
          </p:nvSpPr>
          <p:spPr>
            <a:xfrm>
              <a:off x="4688593" y="3755208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25" name="Shape"/>
            <p:cNvSpPr/>
            <p:nvPr/>
          </p:nvSpPr>
          <p:spPr>
            <a:xfrm>
              <a:off x="4674269" y="385118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6" name="Band (CLT Group)"/>
            <p:cNvSpPr/>
            <p:nvPr/>
          </p:nvSpPr>
          <p:spPr>
            <a:xfrm>
              <a:off x="4692891" y="3858343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27" name="L"/>
            <p:cNvSpPr/>
            <p:nvPr/>
          </p:nvSpPr>
          <p:spPr>
            <a:xfrm>
              <a:off x="4916349" y="3858343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28" name="Group"/>
          <p:cNvGrpSpPr/>
          <p:nvPr/>
        </p:nvGrpSpPr>
        <p:grpSpPr>
          <a:xfrm>
            <a:off x="4669972" y="3911343"/>
            <a:ext cx="283621" cy="150405"/>
            <a:chOff x="4669972" y="3911343"/>
            <a:chExt cx="283621" cy="150405"/>
          </a:xfrm>
        </p:grpSpPr>
        <p:sp>
          <p:nvSpPr>
            <p:cNvPr id="340" name="Shape"/>
            <p:cNvSpPr/>
            <p:nvPr/>
          </p:nvSpPr>
          <p:spPr>
            <a:xfrm>
              <a:off x="4669972" y="3911343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29" name="MANAGEMENT, ,TRAINEE Open Position"/>
            <p:cNvSpPr/>
            <p:nvPr/>
          </p:nvSpPr>
          <p:spPr>
            <a:xfrm>
              <a:off x="4688593" y="3922802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30" name="Shape"/>
            <p:cNvSpPr/>
            <p:nvPr/>
          </p:nvSpPr>
          <p:spPr>
            <a:xfrm>
              <a:off x="4674269" y="401877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1" name="Band (CLT Group)"/>
            <p:cNvSpPr/>
            <p:nvPr/>
          </p:nvSpPr>
          <p:spPr>
            <a:xfrm>
              <a:off x="4692891" y="4025937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32" name="L"/>
            <p:cNvSpPr/>
            <p:nvPr/>
          </p:nvSpPr>
          <p:spPr>
            <a:xfrm>
              <a:off x="4916349" y="4025937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33" name="Group"/>
          <p:cNvGrpSpPr/>
          <p:nvPr/>
        </p:nvGrpSpPr>
        <p:grpSpPr>
          <a:xfrm>
            <a:off x="4669972" y="4078936"/>
            <a:ext cx="283621" cy="150405"/>
            <a:chOff x="4669972" y="4078936"/>
            <a:chExt cx="283621" cy="150405"/>
          </a:xfrm>
        </p:grpSpPr>
        <p:sp>
          <p:nvSpPr>
            <p:cNvPr id="342" name="Shape"/>
            <p:cNvSpPr/>
            <p:nvPr/>
          </p:nvSpPr>
          <p:spPr>
            <a:xfrm>
              <a:off x="4669972" y="4078936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4" name="MANAGEMENT, ,TRAINEE Open Position"/>
            <p:cNvSpPr/>
            <p:nvPr/>
          </p:nvSpPr>
          <p:spPr>
            <a:xfrm>
              <a:off x="4688593" y="4090396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35" name="Shape"/>
            <p:cNvSpPr/>
            <p:nvPr/>
          </p:nvSpPr>
          <p:spPr>
            <a:xfrm>
              <a:off x="4674269" y="4186368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6" name="Band (CLT Group)"/>
            <p:cNvSpPr/>
            <p:nvPr/>
          </p:nvSpPr>
          <p:spPr>
            <a:xfrm>
              <a:off x="4692891" y="4193530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37" name="L"/>
            <p:cNvSpPr/>
            <p:nvPr/>
          </p:nvSpPr>
          <p:spPr>
            <a:xfrm>
              <a:off x="4916349" y="4193530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38" name="Group"/>
          <p:cNvGrpSpPr/>
          <p:nvPr/>
        </p:nvGrpSpPr>
        <p:grpSpPr>
          <a:xfrm>
            <a:off x="4669972" y="4246530"/>
            <a:ext cx="283621" cy="150405"/>
            <a:chOff x="4669972" y="4246530"/>
            <a:chExt cx="283621" cy="150405"/>
          </a:xfrm>
        </p:grpSpPr>
        <p:sp>
          <p:nvSpPr>
            <p:cNvPr id="344" name="Shape"/>
            <p:cNvSpPr/>
            <p:nvPr/>
          </p:nvSpPr>
          <p:spPr>
            <a:xfrm>
              <a:off x="4669972" y="4246530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39" name="MANAGEMENT, ,TRAINEE Open Position"/>
            <p:cNvSpPr/>
            <p:nvPr/>
          </p:nvSpPr>
          <p:spPr>
            <a:xfrm>
              <a:off x="4688593" y="4257989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40" name="Shape"/>
            <p:cNvSpPr/>
            <p:nvPr/>
          </p:nvSpPr>
          <p:spPr>
            <a:xfrm>
              <a:off x="4674269" y="435396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1" name="Band (CLT Group)"/>
            <p:cNvSpPr/>
            <p:nvPr/>
          </p:nvSpPr>
          <p:spPr>
            <a:xfrm>
              <a:off x="4692891" y="4361124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42" name="L"/>
            <p:cNvSpPr/>
            <p:nvPr/>
          </p:nvSpPr>
          <p:spPr>
            <a:xfrm>
              <a:off x="4916349" y="4361124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43" name="Group"/>
          <p:cNvGrpSpPr/>
          <p:nvPr/>
        </p:nvGrpSpPr>
        <p:grpSpPr>
          <a:xfrm>
            <a:off x="4669972" y="4414124"/>
            <a:ext cx="283621" cy="150405"/>
            <a:chOff x="4669972" y="4414124"/>
            <a:chExt cx="283621" cy="150405"/>
          </a:xfrm>
        </p:grpSpPr>
        <p:sp>
          <p:nvSpPr>
            <p:cNvPr id="346" name="Shape"/>
            <p:cNvSpPr/>
            <p:nvPr/>
          </p:nvSpPr>
          <p:spPr>
            <a:xfrm>
              <a:off x="4669972" y="4414124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4" name="MANAGEMENT, ,TRAINEE Open Position"/>
            <p:cNvSpPr/>
            <p:nvPr/>
          </p:nvSpPr>
          <p:spPr>
            <a:xfrm>
              <a:off x="4688593" y="4425583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MANAGEMENT TRAINEE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045" name="Shape"/>
            <p:cNvSpPr/>
            <p:nvPr/>
          </p:nvSpPr>
          <p:spPr>
            <a:xfrm>
              <a:off x="4674269" y="452155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6" name="Band (CLT Group)"/>
            <p:cNvSpPr/>
            <p:nvPr/>
          </p:nvSpPr>
          <p:spPr>
            <a:xfrm>
              <a:off x="4692891" y="4528718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47" name="L"/>
            <p:cNvSpPr/>
            <p:nvPr/>
          </p:nvSpPr>
          <p:spPr>
            <a:xfrm>
              <a:off x="4916349" y="4528718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48" name="Group"/>
          <p:cNvGrpSpPr/>
          <p:nvPr/>
        </p:nvGrpSpPr>
        <p:grpSpPr>
          <a:xfrm>
            <a:off x="4669972" y="4581717"/>
            <a:ext cx="283621" cy="150405"/>
            <a:chOff x="4669972" y="4581717"/>
            <a:chExt cx="283621" cy="150405"/>
          </a:xfrm>
        </p:grpSpPr>
        <p:sp>
          <p:nvSpPr>
            <p:cNvPr id="348" name="Shape"/>
            <p:cNvSpPr/>
            <p:nvPr/>
          </p:nvSpPr>
          <p:spPr>
            <a:xfrm>
              <a:off x="4669972" y="4581717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49" name="TA OPERATIONS, ,SPECIALIST Lin YuBin"/>
            <p:cNvSpPr/>
            <p:nvPr/>
          </p:nvSpPr>
          <p:spPr>
            <a:xfrm>
              <a:off x="4688593" y="4593177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TA OPERATIONS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Lin YuBin</a:t>
              </a:r>
            </a:p>
          </p:txBody>
        </p:sp>
        <p:sp>
          <p:nvSpPr>
            <p:cNvPr id="1050" name="Shape"/>
            <p:cNvSpPr/>
            <p:nvPr/>
          </p:nvSpPr>
          <p:spPr>
            <a:xfrm>
              <a:off x="4674269" y="468914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1" name="Band (CLT Group)"/>
            <p:cNvSpPr/>
            <p:nvPr/>
          </p:nvSpPr>
          <p:spPr>
            <a:xfrm>
              <a:off x="4692891" y="4696311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52" name="L"/>
            <p:cNvSpPr/>
            <p:nvPr/>
          </p:nvSpPr>
          <p:spPr>
            <a:xfrm>
              <a:off x="4916349" y="4696311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53" name="Group"/>
          <p:cNvGrpSpPr/>
          <p:nvPr/>
        </p:nvGrpSpPr>
        <p:grpSpPr>
          <a:xfrm>
            <a:off x="4962186" y="1261357"/>
            <a:ext cx="283621" cy="150405"/>
            <a:chOff x="4962186" y="1261357"/>
            <a:chExt cx="283621" cy="150405"/>
          </a:xfrm>
        </p:grpSpPr>
        <p:sp>
          <p:nvSpPr>
            <p:cNvPr id="350" name="Shape"/>
            <p:cNvSpPr/>
            <p:nvPr/>
          </p:nvSpPr>
          <p:spPr>
            <a:xfrm>
              <a:off x="4962186" y="1261357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4" name="GC &amp;amp; AP WFA SR, ,MANAGER Zhou Ying"/>
            <p:cNvSpPr/>
            <p:nvPr/>
          </p:nvSpPr>
          <p:spPr>
            <a:xfrm>
              <a:off x="4980808" y="1272817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GC &amp; AP WFA SR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Zhou Ying</a:t>
              </a:r>
            </a:p>
          </p:txBody>
        </p:sp>
        <p:sp>
          <p:nvSpPr>
            <p:cNvPr id="1055" name="Shape"/>
            <p:cNvSpPr/>
            <p:nvPr/>
          </p:nvSpPr>
          <p:spPr>
            <a:xfrm>
              <a:off x="4966484" y="136878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6" name="Band (CLT Group)"/>
            <p:cNvSpPr/>
            <p:nvPr/>
          </p:nvSpPr>
          <p:spPr>
            <a:xfrm>
              <a:off x="4985105" y="1375951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57" name="U"/>
            <p:cNvSpPr/>
            <p:nvPr/>
          </p:nvSpPr>
          <p:spPr>
            <a:xfrm>
              <a:off x="5207131" y="1375951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58" name="Group"/>
          <p:cNvGrpSpPr/>
          <p:nvPr/>
        </p:nvGrpSpPr>
        <p:grpSpPr>
          <a:xfrm>
            <a:off x="5008024" y="1428951"/>
            <a:ext cx="283621" cy="150405"/>
            <a:chOff x="5008024" y="1428951"/>
            <a:chExt cx="283621" cy="150405"/>
          </a:xfrm>
        </p:grpSpPr>
        <p:sp>
          <p:nvSpPr>
            <p:cNvPr id="352" name="Shape"/>
            <p:cNvSpPr/>
            <p:nvPr/>
          </p:nvSpPr>
          <p:spPr>
            <a:xfrm>
              <a:off x="5008024" y="1428951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86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59" name="GC WFA, ,SPECIALIST Cao QiuJin"/>
            <p:cNvSpPr/>
            <p:nvPr/>
          </p:nvSpPr>
          <p:spPr>
            <a:xfrm>
              <a:off x="5026646" y="1440410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GC WFA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Cao QiuJin</a:t>
              </a:r>
            </a:p>
          </p:txBody>
        </p:sp>
        <p:sp>
          <p:nvSpPr>
            <p:cNvPr id="1060" name="Shape"/>
            <p:cNvSpPr/>
            <p:nvPr/>
          </p:nvSpPr>
          <p:spPr>
            <a:xfrm>
              <a:off x="5012321" y="153638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1" name="Band (CLT Group)"/>
            <p:cNvSpPr/>
            <p:nvPr/>
          </p:nvSpPr>
          <p:spPr>
            <a:xfrm>
              <a:off x="5030943" y="1543545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62" name="A"/>
            <p:cNvSpPr/>
            <p:nvPr/>
          </p:nvSpPr>
          <p:spPr>
            <a:xfrm>
              <a:off x="5252969" y="1543545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063" name="Group"/>
          <p:cNvGrpSpPr/>
          <p:nvPr/>
        </p:nvGrpSpPr>
        <p:grpSpPr>
          <a:xfrm>
            <a:off x="5008024" y="1596545"/>
            <a:ext cx="283621" cy="118892"/>
            <a:chOff x="5008024" y="1596545"/>
            <a:chExt cx="283621" cy="118892"/>
          </a:xfrm>
        </p:grpSpPr>
        <p:sp>
          <p:nvSpPr>
            <p:cNvPr id="354" name="Shape"/>
            <p:cNvSpPr/>
            <p:nvPr/>
          </p:nvSpPr>
          <p:spPr>
            <a:xfrm>
              <a:off x="5008024" y="1596545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4" name="WFA SR SPECIALIST Liu LiYun"/>
            <p:cNvSpPr/>
            <p:nvPr/>
          </p:nvSpPr>
          <p:spPr>
            <a:xfrm>
              <a:off x="5026646" y="1608004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WFA SR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Liu LiYun</a:t>
              </a:r>
            </a:p>
          </p:txBody>
        </p:sp>
        <p:sp>
          <p:nvSpPr>
            <p:cNvPr id="1065" name="Shape"/>
            <p:cNvSpPr/>
            <p:nvPr/>
          </p:nvSpPr>
          <p:spPr>
            <a:xfrm>
              <a:off x="5012321" y="1672463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6" name="Band (CLT Group)"/>
            <p:cNvSpPr/>
            <p:nvPr/>
          </p:nvSpPr>
          <p:spPr>
            <a:xfrm>
              <a:off x="5030943" y="1679625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67" name="L"/>
            <p:cNvSpPr/>
            <p:nvPr/>
          </p:nvSpPr>
          <p:spPr>
            <a:xfrm>
              <a:off x="5254401" y="1679625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68" name="Group"/>
          <p:cNvGrpSpPr/>
          <p:nvPr/>
        </p:nvGrpSpPr>
        <p:grpSpPr>
          <a:xfrm>
            <a:off x="5008024" y="1732625"/>
            <a:ext cx="283621" cy="150405"/>
            <a:chOff x="5008024" y="1732625"/>
            <a:chExt cx="283621" cy="150405"/>
          </a:xfrm>
        </p:grpSpPr>
        <p:sp>
          <p:nvSpPr>
            <p:cNvPr id="356" name="Shape"/>
            <p:cNvSpPr/>
            <p:nvPr/>
          </p:nvSpPr>
          <p:spPr>
            <a:xfrm>
              <a:off x="5008024" y="1732625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69" name="GC WFA SENIOR, ,SPECIALIST Mao YunTing"/>
            <p:cNvSpPr/>
            <p:nvPr/>
          </p:nvSpPr>
          <p:spPr>
            <a:xfrm>
              <a:off x="5026646" y="1744084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GC WFA SENIOR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Mao YunTing</a:t>
              </a:r>
            </a:p>
          </p:txBody>
        </p:sp>
        <p:sp>
          <p:nvSpPr>
            <p:cNvPr id="1070" name="Shape"/>
            <p:cNvSpPr/>
            <p:nvPr/>
          </p:nvSpPr>
          <p:spPr>
            <a:xfrm>
              <a:off x="5012321" y="184005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1" name="Band (CLT Group)"/>
            <p:cNvSpPr/>
            <p:nvPr/>
          </p:nvSpPr>
          <p:spPr>
            <a:xfrm>
              <a:off x="5030943" y="1847219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72" name="L"/>
            <p:cNvSpPr/>
            <p:nvPr/>
          </p:nvSpPr>
          <p:spPr>
            <a:xfrm>
              <a:off x="5254401" y="1847219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73" name="Group"/>
          <p:cNvGrpSpPr/>
          <p:nvPr/>
        </p:nvGrpSpPr>
        <p:grpSpPr>
          <a:xfrm>
            <a:off x="5008024" y="1900219"/>
            <a:ext cx="283621" cy="150405"/>
            <a:chOff x="5008024" y="1900219"/>
            <a:chExt cx="283621" cy="150405"/>
          </a:xfrm>
        </p:grpSpPr>
        <p:sp>
          <p:nvSpPr>
            <p:cNvPr id="358" name="Shape"/>
            <p:cNvSpPr/>
            <p:nvPr/>
          </p:nvSpPr>
          <p:spPr>
            <a:xfrm>
              <a:off x="5008024" y="1900219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4" name="GC WFA SENIOR, ,SPECIALIST Wan JiYu"/>
            <p:cNvSpPr/>
            <p:nvPr/>
          </p:nvSpPr>
          <p:spPr>
            <a:xfrm>
              <a:off x="5026646" y="1911678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GC WFA SENIOR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Wan JiYu</a:t>
              </a:r>
            </a:p>
          </p:txBody>
        </p:sp>
        <p:sp>
          <p:nvSpPr>
            <p:cNvPr id="1075" name="Shape"/>
            <p:cNvSpPr/>
            <p:nvPr/>
          </p:nvSpPr>
          <p:spPr>
            <a:xfrm>
              <a:off x="5012321" y="200765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6" name="Band (CLT Group)"/>
            <p:cNvSpPr/>
            <p:nvPr/>
          </p:nvSpPr>
          <p:spPr>
            <a:xfrm>
              <a:off x="5030943" y="2014813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77" name="L"/>
            <p:cNvSpPr/>
            <p:nvPr/>
          </p:nvSpPr>
          <p:spPr>
            <a:xfrm>
              <a:off x="5254401" y="2014813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078" name="Group"/>
          <p:cNvGrpSpPr/>
          <p:nvPr/>
        </p:nvGrpSpPr>
        <p:grpSpPr>
          <a:xfrm>
            <a:off x="5008024" y="2067812"/>
            <a:ext cx="283621" cy="118892"/>
            <a:chOff x="5008024" y="2067812"/>
            <a:chExt cx="283621" cy="118892"/>
          </a:xfrm>
        </p:grpSpPr>
        <p:sp>
          <p:nvSpPr>
            <p:cNvPr id="360" name="Shape"/>
            <p:cNvSpPr/>
            <p:nvPr/>
          </p:nvSpPr>
          <p:spPr>
            <a:xfrm>
              <a:off x="5008024" y="2067812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86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79" name="WFA SPECIALIST I Yao JiaHui"/>
            <p:cNvSpPr/>
            <p:nvPr/>
          </p:nvSpPr>
          <p:spPr>
            <a:xfrm>
              <a:off x="5026646" y="2079272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WFA SPECIALIST I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Yao JiaHui</a:t>
              </a:r>
            </a:p>
          </p:txBody>
        </p:sp>
        <p:sp>
          <p:nvSpPr>
            <p:cNvPr id="1080" name="Shape"/>
            <p:cNvSpPr/>
            <p:nvPr/>
          </p:nvSpPr>
          <p:spPr>
            <a:xfrm>
              <a:off x="5012321" y="214373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1" name="Band (CLT Group)"/>
            <p:cNvSpPr/>
            <p:nvPr/>
          </p:nvSpPr>
          <p:spPr>
            <a:xfrm>
              <a:off x="5030943" y="215089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82" name="A"/>
            <p:cNvSpPr/>
            <p:nvPr/>
          </p:nvSpPr>
          <p:spPr>
            <a:xfrm>
              <a:off x="5252969" y="215089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083" name="Group"/>
          <p:cNvGrpSpPr/>
          <p:nvPr/>
        </p:nvGrpSpPr>
        <p:grpSpPr>
          <a:xfrm>
            <a:off x="5008024" y="2203893"/>
            <a:ext cx="283621" cy="150405"/>
            <a:chOff x="5008024" y="2203893"/>
            <a:chExt cx="283621" cy="150405"/>
          </a:xfrm>
        </p:grpSpPr>
        <p:sp>
          <p:nvSpPr>
            <p:cNvPr id="362" name="Shape"/>
            <p:cNvSpPr/>
            <p:nvPr/>
          </p:nvSpPr>
          <p:spPr>
            <a:xfrm>
              <a:off x="5008024" y="2203893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4" name="SR CONSULTANT, ,APGC Open Position"/>
            <p:cNvSpPr/>
            <p:nvPr/>
          </p:nvSpPr>
          <p:spPr>
            <a:xfrm>
              <a:off x="5026646" y="2215352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SR CONSULTANT APGC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085" name="Shape"/>
            <p:cNvSpPr/>
            <p:nvPr/>
          </p:nvSpPr>
          <p:spPr>
            <a:xfrm>
              <a:off x="5012321" y="231132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6" name="Band (CLT Group)"/>
            <p:cNvSpPr/>
            <p:nvPr/>
          </p:nvSpPr>
          <p:spPr>
            <a:xfrm>
              <a:off x="5030943" y="2318487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87" name="U"/>
            <p:cNvSpPr/>
            <p:nvPr/>
          </p:nvSpPr>
          <p:spPr>
            <a:xfrm>
              <a:off x="5252969" y="2318487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088" name="Group"/>
          <p:cNvGrpSpPr/>
          <p:nvPr/>
        </p:nvGrpSpPr>
        <p:grpSpPr>
          <a:xfrm>
            <a:off x="5008024" y="2371486"/>
            <a:ext cx="283621" cy="150405"/>
            <a:chOff x="5008024" y="2371486"/>
            <a:chExt cx="283621" cy="150405"/>
          </a:xfrm>
        </p:grpSpPr>
        <p:sp>
          <p:nvSpPr>
            <p:cNvPr id="364" name="Shape"/>
            <p:cNvSpPr/>
            <p:nvPr/>
          </p:nvSpPr>
          <p:spPr>
            <a:xfrm>
              <a:off x="5008024" y="2371486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86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89" name="WFO OPS, ,SPECIALIST I Gong JiaYi"/>
            <p:cNvSpPr/>
            <p:nvPr/>
          </p:nvSpPr>
          <p:spPr>
            <a:xfrm>
              <a:off x="5026646" y="2382946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WFO OPS SPECIALIST I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Gong JiaYi</a:t>
              </a:r>
            </a:p>
          </p:txBody>
        </p:sp>
        <p:sp>
          <p:nvSpPr>
            <p:cNvPr id="1090" name="Shape"/>
            <p:cNvSpPr/>
            <p:nvPr/>
          </p:nvSpPr>
          <p:spPr>
            <a:xfrm>
              <a:off x="5012321" y="2478918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1" name="Band (CLT Group)"/>
            <p:cNvSpPr/>
            <p:nvPr/>
          </p:nvSpPr>
          <p:spPr>
            <a:xfrm>
              <a:off x="5030943" y="2486080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92" name="A"/>
            <p:cNvSpPr/>
            <p:nvPr/>
          </p:nvSpPr>
          <p:spPr>
            <a:xfrm>
              <a:off x="5252969" y="2486080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093" name="Group"/>
          <p:cNvGrpSpPr/>
          <p:nvPr/>
        </p:nvGrpSpPr>
        <p:grpSpPr>
          <a:xfrm>
            <a:off x="5008024" y="2539080"/>
            <a:ext cx="283621" cy="150405"/>
            <a:chOff x="5008024" y="2539080"/>
            <a:chExt cx="283621" cy="150405"/>
          </a:xfrm>
        </p:grpSpPr>
        <p:sp>
          <p:nvSpPr>
            <p:cNvPr id="366" name="Shape"/>
            <p:cNvSpPr/>
            <p:nvPr/>
          </p:nvSpPr>
          <p:spPr>
            <a:xfrm>
              <a:off x="5008024" y="2539080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286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4" name="WFO OPS, ,SPECIALIST I Lin YaWei"/>
            <p:cNvSpPr/>
            <p:nvPr/>
          </p:nvSpPr>
          <p:spPr>
            <a:xfrm>
              <a:off x="5026646" y="2550539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WFO OPS SPECIALIST I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Lin YaWei</a:t>
              </a:r>
            </a:p>
          </p:txBody>
        </p:sp>
        <p:sp>
          <p:nvSpPr>
            <p:cNvPr id="1095" name="Shape"/>
            <p:cNvSpPr/>
            <p:nvPr/>
          </p:nvSpPr>
          <p:spPr>
            <a:xfrm>
              <a:off x="5012321" y="264651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6" name="Band (CLT Group)"/>
            <p:cNvSpPr/>
            <p:nvPr/>
          </p:nvSpPr>
          <p:spPr>
            <a:xfrm>
              <a:off x="5030943" y="265367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097" name="A"/>
            <p:cNvSpPr/>
            <p:nvPr/>
          </p:nvSpPr>
          <p:spPr>
            <a:xfrm>
              <a:off x="5252969" y="265367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098" name="Group"/>
          <p:cNvGrpSpPr/>
          <p:nvPr/>
        </p:nvGrpSpPr>
        <p:grpSpPr>
          <a:xfrm>
            <a:off x="5277320" y="1065115"/>
            <a:ext cx="283621" cy="181918"/>
            <a:chOff x="5277320" y="1065115"/>
            <a:chExt cx="283621" cy="181918"/>
          </a:xfrm>
        </p:grpSpPr>
        <p:sp>
          <p:nvSpPr>
            <p:cNvPr id="368" name="Shape"/>
            <p:cNvSpPr/>
            <p:nvPr/>
          </p:nvSpPr>
          <p:spPr>
            <a:xfrm>
              <a:off x="5277320" y="1065115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099" name="SR DIRECTOR, ,COMPENSATION &amp;amp;, ,BENEFIT OPS Doyle Kimberly Rice"/>
            <p:cNvSpPr/>
            <p:nvPr/>
          </p:nvSpPr>
          <p:spPr>
            <a:xfrm>
              <a:off x="5295941" y="1076575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DIRECTOR COMPENSATION &amp; BENEFIT OPS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Doyle Kimberly Rice</a:t>
              </a:r>
            </a:p>
          </p:txBody>
        </p:sp>
        <p:sp>
          <p:nvSpPr>
            <p:cNvPr id="1100" name="Shape"/>
            <p:cNvSpPr/>
            <p:nvPr/>
          </p:nvSpPr>
          <p:spPr>
            <a:xfrm>
              <a:off x="5281617" y="120406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1" name="Band (CLT Group)"/>
            <p:cNvSpPr/>
            <p:nvPr/>
          </p:nvSpPr>
          <p:spPr>
            <a:xfrm>
              <a:off x="5300239" y="121122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02" name="S"/>
            <p:cNvSpPr/>
            <p:nvPr/>
          </p:nvSpPr>
          <p:spPr>
            <a:xfrm>
              <a:off x="5522264" y="121122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103" name="Group"/>
          <p:cNvGrpSpPr/>
          <p:nvPr/>
        </p:nvGrpSpPr>
        <p:grpSpPr>
          <a:xfrm>
            <a:off x="5323157" y="1264222"/>
            <a:ext cx="283621" cy="118892"/>
            <a:chOff x="5323157" y="1264222"/>
            <a:chExt cx="283621" cy="118892"/>
          </a:xfrm>
        </p:grpSpPr>
        <p:sp>
          <p:nvSpPr>
            <p:cNvPr id="370" name="Shape"/>
            <p:cNvSpPr/>
            <p:nvPr/>
          </p:nvSpPr>
          <p:spPr>
            <a:xfrm>
              <a:off x="5323157" y="1264222"/>
              <a:ext cx="283621" cy="11889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4" name="TR OPS DIRECTOR Zhou Emma"/>
            <p:cNvSpPr/>
            <p:nvPr/>
          </p:nvSpPr>
          <p:spPr>
            <a:xfrm>
              <a:off x="5341779" y="1275682"/>
              <a:ext cx="246378" cy="572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TR OPS DIRECTOR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Zhou Emma</a:t>
              </a:r>
            </a:p>
          </p:txBody>
        </p:sp>
        <p:sp>
          <p:nvSpPr>
            <p:cNvPr id="1105" name="Shape"/>
            <p:cNvSpPr/>
            <p:nvPr/>
          </p:nvSpPr>
          <p:spPr>
            <a:xfrm>
              <a:off x="5327455" y="134014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6" name="Band (CLT Group)"/>
            <p:cNvSpPr/>
            <p:nvPr/>
          </p:nvSpPr>
          <p:spPr>
            <a:xfrm>
              <a:off x="5346076" y="134730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07" name="E"/>
            <p:cNvSpPr/>
            <p:nvPr/>
          </p:nvSpPr>
          <p:spPr>
            <a:xfrm>
              <a:off x="5568102" y="134730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108" name="Group"/>
          <p:cNvGrpSpPr/>
          <p:nvPr/>
        </p:nvGrpSpPr>
        <p:grpSpPr>
          <a:xfrm>
            <a:off x="5368995" y="1400303"/>
            <a:ext cx="283621" cy="213432"/>
            <a:chOff x="5368995" y="1400303"/>
            <a:chExt cx="283621" cy="213432"/>
          </a:xfrm>
        </p:grpSpPr>
        <p:sp>
          <p:nvSpPr>
            <p:cNvPr id="372" name="Shape"/>
            <p:cNvSpPr/>
            <p:nvPr/>
          </p:nvSpPr>
          <p:spPr>
            <a:xfrm>
              <a:off x="5368995" y="1400303"/>
              <a:ext cx="283621" cy="21343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09" name="SR TOTAL, ,REWARDS, ,OPERATION, ,SPECIALIST Xia TianQin"/>
            <p:cNvSpPr/>
            <p:nvPr/>
          </p:nvSpPr>
          <p:spPr>
            <a:xfrm>
              <a:off x="5387617" y="1411762"/>
              <a:ext cx="246378" cy="1518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TOTAL REWARDS OPERATION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Xia TianQin</a:t>
              </a:r>
            </a:p>
          </p:txBody>
        </p:sp>
        <p:sp>
          <p:nvSpPr>
            <p:cNvPr id="1110" name="Shape"/>
            <p:cNvSpPr/>
            <p:nvPr/>
          </p:nvSpPr>
          <p:spPr>
            <a:xfrm>
              <a:off x="5373292" y="157076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1" name="Band (CLT Group)"/>
            <p:cNvSpPr/>
            <p:nvPr/>
          </p:nvSpPr>
          <p:spPr>
            <a:xfrm>
              <a:off x="5391914" y="1577923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12" name="L"/>
            <p:cNvSpPr/>
            <p:nvPr/>
          </p:nvSpPr>
          <p:spPr>
            <a:xfrm>
              <a:off x="5615372" y="1577923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13" name="Group"/>
          <p:cNvGrpSpPr/>
          <p:nvPr/>
        </p:nvGrpSpPr>
        <p:grpSpPr>
          <a:xfrm>
            <a:off x="5368995" y="1630923"/>
            <a:ext cx="283621" cy="213432"/>
            <a:chOff x="5368995" y="1630923"/>
            <a:chExt cx="283621" cy="213432"/>
          </a:xfrm>
        </p:grpSpPr>
        <p:sp>
          <p:nvSpPr>
            <p:cNvPr id="374" name="Shape"/>
            <p:cNvSpPr/>
            <p:nvPr/>
          </p:nvSpPr>
          <p:spPr>
            <a:xfrm>
              <a:off x="5368995" y="1630923"/>
              <a:ext cx="283621" cy="21343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4" name="SR. TOTAL, ,REWARDS, ,OPERATION, ,SPECIALIST Guo YiJun"/>
            <p:cNvSpPr/>
            <p:nvPr/>
          </p:nvSpPr>
          <p:spPr>
            <a:xfrm>
              <a:off x="5387617" y="1642382"/>
              <a:ext cx="246378" cy="1518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SR. TOTAL REWARDS OPERATION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Guo YiJun</a:t>
              </a:r>
            </a:p>
          </p:txBody>
        </p:sp>
        <p:sp>
          <p:nvSpPr>
            <p:cNvPr id="1115" name="Shape"/>
            <p:cNvSpPr/>
            <p:nvPr/>
          </p:nvSpPr>
          <p:spPr>
            <a:xfrm>
              <a:off x="5373292" y="180138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6" name="Band (CLT Group)"/>
            <p:cNvSpPr/>
            <p:nvPr/>
          </p:nvSpPr>
          <p:spPr>
            <a:xfrm>
              <a:off x="5391914" y="1808543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17" name="L"/>
            <p:cNvSpPr/>
            <p:nvPr/>
          </p:nvSpPr>
          <p:spPr>
            <a:xfrm>
              <a:off x="5615372" y="1808543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18" name="Group"/>
          <p:cNvGrpSpPr/>
          <p:nvPr/>
        </p:nvGrpSpPr>
        <p:grpSpPr>
          <a:xfrm>
            <a:off x="5368995" y="1861543"/>
            <a:ext cx="283621" cy="213432"/>
            <a:chOff x="5368995" y="1861543"/>
            <a:chExt cx="283621" cy="213432"/>
          </a:xfrm>
        </p:grpSpPr>
        <p:sp>
          <p:nvSpPr>
            <p:cNvPr id="376" name="Shape"/>
            <p:cNvSpPr/>
            <p:nvPr/>
          </p:nvSpPr>
          <p:spPr>
            <a:xfrm>
              <a:off x="5368995" y="1861543"/>
              <a:ext cx="283621" cy="21343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19" name="SR TOTAL, ,REWARDS, ,OPERATION, ,SPECIALIST Tan YiLi"/>
            <p:cNvSpPr/>
            <p:nvPr/>
          </p:nvSpPr>
          <p:spPr>
            <a:xfrm>
              <a:off x="5387617" y="1873003"/>
              <a:ext cx="246378" cy="1518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TOTAL REWARDS OPERATION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Tan YiLi</a:t>
              </a:r>
            </a:p>
          </p:txBody>
        </p:sp>
        <p:sp>
          <p:nvSpPr>
            <p:cNvPr id="1120" name="Shape"/>
            <p:cNvSpPr/>
            <p:nvPr/>
          </p:nvSpPr>
          <p:spPr>
            <a:xfrm>
              <a:off x="5373292" y="203200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1" name="Band (CLT Group)"/>
            <p:cNvSpPr/>
            <p:nvPr/>
          </p:nvSpPr>
          <p:spPr>
            <a:xfrm>
              <a:off x="5391914" y="2039164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22" name="L"/>
            <p:cNvSpPr/>
            <p:nvPr/>
          </p:nvSpPr>
          <p:spPr>
            <a:xfrm>
              <a:off x="5615372" y="2039164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23" name="Group"/>
          <p:cNvGrpSpPr/>
          <p:nvPr/>
        </p:nvGrpSpPr>
        <p:grpSpPr>
          <a:xfrm>
            <a:off x="5368995" y="2092164"/>
            <a:ext cx="283621" cy="213432"/>
            <a:chOff x="5368995" y="2092164"/>
            <a:chExt cx="283621" cy="213432"/>
          </a:xfrm>
        </p:grpSpPr>
        <p:sp>
          <p:nvSpPr>
            <p:cNvPr id="378" name="Shape"/>
            <p:cNvSpPr/>
            <p:nvPr/>
          </p:nvSpPr>
          <p:spPr>
            <a:xfrm>
              <a:off x="5368995" y="2092164"/>
              <a:ext cx="283621" cy="21343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4" name="GC TOTAL, ,REWARDS, ,OPERATION, ,CONSULTANT Liu Liu"/>
            <p:cNvSpPr/>
            <p:nvPr/>
          </p:nvSpPr>
          <p:spPr>
            <a:xfrm>
              <a:off x="5387617" y="2103623"/>
              <a:ext cx="246378" cy="1518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GC TOTAL REWARDS OPERATION CONSULTANT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Liu Liu</a:t>
              </a:r>
            </a:p>
          </p:txBody>
        </p:sp>
        <p:sp>
          <p:nvSpPr>
            <p:cNvPr id="1125" name="Shape"/>
            <p:cNvSpPr/>
            <p:nvPr/>
          </p:nvSpPr>
          <p:spPr>
            <a:xfrm>
              <a:off x="5373292" y="226262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6" name="Band (CLT Group)"/>
            <p:cNvSpPr/>
            <p:nvPr/>
          </p:nvSpPr>
          <p:spPr>
            <a:xfrm>
              <a:off x="5391914" y="226978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27" name="U"/>
            <p:cNvSpPr/>
            <p:nvPr/>
          </p:nvSpPr>
          <p:spPr>
            <a:xfrm>
              <a:off x="5613940" y="226978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28" name="Group"/>
          <p:cNvGrpSpPr/>
          <p:nvPr/>
        </p:nvGrpSpPr>
        <p:grpSpPr>
          <a:xfrm>
            <a:off x="5368995" y="2322784"/>
            <a:ext cx="283621" cy="181918"/>
            <a:chOff x="5368995" y="2322784"/>
            <a:chExt cx="283621" cy="181918"/>
          </a:xfrm>
        </p:grpSpPr>
        <p:sp>
          <p:nvSpPr>
            <p:cNvPr id="380" name="Shape"/>
            <p:cNvSpPr/>
            <p:nvPr/>
          </p:nvSpPr>
          <p:spPr>
            <a:xfrm>
              <a:off x="5368995" y="2322784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86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29" name="SR TOTAL, ,REWARDS OPS, ,SPECIALIST Hu AnQi"/>
            <p:cNvSpPr/>
            <p:nvPr/>
          </p:nvSpPr>
          <p:spPr>
            <a:xfrm>
              <a:off x="5387617" y="2334243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EEEEEE"/>
                  </a:solidFill>
                </a:rPr>
                <a:t>SR TOTAL REWARDS OPS SPECIALIST</a:t>
              </a:r>
            </a:p>
            <a:p>
              <a:pPr algn="l"/>
              <a:r>
                <a:rPr lang="en-GB" sz="150">
                  <a:solidFill>
                    <a:srgbClr val="EEEEEE"/>
                  </a:solidFill>
                </a:rPr>
                <a:t>Hu AnQi</a:t>
              </a:r>
            </a:p>
          </p:txBody>
        </p:sp>
        <p:sp>
          <p:nvSpPr>
            <p:cNvPr id="1130" name="Shape"/>
            <p:cNvSpPr/>
            <p:nvPr/>
          </p:nvSpPr>
          <p:spPr>
            <a:xfrm>
              <a:off x="5373292" y="246172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1" name="Band (CLT Group)"/>
            <p:cNvSpPr/>
            <p:nvPr/>
          </p:nvSpPr>
          <p:spPr>
            <a:xfrm>
              <a:off x="5391914" y="2468891"/>
              <a:ext cx="223459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32" name="L"/>
            <p:cNvSpPr/>
            <p:nvPr/>
          </p:nvSpPr>
          <p:spPr>
            <a:xfrm>
              <a:off x="5615372" y="2468891"/>
              <a:ext cx="14325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133" name="Group"/>
          <p:cNvGrpSpPr/>
          <p:nvPr/>
        </p:nvGrpSpPr>
        <p:grpSpPr>
          <a:xfrm>
            <a:off x="5615372" y="1065115"/>
            <a:ext cx="283621" cy="150405"/>
            <a:chOff x="5615372" y="1065115"/>
            <a:chExt cx="283621" cy="150405"/>
          </a:xfrm>
        </p:grpSpPr>
        <p:sp>
          <p:nvSpPr>
            <p:cNvPr id="382" name="Shape"/>
            <p:cNvSpPr/>
            <p:nvPr/>
          </p:nvSpPr>
          <p:spPr>
            <a:xfrm>
              <a:off x="5615372" y="1065115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4" name="SR DIR, QUALITY &amp;amp;, ,GOVERNANCE Nguyen Thi Thanh Dung"/>
            <p:cNvSpPr/>
            <p:nvPr/>
          </p:nvSpPr>
          <p:spPr>
            <a:xfrm>
              <a:off x="5633994" y="1076575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DIR, QUALITY &amp; GOVERNANCE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Nguyen Thi Thanh Dung</a:t>
              </a:r>
            </a:p>
          </p:txBody>
        </p:sp>
        <p:sp>
          <p:nvSpPr>
            <p:cNvPr id="1135" name="Shape"/>
            <p:cNvSpPr/>
            <p:nvPr/>
          </p:nvSpPr>
          <p:spPr>
            <a:xfrm>
              <a:off x="5619669" y="117254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6" name="Band (CLT Group)"/>
            <p:cNvSpPr/>
            <p:nvPr/>
          </p:nvSpPr>
          <p:spPr>
            <a:xfrm>
              <a:off x="5638291" y="1179709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37" name="S"/>
            <p:cNvSpPr/>
            <p:nvPr/>
          </p:nvSpPr>
          <p:spPr>
            <a:xfrm>
              <a:off x="5860317" y="1179709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138" name="Group"/>
          <p:cNvGrpSpPr/>
          <p:nvPr/>
        </p:nvGrpSpPr>
        <p:grpSpPr>
          <a:xfrm>
            <a:off x="5661210" y="1232709"/>
            <a:ext cx="283621" cy="150405"/>
            <a:chOff x="5661210" y="1232709"/>
            <a:chExt cx="283621" cy="150405"/>
          </a:xfrm>
        </p:grpSpPr>
        <p:sp>
          <p:nvSpPr>
            <p:cNvPr id="384" name="Shape"/>
            <p:cNvSpPr/>
            <p:nvPr/>
          </p:nvSpPr>
          <p:spPr>
            <a:xfrm>
              <a:off x="5661210" y="1232709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9" name="SR DIR., GLOBAL, ,HR COMPLIANCE Karpenko Evgenia V"/>
            <p:cNvSpPr/>
            <p:nvPr/>
          </p:nvSpPr>
          <p:spPr>
            <a:xfrm>
              <a:off x="5679831" y="1244168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DIR., GLOBAL HR COMPLIANCE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Karpenko Evgenia V</a:t>
              </a:r>
            </a:p>
          </p:txBody>
        </p:sp>
        <p:sp>
          <p:nvSpPr>
            <p:cNvPr id="1140" name="Shape"/>
            <p:cNvSpPr/>
            <p:nvPr/>
          </p:nvSpPr>
          <p:spPr>
            <a:xfrm>
              <a:off x="5665507" y="134014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1" name="Band (CLT Group)"/>
            <p:cNvSpPr/>
            <p:nvPr/>
          </p:nvSpPr>
          <p:spPr>
            <a:xfrm>
              <a:off x="5684128" y="134730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42" name="S"/>
            <p:cNvSpPr/>
            <p:nvPr/>
          </p:nvSpPr>
          <p:spPr>
            <a:xfrm>
              <a:off x="5906154" y="134730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143" name="Group"/>
          <p:cNvGrpSpPr/>
          <p:nvPr/>
        </p:nvGrpSpPr>
        <p:grpSpPr>
          <a:xfrm>
            <a:off x="5707047" y="1400303"/>
            <a:ext cx="283621" cy="181918"/>
            <a:chOff x="5707047" y="1400303"/>
            <a:chExt cx="283621" cy="181918"/>
          </a:xfrm>
        </p:grpSpPr>
        <p:sp>
          <p:nvSpPr>
            <p:cNvPr id="386" name="Shape"/>
            <p:cNvSpPr/>
            <p:nvPr/>
          </p:nvSpPr>
          <p:spPr>
            <a:xfrm>
              <a:off x="5707047" y="1400303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4" name="TOTAL REWARDS, ,COMPLIANCE, ,DIRECTOR - APAC Lim Poh Ling Carolynn"/>
            <p:cNvSpPr/>
            <p:nvPr/>
          </p:nvSpPr>
          <p:spPr>
            <a:xfrm>
              <a:off x="5725669" y="1411762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TOTAL REWARDS COMPLIANCE DIRECTOR - APAC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Lim Poh Ling Carolynn</a:t>
              </a:r>
            </a:p>
          </p:txBody>
        </p:sp>
        <p:sp>
          <p:nvSpPr>
            <p:cNvPr id="1145" name="Shape"/>
            <p:cNvSpPr/>
            <p:nvPr/>
          </p:nvSpPr>
          <p:spPr>
            <a:xfrm>
              <a:off x="5711345" y="1539248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6" name="Band (CLT Group)"/>
            <p:cNvSpPr/>
            <p:nvPr/>
          </p:nvSpPr>
          <p:spPr>
            <a:xfrm>
              <a:off x="5729966" y="1546410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47" name="E"/>
            <p:cNvSpPr/>
            <p:nvPr/>
          </p:nvSpPr>
          <p:spPr>
            <a:xfrm>
              <a:off x="5951992" y="1546410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148" name="Group"/>
          <p:cNvGrpSpPr/>
          <p:nvPr/>
        </p:nvGrpSpPr>
        <p:grpSpPr>
          <a:xfrm>
            <a:off x="5752885" y="1599410"/>
            <a:ext cx="283621" cy="181918"/>
            <a:chOff x="5752885" y="1599410"/>
            <a:chExt cx="283621" cy="181918"/>
          </a:xfrm>
        </p:grpSpPr>
        <p:sp>
          <p:nvSpPr>
            <p:cNvPr id="388" name="Shape"/>
            <p:cNvSpPr/>
            <p:nvPr/>
          </p:nvSpPr>
          <p:spPr>
            <a:xfrm>
              <a:off x="5752885" y="1599410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49" name="LABOR AND TAX, ,COMPLIANCE, ,MANAGER Yang XinYu"/>
            <p:cNvSpPr/>
            <p:nvPr/>
          </p:nvSpPr>
          <p:spPr>
            <a:xfrm>
              <a:off x="5771506" y="1610869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LABOR AND TAX COMPLIANCE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Yang XinYu</a:t>
              </a:r>
            </a:p>
          </p:txBody>
        </p:sp>
        <p:sp>
          <p:nvSpPr>
            <p:cNvPr id="1150" name="Shape"/>
            <p:cNvSpPr/>
            <p:nvPr/>
          </p:nvSpPr>
          <p:spPr>
            <a:xfrm>
              <a:off x="5757182" y="173835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1" name="Band (CLT Group)"/>
            <p:cNvSpPr/>
            <p:nvPr/>
          </p:nvSpPr>
          <p:spPr>
            <a:xfrm>
              <a:off x="5775804" y="1745517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52" name="U"/>
            <p:cNvSpPr/>
            <p:nvPr/>
          </p:nvSpPr>
          <p:spPr>
            <a:xfrm>
              <a:off x="5997829" y="1745517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53" name="Group"/>
          <p:cNvGrpSpPr/>
          <p:nvPr/>
        </p:nvGrpSpPr>
        <p:grpSpPr>
          <a:xfrm>
            <a:off x="5798722" y="1798517"/>
            <a:ext cx="283621" cy="181918"/>
            <a:chOff x="5798722" y="1798517"/>
            <a:chExt cx="283621" cy="181918"/>
          </a:xfrm>
        </p:grpSpPr>
        <p:sp>
          <p:nvSpPr>
            <p:cNvPr id="390" name="Shape"/>
            <p:cNvSpPr/>
            <p:nvPr/>
          </p:nvSpPr>
          <p:spPr>
            <a:xfrm>
              <a:off x="5798722" y="1798517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4" name="LABOR &amp;amp;, ,IMMIGRATION, ,CONSULTANT Zhang JianEr"/>
            <p:cNvSpPr/>
            <p:nvPr/>
          </p:nvSpPr>
          <p:spPr>
            <a:xfrm>
              <a:off x="5817344" y="1809976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LABOR &amp; IMMIGRATION CONSULTANT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Zhang JianEr</a:t>
              </a:r>
            </a:p>
          </p:txBody>
        </p:sp>
        <p:sp>
          <p:nvSpPr>
            <p:cNvPr id="1155" name="Shape"/>
            <p:cNvSpPr/>
            <p:nvPr/>
          </p:nvSpPr>
          <p:spPr>
            <a:xfrm>
              <a:off x="5803020" y="193746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6" name="Band (CLT Group)"/>
            <p:cNvSpPr/>
            <p:nvPr/>
          </p:nvSpPr>
          <p:spPr>
            <a:xfrm>
              <a:off x="5821641" y="194462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57" name="U"/>
            <p:cNvSpPr/>
            <p:nvPr/>
          </p:nvSpPr>
          <p:spPr>
            <a:xfrm>
              <a:off x="6043667" y="194462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58" name="Group"/>
          <p:cNvGrpSpPr/>
          <p:nvPr/>
        </p:nvGrpSpPr>
        <p:grpSpPr>
          <a:xfrm>
            <a:off x="5752885" y="1997624"/>
            <a:ext cx="283621" cy="181918"/>
            <a:chOff x="5752885" y="1997624"/>
            <a:chExt cx="283621" cy="181918"/>
          </a:xfrm>
        </p:grpSpPr>
        <p:sp>
          <p:nvSpPr>
            <p:cNvPr id="392" name="Shape"/>
            <p:cNvSpPr/>
            <p:nvPr/>
          </p:nvSpPr>
          <p:spPr>
            <a:xfrm>
              <a:off x="5752885" y="1997624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9" name="LABOR, ,COMPLIANCE, ,MANAGER Open Position"/>
            <p:cNvSpPr/>
            <p:nvPr/>
          </p:nvSpPr>
          <p:spPr>
            <a:xfrm>
              <a:off x="5771506" y="2009083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LABOR COMPLIANCE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160" name="Shape"/>
            <p:cNvSpPr/>
            <p:nvPr/>
          </p:nvSpPr>
          <p:spPr>
            <a:xfrm>
              <a:off x="5757182" y="213656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1" name="Band (CLT Group)"/>
            <p:cNvSpPr/>
            <p:nvPr/>
          </p:nvSpPr>
          <p:spPr>
            <a:xfrm>
              <a:off x="5775804" y="2143731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62" name="U"/>
            <p:cNvSpPr/>
            <p:nvPr/>
          </p:nvSpPr>
          <p:spPr>
            <a:xfrm>
              <a:off x="5997829" y="2143731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63" name="Group"/>
          <p:cNvGrpSpPr/>
          <p:nvPr/>
        </p:nvGrpSpPr>
        <p:grpSpPr>
          <a:xfrm>
            <a:off x="6022181" y="1065115"/>
            <a:ext cx="283621" cy="213432"/>
            <a:chOff x="6022181" y="1065115"/>
            <a:chExt cx="283621" cy="213432"/>
          </a:xfrm>
        </p:grpSpPr>
        <p:sp>
          <p:nvSpPr>
            <p:cNvPr id="394" name="Shape"/>
            <p:cNvSpPr/>
            <p:nvPr/>
          </p:nvSpPr>
          <p:spPr>
            <a:xfrm>
              <a:off x="6022181" y="1065115"/>
              <a:ext cx="283621" cy="21343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4" name="VP PEOPLE, ,ANALYTICS &amp;amp;, ,WORKFORCE, ,STRATEGY Open Position"/>
            <p:cNvSpPr/>
            <p:nvPr/>
          </p:nvSpPr>
          <p:spPr>
            <a:xfrm>
              <a:off x="6040802" y="1076575"/>
              <a:ext cx="246378" cy="1518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 PEOPLE ANALYTICS &amp; WORKFORCE STRATEGY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1165" name="Shape"/>
            <p:cNvSpPr/>
            <p:nvPr/>
          </p:nvSpPr>
          <p:spPr>
            <a:xfrm>
              <a:off x="6026478" y="123557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6" name="Band (CLT Group)"/>
            <p:cNvSpPr/>
            <p:nvPr/>
          </p:nvSpPr>
          <p:spPr>
            <a:xfrm>
              <a:off x="6045099" y="1242736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67" name="CLT"/>
            <p:cNvSpPr/>
            <p:nvPr/>
          </p:nvSpPr>
          <p:spPr>
            <a:xfrm>
              <a:off x="6245639" y="1242736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168" name="Group"/>
          <p:cNvGrpSpPr/>
          <p:nvPr/>
        </p:nvGrpSpPr>
        <p:grpSpPr>
          <a:xfrm>
            <a:off x="6068018" y="1295736"/>
            <a:ext cx="283621" cy="181918"/>
            <a:chOff x="6068018" y="1295736"/>
            <a:chExt cx="283621" cy="181918"/>
          </a:xfrm>
        </p:grpSpPr>
        <p:sp>
          <p:nvSpPr>
            <p:cNvPr id="396" name="Shape"/>
            <p:cNvSpPr/>
            <p:nvPr/>
          </p:nvSpPr>
          <p:spPr>
            <a:xfrm>
              <a:off x="6068018" y="1295736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69" name="SR DIR, STRATEGIC, ,WORKFORCE, ,PLANNING Sparkman Ross M"/>
            <p:cNvSpPr/>
            <p:nvPr/>
          </p:nvSpPr>
          <p:spPr>
            <a:xfrm>
              <a:off x="6086640" y="1307195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DIR, STRATEGIC WORKFORCE PLANNING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Sparkman Ross M</a:t>
              </a:r>
            </a:p>
          </p:txBody>
        </p:sp>
        <p:sp>
          <p:nvSpPr>
            <p:cNvPr id="1170" name="Shape"/>
            <p:cNvSpPr/>
            <p:nvPr/>
          </p:nvSpPr>
          <p:spPr>
            <a:xfrm>
              <a:off x="6072315" y="143468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1" name="Band (CLT Group)"/>
            <p:cNvSpPr/>
            <p:nvPr/>
          </p:nvSpPr>
          <p:spPr>
            <a:xfrm>
              <a:off x="6090937" y="144184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72" name="S"/>
            <p:cNvSpPr/>
            <p:nvPr/>
          </p:nvSpPr>
          <p:spPr>
            <a:xfrm>
              <a:off x="6312963" y="144184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173" name="Group"/>
          <p:cNvGrpSpPr/>
          <p:nvPr/>
        </p:nvGrpSpPr>
        <p:grpSpPr>
          <a:xfrm>
            <a:off x="6113856" y="1494843"/>
            <a:ext cx="283621" cy="150405"/>
            <a:chOff x="6113856" y="1494843"/>
            <a:chExt cx="283621" cy="150405"/>
          </a:xfrm>
        </p:grpSpPr>
        <p:sp>
          <p:nvSpPr>
            <p:cNvPr id="398" name="Shape"/>
            <p:cNvSpPr/>
            <p:nvPr/>
          </p:nvSpPr>
          <p:spPr>
            <a:xfrm>
              <a:off x="6113856" y="1494843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4" name="DIR, SWP BUSINESS, ,PARTNER Ross Joren"/>
            <p:cNvSpPr/>
            <p:nvPr/>
          </p:nvSpPr>
          <p:spPr>
            <a:xfrm>
              <a:off x="6132477" y="1506302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DIR, SWP BUSINESS PARTNER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Ross Joren</a:t>
              </a:r>
            </a:p>
          </p:txBody>
        </p:sp>
        <p:sp>
          <p:nvSpPr>
            <p:cNvPr id="1175" name="Shape"/>
            <p:cNvSpPr/>
            <p:nvPr/>
          </p:nvSpPr>
          <p:spPr>
            <a:xfrm>
              <a:off x="6118153" y="160227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6" name="Band (CLT Group)"/>
            <p:cNvSpPr/>
            <p:nvPr/>
          </p:nvSpPr>
          <p:spPr>
            <a:xfrm>
              <a:off x="6136775" y="1609436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77" name="E"/>
            <p:cNvSpPr/>
            <p:nvPr/>
          </p:nvSpPr>
          <p:spPr>
            <a:xfrm>
              <a:off x="6358800" y="1609436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178" name="Group"/>
          <p:cNvGrpSpPr/>
          <p:nvPr/>
        </p:nvGrpSpPr>
        <p:grpSpPr>
          <a:xfrm>
            <a:off x="6159693" y="1662436"/>
            <a:ext cx="283621" cy="150405"/>
            <a:chOff x="6159693" y="1662436"/>
            <a:chExt cx="283621" cy="150405"/>
          </a:xfrm>
        </p:grpSpPr>
        <p:sp>
          <p:nvSpPr>
            <p:cNvPr id="400" name="Shape"/>
            <p:cNvSpPr/>
            <p:nvPr/>
          </p:nvSpPr>
          <p:spPr>
            <a:xfrm>
              <a:off x="6159693" y="1662436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79" name="SWP BUSINESS, ,PARTNER Yu YanLan"/>
            <p:cNvSpPr/>
            <p:nvPr/>
          </p:nvSpPr>
          <p:spPr>
            <a:xfrm>
              <a:off x="6178315" y="1673896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SWP BUSINESS PARTNER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Yu YanLan</a:t>
              </a:r>
            </a:p>
          </p:txBody>
        </p:sp>
        <p:sp>
          <p:nvSpPr>
            <p:cNvPr id="1180" name="Shape"/>
            <p:cNvSpPr/>
            <p:nvPr/>
          </p:nvSpPr>
          <p:spPr>
            <a:xfrm>
              <a:off x="6163991" y="1769868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1" name="Band (CLT Group)"/>
            <p:cNvSpPr/>
            <p:nvPr/>
          </p:nvSpPr>
          <p:spPr>
            <a:xfrm>
              <a:off x="6182612" y="1777030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82" name="U"/>
            <p:cNvSpPr/>
            <p:nvPr/>
          </p:nvSpPr>
          <p:spPr>
            <a:xfrm>
              <a:off x="6404638" y="1777030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183" name="Group"/>
          <p:cNvGrpSpPr/>
          <p:nvPr/>
        </p:nvGrpSpPr>
        <p:grpSpPr>
          <a:xfrm>
            <a:off x="6406070" y="837360"/>
            <a:ext cx="283621" cy="181918"/>
            <a:chOff x="6406070" y="837360"/>
            <a:chExt cx="283621" cy="181918"/>
          </a:xfrm>
        </p:grpSpPr>
        <p:sp>
          <p:nvSpPr>
            <p:cNvPr id="402" name="Shape"/>
            <p:cNvSpPr/>
            <p:nvPr/>
          </p:nvSpPr>
          <p:spPr>
            <a:xfrm>
              <a:off x="6406070" y="837360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4" name="VP, GLOBAL TOTAL, ,REWARDS &amp;amp;, ,OPERATIONS Open Position"/>
            <p:cNvSpPr/>
            <p:nvPr/>
          </p:nvSpPr>
          <p:spPr>
            <a:xfrm>
              <a:off x="6424692" y="848819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VP, GLOBAL TOTAL REWARDS &amp; OPERATIONS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1185" name="Shape"/>
            <p:cNvSpPr/>
            <p:nvPr/>
          </p:nvSpPr>
          <p:spPr>
            <a:xfrm>
              <a:off x="6410368" y="97630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6" name="Band (CLT Group)"/>
            <p:cNvSpPr/>
            <p:nvPr/>
          </p:nvSpPr>
          <p:spPr>
            <a:xfrm>
              <a:off x="6428989" y="983467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87" name="CLT"/>
            <p:cNvSpPr/>
            <p:nvPr/>
          </p:nvSpPr>
          <p:spPr>
            <a:xfrm>
              <a:off x="6629529" y="983467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188" name="Group"/>
          <p:cNvGrpSpPr/>
          <p:nvPr/>
        </p:nvGrpSpPr>
        <p:grpSpPr>
          <a:xfrm>
            <a:off x="6451908" y="1036467"/>
            <a:ext cx="283621" cy="181918"/>
            <a:chOff x="6451908" y="1036467"/>
            <a:chExt cx="283621" cy="181918"/>
          </a:xfrm>
        </p:grpSpPr>
        <p:sp>
          <p:nvSpPr>
            <p:cNvPr id="404" name="Shape"/>
            <p:cNvSpPr/>
            <p:nvPr/>
          </p:nvSpPr>
          <p:spPr>
            <a:xfrm>
              <a:off x="6451908" y="1036467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9" name="VP, GLOBAL, ,BENEFITS &amp;amp; WELL-,BEING Bynum Jessica M"/>
            <p:cNvSpPr/>
            <p:nvPr/>
          </p:nvSpPr>
          <p:spPr>
            <a:xfrm>
              <a:off x="6470530" y="1047926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VP, GLOBAL BENEFITS &amp; WELL-BEING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Bynum Jessica M</a:t>
              </a:r>
            </a:p>
          </p:txBody>
        </p:sp>
        <p:sp>
          <p:nvSpPr>
            <p:cNvPr id="1190" name="Shape"/>
            <p:cNvSpPr/>
            <p:nvPr/>
          </p:nvSpPr>
          <p:spPr>
            <a:xfrm>
              <a:off x="6456205" y="117541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1" name="Band (CLT Group)"/>
            <p:cNvSpPr/>
            <p:nvPr/>
          </p:nvSpPr>
          <p:spPr>
            <a:xfrm>
              <a:off x="6474827" y="1182574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92" name="CLT"/>
            <p:cNvSpPr/>
            <p:nvPr/>
          </p:nvSpPr>
          <p:spPr>
            <a:xfrm>
              <a:off x="6675366" y="1182574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193" name="Group"/>
          <p:cNvGrpSpPr/>
          <p:nvPr/>
        </p:nvGrpSpPr>
        <p:grpSpPr>
          <a:xfrm>
            <a:off x="6497746" y="1235574"/>
            <a:ext cx="283621" cy="181918"/>
            <a:chOff x="6497746" y="1235574"/>
            <a:chExt cx="283621" cy="181918"/>
          </a:xfrm>
        </p:grpSpPr>
        <p:sp>
          <p:nvSpPr>
            <p:cNvPr id="406" name="Shape"/>
            <p:cNvSpPr/>
            <p:nvPr/>
          </p:nvSpPr>
          <p:spPr>
            <a:xfrm>
              <a:off x="6497746" y="1235574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4" name="SR DIR,, ,INTERNATIONAL, ,BENEFITS Do Toan Tommy"/>
            <p:cNvSpPr/>
            <p:nvPr/>
          </p:nvSpPr>
          <p:spPr>
            <a:xfrm>
              <a:off x="6516367" y="1247033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DIR, INTERNATIONAL BENEFITS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Do Toan Tommy</a:t>
              </a:r>
            </a:p>
          </p:txBody>
        </p:sp>
        <p:sp>
          <p:nvSpPr>
            <p:cNvPr id="1195" name="Shape"/>
            <p:cNvSpPr/>
            <p:nvPr/>
          </p:nvSpPr>
          <p:spPr>
            <a:xfrm>
              <a:off x="6502043" y="137451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6" name="Band (CLT Group)"/>
            <p:cNvSpPr/>
            <p:nvPr/>
          </p:nvSpPr>
          <p:spPr>
            <a:xfrm>
              <a:off x="6520664" y="1381681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197" name="S"/>
            <p:cNvSpPr/>
            <p:nvPr/>
          </p:nvSpPr>
          <p:spPr>
            <a:xfrm>
              <a:off x="6742690" y="1381681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198" name="Group"/>
          <p:cNvGrpSpPr/>
          <p:nvPr/>
        </p:nvGrpSpPr>
        <p:grpSpPr>
          <a:xfrm>
            <a:off x="6543583" y="1434681"/>
            <a:ext cx="283621" cy="181918"/>
            <a:chOff x="6543583" y="1434681"/>
            <a:chExt cx="283621" cy="181918"/>
          </a:xfrm>
        </p:grpSpPr>
        <p:sp>
          <p:nvSpPr>
            <p:cNvPr id="408" name="Shape"/>
            <p:cNvSpPr/>
            <p:nvPr/>
          </p:nvSpPr>
          <p:spPr>
            <a:xfrm>
              <a:off x="6543583" y="1434681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99" name="DIRECTOR, ,EMEA/ASIA, ,BENEFITS Carstea Daniela"/>
            <p:cNvSpPr/>
            <p:nvPr/>
          </p:nvSpPr>
          <p:spPr>
            <a:xfrm>
              <a:off x="6562205" y="1446140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DIRECTOR EMEA/ASIA BENEFITS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Carstea Daniela</a:t>
              </a:r>
            </a:p>
          </p:txBody>
        </p:sp>
        <p:sp>
          <p:nvSpPr>
            <p:cNvPr id="1200" name="Shape"/>
            <p:cNvSpPr/>
            <p:nvPr/>
          </p:nvSpPr>
          <p:spPr>
            <a:xfrm>
              <a:off x="6547880" y="1573626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1" name="Band (CLT Group)"/>
            <p:cNvSpPr/>
            <p:nvPr/>
          </p:nvSpPr>
          <p:spPr>
            <a:xfrm>
              <a:off x="6566502" y="1580788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202" name="E"/>
            <p:cNvSpPr/>
            <p:nvPr/>
          </p:nvSpPr>
          <p:spPr>
            <a:xfrm>
              <a:off x="6788528" y="1580788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203" name="Group"/>
          <p:cNvGrpSpPr/>
          <p:nvPr/>
        </p:nvGrpSpPr>
        <p:grpSpPr>
          <a:xfrm>
            <a:off x="6589421" y="1633788"/>
            <a:ext cx="283621" cy="150405"/>
            <a:chOff x="6589421" y="1633788"/>
            <a:chExt cx="283621" cy="150405"/>
          </a:xfrm>
        </p:grpSpPr>
        <p:sp>
          <p:nvSpPr>
            <p:cNvPr id="410" name="Shape"/>
            <p:cNvSpPr/>
            <p:nvPr/>
          </p:nvSpPr>
          <p:spPr>
            <a:xfrm>
              <a:off x="6589421" y="1633788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4" name="BENEFITS, ,MANAGER Xia Wei"/>
            <p:cNvSpPr/>
            <p:nvPr/>
          </p:nvSpPr>
          <p:spPr>
            <a:xfrm>
              <a:off x="6608042" y="1645247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BENEFITS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Xia Wei</a:t>
              </a:r>
            </a:p>
          </p:txBody>
        </p:sp>
        <p:sp>
          <p:nvSpPr>
            <p:cNvPr id="1205" name="Shape"/>
            <p:cNvSpPr/>
            <p:nvPr/>
          </p:nvSpPr>
          <p:spPr>
            <a:xfrm>
              <a:off x="6593718" y="1741220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6" name="Band (CLT Group)"/>
            <p:cNvSpPr/>
            <p:nvPr/>
          </p:nvSpPr>
          <p:spPr>
            <a:xfrm>
              <a:off x="6612340" y="1748382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07" name="U"/>
            <p:cNvSpPr/>
            <p:nvPr/>
          </p:nvSpPr>
          <p:spPr>
            <a:xfrm>
              <a:off x="6834365" y="1748382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08" name="Group"/>
          <p:cNvGrpSpPr/>
          <p:nvPr/>
        </p:nvGrpSpPr>
        <p:grpSpPr>
          <a:xfrm>
            <a:off x="6497746" y="1801381"/>
            <a:ext cx="283621" cy="181918"/>
            <a:chOff x="6497746" y="1801381"/>
            <a:chExt cx="283621" cy="181918"/>
          </a:xfrm>
        </p:grpSpPr>
        <p:sp>
          <p:nvSpPr>
            <p:cNvPr id="412" name="Shape"/>
            <p:cNvSpPr/>
            <p:nvPr/>
          </p:nvSpPr>
          <p:spPr>
            <a:xfrm>
              <a:off x="6497746" y="1801381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9" name="SR DIR, TR, ,EMEA/APLA/GC, ,CONSULTING van Dijk Danielle"/>
            <p:cNvSpPr/>
            <p:nvPr/>
          </p:nvSpPr>
          <p:spPr>
            <a:xfrm>
              <a:off x="6516367" y="1812841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SR DIR, TR EMEA/APLA/GC CONSULTING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van Dijk Danielle</a:t>
              </a:r>
            </a:p>
          </p:txBody>
        </p:sp>
        <p:sp>
          <p:nvSpPr>
            <p:cNvPr id="1210" name="Shape"/>
            <p:cNvSpPr/>
            <p:nvPr/>
          </p:nvSpPr>
          <p:spPr>
            <a:xfrm>
              <a:off x="6502043" y="1940327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1" name="Band (CLT Group)"/>
            <p:cNvSpPr/>
            <p:nvPr/>
          </p:nvSpPr>
          <p:spPr>
            <a:xfrm>
              <a:off x="6520664" y="1947489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212" name="S"/>
            <p:cNvSpPr/>
            <p:nvPr/>
          </p:nvSpPr>
          <p:spPr>
            <a:xfrm>
              <a:off x="6742690" y="1947489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213" name="Group"/>
          <p:cNvGrpSpPr/>
          <p:nvPr/>
        </p:nvGrpSpPr>
        <p:grpSpPr>
          <a:xfrm>
            <a:off x="6543583" y="2000488"/>
            <a:ext cx="283621" cy="181918"/>
            <a:chOff x="6543583" y="2000488"/>
            <a:chExt cx="283621" cy="181918"/>
          </a:xfrm>
        </p:grpSpPr>
        <p:sp>
          <p:nvSpPr>
            <p:cNvPr id="414" name="Shape"/>
            <p:cNvSpPr/>
            <p:nvPr/>
          </p:nvSpPr>
          <p:spPr>
            <a:xfrm>
              <a:off x="6543583" y="2000488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86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4" name="DIR TOTAL, ,REWARDS, ,CONSULTING GC Liu Rebecca"/>
            <p:cNvSpPr/>
            <p:nvPr/>
          </p:nvSpPr>
          <p:spPr>
            <a:xfrm>
              <a:off x="6562205" y="2011948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DIR TOTAL REWARDS CONSULTING GC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Liu Rebecca</a:t>
              </a:r>
            </a:p>
          </p:txBody>
        </p:sp>
        <p:sp>
          <p:nvSpPr>
            <p:cNvPr id="1215" name="Shape"/>
            <p:cNvSpPr/>
            <p:nvPr/>
          </p:nvSpPr>
          <p:spPr>
            <a:xfrm>
              <a:off x="6547880" y="213943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6" name="Band (CLT Group)"/>
            <p:cNvSpPr/>
            <p:nvPr/>
          </p:nvSpPr>
          <p:spPr>
            <a:xfrm>
              <a:off x="6566502" y="2146596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17" name="E"/>
            <p:cNvSpPr/>
            <p:nvPr/>
          </p:nvSpPr>
          <p:spPr>
            <a:xfrm>
              <a:off x="6788528" y="2146596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218" name="Group"/>
          <p:cNvGrpSpPr/>
          <p:nvPr/>
        </p:nvGrpSpPr>
        <p:grpSpPr>
          <a:xfrm>
            <a:off x="6589421" y="2199595"/>
            <a:ext cx="283621" cy="181918"/>
            <a:chOff x="6589421" y="2199595"/>
            <a:chExt cx="283621" cy="181918"/>
          </a:xfrm>
        </p:grpSpPr>
        <p:sp>
          <p:nvSpPr>
            <p:cNvPr id="416" name="Shape"/>
            <p:cNvSpPr/>
            <p:nvPr/>
          </p:nvSpPr>
          <p:spPr>
            <a:xfrm>
              <a:off x="6589421" y="2199595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19" name="SR TOTAL, ,REWARDS, ,CONSULTANT Hu Moon"/>
            <p:cNvSpPr/>
            <p:nvPr/>
          </p:nvSpPr>
          <p:spPr>
            <a:xfrm>
              <a:off x="6608042" y="2211055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SR TOTAL REWARDS CONSULTANT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Hu Moon</a:t>
              </a:r>
            </a:p>
          </p:txBody>
        </p:sp>
        <p:sp>
          <p:nvSpPr>
            <p:cNvPr id="1220" name="Shape"/>
            <p:cNvSpPr/>
            <p:nvPr/>
          </p:nvSpPr>
          <p:spPr>
            <a:xfrm>
              <a:off x="6593718" y="233854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1" name="Band (CLT Group)"/>
            <p:cNvSpPr/>
            <p:nvPr/>
          </p:nvSpPr>
          <p:spPr>
            <a:xfrm>
              <a:off x="6612340" y="234570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22" name="U"/>
            <p:cNvSpPr/>
            <p:nvPr/>
          </p:nvSpPr>
          <p:spPr>
            <a:xfrm>
              <a:off x="6834365" y="234570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23" name="Group"/>
          <p:cNvGrpSpPr/>
          <p:nvPr/>
        </p:nvGrpSpPr>
        <p:grpSpPr>
          <a:xfrm>
            <a:off x="6589421" y="2398702"/>
            <a:ext cx="283621" cy="150405"/>
            <a:chOff x="6589421" y="2398702"/>
            <a:chExt cx="283621" cy="150405"/>
          </a:xfrm>
        </p:grpSpPr>
        <p:sp>
          <p:nvSpPr>
            <p:cNvPr id="418" name="Shape"/>
            <p:cNvSpPr/>
            <p:nvPr/>
          </p:nvSpPr>
          <p:spPr>
            <a:xfrm>
              <a:off x="6589421" y="2398702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4" name="TALENT MOBILITY, ,CONSULTANT Xu Ting"/>
            <p:cNvSpPr/>
            <p:nvPr/>
          </p:nvSpPr>
          <p:spPr>
            <a:xfrm>
              <a:off x="6608042" y="2410162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TALENT MOBILITY CONSULTANT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Xu Ting</a:t>
              </a:r>
            </a:p>
          </p:txBody>
        </p:sp>
        <p:sp>
          <p:nvSpPr>
            <p:cNvPr id="1225" name="Shape"/>
            <p:cNvSpPr/>
            <p:nvPr/>
          </p:nvSpPr>
          <p:spPr>
            <a:xfrm>
              <a:off x="6593718" y="2506134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6" name="Band (CLT Group)"/>
            <p:cNvSpPr/>
            <p:nvPr/>
          </p:nvSpPr>
          <p:spPr>
            <a:xfrm>
              <a:off x="6612340" y="2513296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27" name="U"/>
            <p:cNvSpPr/>
            <p:nvPr/>
          </p:nvSpPr>
          <p:spPr>
            <a:xfrm>
              <a:off x="6834365" y="2513296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28" name="Group"/>
          <p:cNvGrpSpPr/>
          <p:nvPr/>
        </p:nvGrpSpPr>
        <p:grpSpPr>
          <a:xfrm>
            <a:off x="6589421" y="2566296"/>
            <a:ext cx="283621" cy="181918"/>
            <a:chOff x="6589421" y="2566296"/>
            <a:chExt cx="283621" cy="181918"/>
          </a:xfrm>
        </p:grpSpPr>
        <p:sp>
          <p:nvSpPr>
            <p:cNvPr id="420" name="Shape"/>
            <p:cNvSpPr/>
            <p:nvPr/>
          </p:nvSpPr>
          <p:spPr>
            <a:xfrm>
              <a:off x="6589421" y="2566296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29" name="SENIOR TALENT, ,MOBILITY, ,CONSULTANT - AP Jiang Yvonne"/>
            <p:cNvSpPr/>
            <p:nvPr/>
          </p:nvSpPr>
          <p:spPr>
            <a:xfrm>
              <a:off x="6608042" y="2577755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SENIOR TALENT MOBILITY CONSULTANT - AP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Jiang Yvonne</a:t>
              </a:r>
            </a:p>
          </p:txBody>
        </p:sp>
        <p:sp>
          <p:nvSpPr>
            <p:cNvPr id="1230" name="Shape"/>
            <p:cNvSpPr/>
            <p:nvPr/>
          </p:nvSpPr>
          <p:spPr>
            <a:xfrm>
              <a:off x="6593718" y="2705241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1" name="Band (CLT Group)"/>
            <p:cNvSpPr/>
            <p:nvPr/>
          </p:nvSpPr>
          <p:spPr>
            <a:xfrm>
              <a:off x="6612340" y="2712403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32" name="U"/>
            <p:cNvSpPr/>
            <p:nvPr/>
          </p:nvSpPr>
          <p:spPr>
            <a:xfrm>
              <a:off x="6834365" y="2712403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33" name="Group"/>
          <p:cNvGrpSpPr/>
          <p:nvPr/>
        </p:nvGrpSpPr>
        <p:grpSpPr>
          <a:xfrm>
            <a:off x="6744123" y="837360"/>
            <a:ext cx="283621" cy="181918"/>
            <a:chOff x="6744123" y="837360"/>
            <a:chExt cx="283621" cy="181918"/>
          </a:xfrm>
        </p:grpSpPr>
        <p:sp>
          <p:nvSpPr>
            <p:cNvPr id="422" name="Shape"/>
            <p:cNvSpPr/>
            <p:nvPr/>
          </p:nvSpPr>
          <p:spPr>
            <a:xfrm>
              <a:off x="6744123" y="837360"/>
              <a:ext cx="283621" cy="18191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4" name="VP, HR STRATEGY,, ,EXPERIENCE AND, ,DELIVERY Kim David Hyuck"/>
            <p:cNvSpPr/>
            <p:nvPr/>
          </p:nvSpPr>
          <p:spPr>
            <a:xfrm>
              <a:off x="6762744" y="848819"/>
              <a:ext cx="246378" cy="12032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VP, HR STRATEGY, EXPERIENCE AND DELIVERY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Kim David Hyuck</a:t>
              </a:r>
            </a:p>
          </p:txBody>
        </p:sp>
        <p:sp>
          <p:nvSpPr>
            <p:cNvPr id="1235" name="Shape"/>
            <p:cNvSpPr/>
            <p:nvPr/>
          </p:nvSpPr>
          <p:spPr>
            <a:xfrm>
              <a:off x="6748420" y="976305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6" name="Band (CLT Group)"/>
            <p:cNvSpPr/>
            <p:nvPr/>
          </p:nvSpPr>
          <p:spPr>
            <a:xfrm>
              <a:off x="6767041" y="983467"/>
              <a:ext cx="200540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237" name="CLT"/>
            <p:cNvSpPr/>
            <p:nvPr/>
          </p:nvSpPr>
          <p:spPr>
            <a:xfrm>
              <a:off x="6967581" y="983467"/>
              <a:ext cx="37244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238" name="Group"/>
          <p:cNvGrpSpPr/>
          <p:nvPr/>
        </p:nvGrpSpPr>
        <p:grpSpPr>
          <a:xfrm>
            <a:off x="6789960" y="1036467"/>
            <a:ext cx="283621" cy="150405"/>
            <a:chOff x="6789960" y="1036467"/>
            <a:chExt cx="283621" cy="150405"/>
          </a:xfrm>
        </p:grpSpPr>
        <p:sp>
          <p:nvSpPr>
            <p:cNvPr id="424" name="Shape"/>
            <p:cNvSpPr/>
            <p:nvPr/>
          </p:nvSpPr>
          <p:spPr>
            <a:xfrm>
              <a:off x="6789960" y="1036467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286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9" name="HR PROGRAM, ,DIRECTOR Doumani Daniel"/>
            <p:cNvSpPr/>
            <p:nvPr/>
          </p:nvSpPr>
          <p:spPr>
            <a:xfrm>
              <a:off x="6808582" y="1047926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AAAAAA"/>
                  </a:solidFill>
                </a:rPr>
                <a:t>HR PROGRAM DIRECTOR</a:t>
              </a:r>
            </a:p>
            <a:p>
              <a:pPr algn="l"/>
              <a:r>
                <a:rPr lang="en-GB" sz="150">
                  <a:solidFill>
                    <a:srgbClr val="AAAAAA"/>
                  </a:solidFill>
                </a:rPr>
                <a:t>Doumani Daniel</a:t>
              </a:r>
            </a:p>
          </p:txBody>
        </p:sp>
        <p:sp>
          <p:nvSpPr>
            <p:cNvPr id="1240" name="Shape"/>
            <p:cNvSpPr/>
            <p:nvPr/>
          </p:nvSpPr>
          <p:spPr>
            <a:xfrm>
              <a:off x="6794257" y="1143899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41" name="Band (CLT Group)"/>
            <p:cNvSpPr/>
            <p:nvPr/>
          </p:nvSpPr>
          <p:spPr>
            <a:xfrm>
              <a:off x="6812879" y="1151061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242" name="E"/>
            <p:cNvSpPr/>
            <p:nvPr/>
          </p:nvSpPr>
          <p:spPr>
            <a:xfrm>
              <a:off x="7034905" y="1151061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243" name="Group"/>
          <p:cNvGrpSpPr/>
          <p:nvPr/>
        </p:nvGrpSpPr>
        <p:grpSpPr>
          <a:xfrm>
            <a:off x="6835798" y="1204060"/>
            <a:ext cx="283621" cy="150405"/>
            <a:chOff x="6835798" y="1204060"/>
            <a:chExt cx="283621" cy="150405"/>
          </a:xfrm>
        </p:grpSpPr>
        <p:sp>
          <p:nvSpPr>
            <p:cNvPr id="426" name="Shape"/>
            <p:cNvSpPr/>
            <p:nvPr/>
          </p:nvSpPr>
          <p:spPr>
            <a:xfrm>
              <a:off x="6835798" y="1204060"/>
              <a:ext cx="283621" cy="150405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2291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86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44" name="PROJECT, ,MANAGER He DiFei"/>
            <p:cNvSpPr/>
            <p:nvPr/>
          </p:nvSpPr>
          <p:spPr>
            <a:xfrm>
              <a:off x="6854419" y="1215520"/>
              <a:ext cx="246378" cy="8881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90" b="1">
                  <a:solidFill>
                    <a:srgbClr val="282828"/>
                  </a:solidFill>
                </a:rPr>
                <a:t>PROJECT MANAGER</a:t>
              </a:r>
            </a:p>
            <a:p>
              <a:pPr algn="l"/>
              <a:r>
                <a:rPr lang="en-GB" sz="150">
                  <a:solidFill>
                    <a:srgbClr val="282828"/>
                  </a:solidFill>
                </a:rPr>
                <a:t>He DiFei</a:t>
              </a:r>
            </a:p>
          </p:txBody>
        </p:sp>
        <p:sp>
          <p:nvSpPr>
            <p:cNvPr id="1245" name="Shape"/>
            <p:cNvSpPr/>
            <p:nvPr/>
          </p:nvSpPr>
          <p:spPr>
            <a:xfrm>
              <a:off x="6840095" y="1311492"/>
              <a:ext cx="275026" cy="3867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46" name="Band (CLT Group)"/>
            <p:cNvSpPr/>
            <p:nvPr/>
          </p:nvSpPr>
          <p:spPr>
            <a:xfrm>
              <a:off x="6858717" y="1318654"/>
              <a:ext cx="222026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47" name="U"/>
            <p:cNvSpPr/>
            <p:nvPr/>
          </p:nvSpPr>
          <p:spPr>
            <a:xfrm>
              <a:off x="7080742" y="1318654"/>
              <a:ext cx="15757" cy="243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4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Sports Marketing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GLOBAL SPORTS MARKETING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548640"/>
            <a:ext cx="1371600" cy="787400"/>
            <a:chOff x="7680960" y="54864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6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094626" y="-235416"/>
            <a:ext cx="135290" cy="312067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91219" y="2106214"/>
            <a:ext cx="335969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2" idx="4"/>
            <a:endCxn id="106" idx="5"/>
          </p:cNvCxnSpPr>
          <p:nvPr/>
        </p:nvCxnSpPr>
        <p:spPr>
          <a:xfrm rot="16200000" flipH="1">
            <a:off x="-247004" y="2444437"/>
            <a:ext cx="1012415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2" idx="4"/>
            <a:endCxn id="108" idx="5"/>
          </p:cNvCxnSpPr>
          <p:nvPr/>
        </p:nvCxnSpPr>
        <p:spPr>
          <a:xfrm rot="16200000" flipH="1">
            <a:off x="-585227" y="2782660"/>
            <a:ext cx="1688861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2" idx="4"/>
            <a:endCxn id="110" idx="5"/>
          </p:cNvCxnSpPr>
          <p:nvPr/>
        </p:nvCxnSpPr>
        <p:spPr>
          <a:xfrm rot="16200000" flipH="1">
            <a:off x="-898647" y="3096080"/>
            <a:ext cx="2315700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1" idx="3"/>
            <a:endCxn id="112" idx="0"/>
          </p:cNvCxnSpPr>
          <p:nvPr/>
        </p:nvCxnSpPr>
        <p:spPr>
          <a:xfrm rot="5400000">
            <a:off x="2626764" y="296721"/>
            <a:ext cx="135290" cy="205639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2" idx="4"/>
            <a:endCxn id="114" idx="5"/>
          </p:cNvCxnSpPr>
          <p:nvPr/>
        </p:nvCxnSpPr>
        <p:spPr>
          <a:xfrm rot="16200000" flipH="1">
            <a:off x="1155494" y="2106214"/>
            <a:ext cx="335969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2" idx="4"/>
            <a:endCxn id="116" idx="5"/>
          </p:cNvCxnSpPr>
          <p:nvPr/>
        </p:nvCxnSpPr>
        <p:spPr>
          <a:xfrm rot="16200000" flipH="1">
            <a:off x="817271" y="2444437"/>
            <a:ext cx="1012415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2" idx="4"/>
            <a:endCxn id="118" idx="5"/>
          </p:cNvCxnSpPr>
          <p:nvPr/>
        </p:nvCxnSpPr>
        <p:spPr>
          <a:xfrm rot="16200000" flipH="1">
            <a:off x="503851" y="2757857"/>
            <a:ext cx="1639254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2" idx="4"/>
            <a:endCxn id="120" idx="5"/>
          </p:cNvCxnSpPr>
          <p:nvPr/>
        </p:nvCxnSpPr>
        <p:spPr>
          <a:xfrm rot="16200000" flipH="1">
            <a:off x="215234" y="3046474"/>
            <a:ext cx="2216488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1" idx="3"/>
            <a:endCxn id="122" idx="0"/>
          </p:cNvCxnSpPr>
          <p:nvPr/>
        </p:nvCxnSpPr>
        <p:spPr>
          <a:xfrm rot="5400000">
            <a:off x="3158901" y="828859"/>
            <a:ext cx="135290" cy="99212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22" idx="4"/>
            <a:endCxn id="124" idx="5"/>
          </p:cNvCxnSpPr>
          <p:nvPr/>
        </p:nvCxnSpPr>
        <p:spPr>
          <a:xfrm rot="16200000" flipH="1">
            <a:off x="2269375" y="1957396"/>
            <a:ext cx="236757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2" idx="4"/>
            <a:endCxn id="126" idx="5"/>
          </p:cNvCxnSpPr>
          <p:nvPr/>
        </p:nvCxnSpPr>
        <p:spPr>
          <a:xfrm rot="16200000" flipH="1">
            <a:off x="1980758" y="2246013"/>
            <a:ext cx="813990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2" idx="4"/>
            <a:endCxn id="128" idx="5"/>
          </p:cNvCxnSpPr>
          <p:nvPr/>
        </p:nvCxnSpPr>
        <p:spPr>
          <a:xfrm rot="16200000" flipH="1">
            <a:off x="1692141" y="2534630"/>
            <a:ext cx="1391224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01" idx="3"/>
            <a:endCxn id="130" idx="0"/>
          </p:cNvCxnSpPr>
          <p:nvPr/>
        </p:nvCxnSpPr>
        <p:spPr>
          <a:xfrm rot="16200000" flipH="1">
            <a:off x="3691039" y="1288842"/>
            <a:ext cx="135290" cy="7215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3308847" y="1982199"/>
            <a:ext cx="286363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0" idx="4"/>
            <a:endCxn id="134" idx="5"/>
          </p:cNvCxnSpPr>
          <p:nvPr/>
        </p:nvCxnSpPr>
        <p:spPr>
          <a:xfrm rot="16200000" flipH="1">
            <a:off x="2995427" y="2295619"/>
            <a:ext cx="913203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0" idx="4"/>
            <a:endCxn id="136" idx="5"/>
          </p:cNvCxnSpPr>
          <p:nvPr/>
        </p:nvCxnSpPr>
        <p:spPr>
          <a:xfrm rot="16200000" flipH="1">
            <a:off x="2657204" y="2633842"/>
            <a:ext cx="1589648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0" idx="4"/>
            <a:endCxn id="138" idx="5"/>
          </p:cNvCxnSpPr>
          <p:nvPr/>
        </p:nvCxnSpPr>
        <p:spPr>
          <a:xfrm rot="16200000" flipH="1">
            <a:off x="2343784" y="2947262"/>
            <a:ext cx="2216488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01" idx="3"/>
            <a:endCxn id="140" idx="0"/>
          </p:cNvCxnSpPr>
          <p:nvPr/>
        </p:nvCxnSpPr>
        <p:spPr>
          <a:xfrm rot="16200000" flipH="1">
            <a:off x="4187099" y="792781"/>
            <a:ext cx="135290" cy="106427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01" idx="3"/>
            <a:endCxn id="142" idx="0"/>
          </p:cNvCxnSpPr>
          <p:nvPr/>
        </p:nvCxnSpPr>
        <p:spPr>
          <a:xfrm rot="16200000" flipH="1">
            <a:off x="4683159" y="296721"/>
            <a:ext cx="135290" cy="205639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2" idx="4"/>
            <a:endCxn id="144" idx="5"/>
          </p:cNvCxnSpPr>
          <p:nvPr/>
        </p:nvCxnSpPr>
        <p:spPr>
          <a:xfrm rot="16200000" flipH="1">
            <a:off x="5268285" y="2007002"/>
            <a:ext cx="335969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2" idx="4"/>
            <a:endCxn id="146" idx="5"/>
          </p:cNvCxnSpPr>
          <p:nvPr/>
        </p:nvCxnSpPr>
        <p:spPr>
          <a:xfrm rot="16200000" flipH="1">
            <a:off x="4954865" y="2320422"/>
            <a:ext cx="962809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2" idx="4"/>
            <a:endCxn id="148" idx="5"/>
          </p:cNvCxnSpPr>
          <p:nvPr/>
        </p:nvCxnSpPr>
        <p:spPr>
          <a:xfrm rot="16200000" flipH="1">
            <a:off x="4641445" y="2633842"/>
            <a:ext cx="1589648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2" idx="4"/>
            <a:endCxn id="150" idx="5"/>
          </p:cNvCxnSpPr>
          <p:nvPr/>
        </p:nvCxnSpPr>
        <p:spPr>
          <a:xfrm rot="16200000" flipH="1">
            <a:off x="4352828" y="2922459"/>
            <a:ext cx="2166882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42" idx="4"/>
            <a:endCxn id="152" idx="5"/>
          </p:cNvCxnSpPr>
          <p:nvPr/>
        </p:nvCxnSpPr>
        <p:spPr>
          <a:xfrm rot="16200000" flipH="1">
            <a:off x="4089014" y="3186273"/>
            <a:ext cx="2694510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01" idx="3"/>
            <a:endCxn id="154" idx="0"/>
          </p:cNvCxnSpPr>
          <p:nvPr/>
        </p:nvCxnSpPr>
        <p:spPr>
          <a:xfrm rot="16200000" flipH="1">
            <a:off x="5215297" y="-235416"/>
            <a:ext cx="135290" cy="312067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4" idx="4"/>
            <a:endCxn id="156" idx="5"/>
          </p:cNvCxnSpPr>
          <p:nvPr/>
        </p:nvCxnSpPr>
        <p:spPr>
          <a:xfrm rot="16200000" flipH="1">
            <a:off x="6357363" y="1982199"/>
            <a:ext cx="286363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4" idx="4"/>
            <a:endCxn id="158" idx="5"/>
          </p:cNvCxnSpPr>
          <p:nvPr/>
        </p:nvCxnSpPr>
        <p:spPr>
          <a:xfrm rot="16200000" flipH="1">
            <a:off x="6093549" y="2246013"/>
            <a:ext cx="813990" cy="7215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60" name="Group"/>
          <p:cNvGrpSpPr/>
          <p:nvPr/>
        </p:nvGrpSpPr>
        <p:grpSpPr>
          <a:xfrm>
            <a:off x="3276152" y="680040"/>
            <a:ext cx="892909" cy="572725"/>
            <a:chOff x="3276152" y="680040"/>
            <a:chExt cx="892909" cy="572725"/>
          </a:xfrm>
        </p:grpSpPr>
        <p:sp>
          <p:nvSpPr>
            <p:cNvPr id="101" name="Shape"/>
            <p:cNvSpPr/>
            <p:nvPr/>
          </p:nvSpPr>
          <p:spPr>
            <a:xfrm>
              <a:off x="3276152" y="680040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9020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1" name="VP GREATER CHINA, ,SPORTS, ,MARKETING Hu Bing"/>
            <p:cNvSpPr/>
            <p:nvPr/>
          </p:nvSpPr>
          <p:spPr>
            <a:xfrm>
              <a:off x="3334777" y="716118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VP GREATER CHINA SPORTS MARKETING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Hu Bing</a:t>
              </a:r>
            </a:p>
          </p:txBody>
        </p:sp>
        <p:sp>
          <p:nvSpPr>
            <p:cNvPr id="162" name="Shape"/>
            <p:cNvSpPr/>
            <p:nvPr/>
          </p:nvSpPr>
          <p:spPr>
            <a:xfrm>
              <a:off x="3289681" y="1117475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3" name="Band (CLT Group)"/>
            <p:cNvSpPr/>
            <p:nvPr/>
          </p:nvSpPr>
          <p:spPr>
            <a:xfrm>
              <a:off x="3348306" y="1140024"/>
              <a:ext cx="631350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4" name="CLT"/>
            <p:cNvSpPr/>
            <p:nvPr/>
          </p:nvSpPr>
          <p:spPr>
            <a:xfrm>
              <a:off x="3979656" y="1140024"/>
              <a:ext cx="117251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65" name="Group"/>
          <p:cNvGrpSpPr/>
          <p:nvPr/>
        </p:nvGrpSpPr>
        <p:grpSpPr>
          <a:xfrm>
            <a:off x="155481" y="1397073"/>
            <a:ext cx="892909" cy="572725"/>
            <a:chOff x="155481" y="1397073"/>
            <a:chExt cx="892909" cy="572725"/>
          </a:xfrm>
        </p:grpSpPr>
        <p:sp>
          <p:nvSpPr>
            <p:cNvPr id="102" name="Shape"/>
            <p:cNvSpPr/>
            <p:nvPr/>
          </p:nvSpPr>
          <p:spPr>
            <a:xfrm>
              <a:off x="155481" y="1397073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6" name="DIRECTOR,, ,BASKETBALL &amp;amp;, ,JORDAN SM Zhang Fred"/>
            <p:cNvSpPr/>
            <p:nvPr/>
          </p:nvSpPr>
          <p:spPr>
            <a:xfrm>
              <a:off x="214107" y="1433150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DIRECTOR, BASKETBALL &amp; JORDAN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Zhang Fred</a:t>
              </a:r>
            </a:p>
          </p:txBody>
        </p:sp>
        <p:sp>
          <p:nvSpPr>
            <p:cNvPr id="167" name="Shape"/>
            <p:cNvSpPr/>
            <p:nvPr/>
          </p:nvSpPr>
          <p:spPr>
            <a:xfrm>
              <a:off x="169010" y="1834508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8" name="Band (CLT Group)"/>
            <p:cNvSpPr/>
            <p:nvPr/>
          </p:nvSpPr>
          <p:spPr>
            <a:xfrm>
              <a:off x="227636" y="1857056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9" name="E"/>
            <p:cNvSpPr/>
            <p:nvPr/>
          </p:nvSpPr>
          <p:spPr>
            <a:xfrm>
              <a:off x="926630" y="1857056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70" name="Group"/>
          <p:cNvGrpSpPr/>
          <p:nvPr/>
        </p:nvGrpSpPr>
        <p:grpSpPr>
          <a:xfrm>
            <a:off x="299790" y="2023913"/>
            <a:ext cx="892909" cy="572725"/>
            <a:chOff x="299790" y="2023913"/>
            <a:chExt cx="892909" cy="572725"/>
          </a:xfrm>
        </p:grpSpPr>
        <p:sp>
          <p:nvSpPr>
            <p:cNvPr id="104" name="Shape"/>
            <p:cNvSpPr/>
            <p:nvPr/>
          </p:nvSpPr>
          <p:spPr>
            <a:xfrm>
              <a:off x="299790" y="2023913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1" name="TAIWAN, ,BASKETBALL &amp;amp; HBL, ,SR MANAGER Ho Jerry"/>
            <p:cNvSpPr/>
            <p:nvPr/>
          </p:nvSpPr>
          <p:spPr>
            <a:xfrm>
              <a:off x="358415" y="2059990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TAIWAN BASKETBALL &amp; HBL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Ho Jerry</a:t>
              </a:r>
            </a:p>
          </p:txBody>
        </p:sp>
        <p:sp>
          <p:nvSpPr>
            <p:cNvPr id="172" name="Shape"/>
            <p:cNvSpPr/>
            <p:nvPr/>
          </p:nvSpPr>
          <p:spPr>
            <a:xfrm>
              <a:off x="313319" y="2461348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3" name="Band (CLT Group)"/>
            <p:cNvSpPr/>
            <p:nvPr/>
          </p:nvSpPr>
          <p:spPr>
            <a:xfrm>
              <a:off x="371944" y="2483896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4" name="U"/>
            <p:cNvSpPr/>
            <p:nvPr/>
          </p:nvSpPr>
          <p:spPr>
            <a:xfrm>
              <a:off x="1070938" y="2483896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75" name="Group"/>
          <p:cNvGrpSpPr/>
          <p:nvPr/>
        </p:nvGrpSpPr>
        <p:grpSpPr>
          <a:xfrm>
            <a:off x="299790" y="2650753"/>
            <a:ext cx="892909" cy="671937"/>
            <a:chOff x="299790" y="2650753"/>
            <a:chExt cx="892909" cy="671937"/>
          </a:xfrm>
        </p:grpSpPr>
        <p:sp>
          <p:nvSpPr>
            <p:cNvPr id="106" name="Shape"/>
            <p:cNvSpPr/>
            <p:nvPr/>
          </p:nvSpPr>
          <p:spPr>
            <a:xfrm>
              <a:off x="299790" y="2650753"/>
              <a:ext cx="892909" cy="671937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6" name="BASKETBALL, ,INDIVIDUAL, ,PLAYERS SR, ,MANAGER Feng Andy"/>
            <p:cNvSpPr/>
            <p:nvPr/>
          </p:nvSpPr>
          <p:spPr>
            <a:xfrm>
              <a:off x="358415" y="2686830"/>
              <a:ext cx="775659" cy="4780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BASKETBALL INDIVIDUAL PLAYERS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Feng Andy</a:t>
              </a:r>
            </a:p>
          </p:txBody>
        </p:sp>
        <p:sp>
          <p:nvSpPr>
            <p:cNvPr id="177" name="Shape"/>
            <p:cNvSpPr/>
            <p:nvPr/>
          </p:nvSpPr>
          <p:spPr>
            <a:xfrm>
              <a:off x="313319" y="3187400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8" name="Band (CLT Group)"/>
            <p:cNvSpPr/>
            <p:nvPr/>
          </p:nvSpPr>
          <p:spPr>
            <a:xfrm>
              <a:off x="371944" y="3209948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9" name="U"/>
            <p:cNvSpPr/>
            <p:nvPr/>
          </p:nvSpPr>
          <p:spPr>
            <a:xfrm>
              <a:off x="1070938" y="3209948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80" name="Group"/>
          <p:cNvGrpSpPr/>
          <p:nvPr/>
        </p:nvGrpSpPr>
        <p:grpSpPr>
          <a:xfrm>
            <a:off x="299790" y="3376805"/>
            <a:ext cx="892909" cy="572725"/>
            <a:chOff x="299790" y="3376805"/>
            <a:chExt cx="892909" cy="572725"/>
          </a:xfrm>
        </p:grpSpPr>
        <p:sp>
          <p:nvSpPr>
            <p:cNvPr id="108" name="Shape"/>
            <p:cNvSpPr/>
            <p:nvPr/>
          </p:nvSpPr>
          <p:spPr>
            <a:xfrm>
              <a:off x="299790" y="3376805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1" name="CBA &amp;amp; NATIONAL, ,TEAM MENS SR, ,MANAGER Wang David"/>
            <p:cNvSpPr/>
            <p:nvPr/>
          </p:nvSpPr>
          <p:spPr>
            <a:xfrm>
              <a:off x="358415" y="3412882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CBA &amp; NATIONAL TEAM MENS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Wang David</a:t>
              </a:r>
            </a:p>
          </p:txBody>
        </p:sp>
        <p:sp>
          <p:nvSpPr>
            <p:cNvPr id="182" name="Shape"/>
            <p:cNvSpPr/>
            <p:nvPr/>
          </p:nvSpPr>
          <p:spPr>
            <a:xfrm>
              <a:off x="313319" y="3814240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3" name="Band (CLT Group)"/>
            <p:cNvSpPr/>
            <p:nvPr/>
          </p:nvSpPr>
          <p:spPr>
            <a:xfrm>
              <a:off x="371944" y="3836788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4" name="U"/>
            <p:cNvSpPr/>
            <p:nvPr/>
          </p:nvSpPr>
          <p:spPr>
            <a:xfrm>
              <a:off x="1070938" y="3836788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85" name="Group"/>
          <p:cNvGrpSpPr/>
          <p:nvPr/>
        </p:nvGrpSpPr>
        <p:grpSpPr>
          <a:xfrm>
            <a:off x="299790" y="4003645"/>
            <a:ext cx="892909" cy="572725"/>
            <a:chOff x="299790" y="4003645"/>
            <a:chExt cx="892909" cy="572725"/>
          </a:xfrm>
        </p:grpSpPr>
        <p:sp>
          <p:nvSpPr>
            <p:cNvPr id="110" name="Shape"/>
            <p:cNvSpPr/>
            <p:nvPr/>
          </p:nvSpPr>
          <p:spPr>
            <a:xfrm>
              <a:off x="299790" y="4003645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902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6" name="SPORTS, ,MARKETING, ,SUPERVISOR Wong Chun Kit"/>
            <p:cNvSpPr/>
            <p:nvPr/>
          </p:nvSpPr>
          <p:spPr>
            <a:xfrm>
              <a:off x="358415" y="4039722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EEEEEE"/>
                  </a:solidFill>
                </a:rPr>
                <a:t>SPORTS MARKETING SUPERVISOR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Wong Chun Kit</a:t>
              </a:r>
            </a:p>
          </p:txBody>
        </p:sp>
        <p:sp>
          <p:nvSpPr>
            <p:cNvPr id="187" name="Shape"/>
            <p:cNvSpPr/>
            <p:nvPr/>
          </p:nvSpPr>
          <p:spPr>
            <a:xfrm>
              <a:off x="313319" y="4441080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8" name="Band (CLT Group)"/>
            <p:cNvSpPr/>
            <p:nvPr/>
          </p:nvSpPr>
          <p:spPr>
            <a:xfrm>
              <a:off x="371944" y="4463628"/>
              <a:ext cx="703504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9" name="L"/>
            <p:cNvSpPr/>
            <p:nvPr/>
          </p:nvSpPr>
          <p:spPr>
            <a:xfrm>
              <a:off x="1075448" y="4463628"/>
              <a:ext cx="4509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90" name="Group"/>
          <p:cNvGrpSpPr/>
          <p:nvPr/>
        </p:nvGrpSpPr>
        <p:grpSpPr>
          <a:xfrm>
            <a:off x="1219756" y="1397073"/>
            <a:ext cx="892909" cy="572725"/>
            <a:chOff x="1219756" y="1397073"/>
            <a:chExt cx="892909" cy="572725"/>
          </a:xfrm>
        </p:grpSpPr>
        <p:sp>
          <p:nvSpPr>
            <p:cNvPr id="112" name="Shape"/>
            <p:cNvSpPr/>
            <p:nvPr/>
          </p:nvSpPr>
          <p:spPr>
            <a:xfrm>
              <a:off x="1219756" y="1397073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1" name="DIRECTOR,, ,RUNNING &amp;amp; SPORT, ,PERF SM Wang Natalie"/>
            <p:cNvSpPr/>
            <p:nvPr/>
          </p:nvSpPr>
          <p:spPr>
            <a:xfrm>
              <a:off x="1278382" y="1433150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DIRECTOR, RUNNING &amp; SPORT PERF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Wang Natalie</a:t>
              </a:r>
            </a:p>
          </p:txBody>
        </p:sp>
        <p:sp>
          <p:nvSpPr>
            <p:cNvPr id="192" name="Shape"/>
            <p:cNvSpPr/>
            <p:nvPr/>
          </p:nvSpPr>
          <p:spPr>
            <a:xfrm>
              <a:off x="1233285" y="1834508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3" name="Band (CLT Group)"/>
            <p:cNvSpPr/>
            <p:nvPr/>
          </p:nvSpPr>
          <p:spPr>
            <a:xfrm>
              <a:off x="1291911" y="1857056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4" name="E"/>
            <p:cNvSpPr/>
            <p:nvPr/>
          </p:nvSpPr>
          <p:spPr>
            <a:xfrm>
              <a:off x="1990905" y="1857056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95" name="Group"/>
          <p:cNvGrpSpPr/>
          <p:nvPr/>
        </p:nvGrpSpPr>
        <p:grpSpPr>
          <a:xfrm>
            <a:off x="1364065" y="2023913"/>
            <a:ext cx="892909" cy="572725"/>
            <a:chOff x="1364065" y="2023913"/>
            <a:chExt cx="892909" cy="572725"/>
          </a:xfrm>
        </p:grpSpPr>
        <p:sp>
          <p:nvSpPr>
            <p:cNvPr id="114" name="Shape"/>
            <p:cNvSpPr/>
            <p:nvPr/>
          </p:nvSpPr>
          <p:spPr>
            <a:xfrm>
              <a:off x="1364065" y="2023913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6" name="UNIVERSITY, SKATE, ,&amp;amp; WOMENS, ,MANAGER Open Position"/>
            <p:cNvSpPr/>
            <p:nvPr/>
          </p:nvSpPr>
          <p:spPr>
            <a:xfrm>
              <a:off x="1422690" y="2059990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UNIVERSITY, SKATE &amp; WOMENS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197" name="Shape"/>
            <p:cNvSpPr/>
            <p:nvPr/>
          </p:nvSpPr>
          <p:spPr>
            <a:xfrm>
              <a:off x="1377594" y="2461348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8" name="Band (CLT Group)"/>
            <p:cNvSpPr/>
            <p:nvPr/>
          </p:nvSpPr>
          <p:spPr>
            <a:xfrm>
              <a:off x="1436219" y="2483896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9" name="U"/>
            <p:cNvSpPr/>
            <p:nvPr/>
          </p:nvSpPr>
          <p:spPr>
            <a:xfrm>
              <a:off x="2135213" y="2483896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1364065" y="2650753"/>
            <a:ext cx="892909" cy="671937"/>
            <a:chOff x="1364065" y="2650753"/>
            <a:chExt cx="892909" cy="671937"/>
          </a:xfrm>
        </p:grpSpPr>
        <p:sp>
          <p:nvSpPr>
            <p:cNvPr id="116" name="Shape"/>
            <p:cNvSpPr/>
            <p:nvPr/>
          </p:nvSpPr>
          <p:spPr>
            <a:xfrm>
              <a:off x="1364065" y="2650753"/>
              <a:ext cx="892909" cy="671937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1" name="CLUB &amp;amp; YOUTH, ,ATHLETES, ,DEVELOPMENT SR, ,MGR Zhang Ji Nuan Chris"/>
            <p:cNvSpPr/>
            <p:nvPr/>
          </p:nvSpPr>
          <p:spPr>
            <a:xfrm>
              <a:off x="1422690" y="2686830"/>
              <a:ext cx="775659" cy="4780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CLUB &amp; YOUTH ATHLETES DEVELOPMENT SR MGR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Zhang Ji Nuan Chris</a:t>
              </a:r>
            </a:p>
          </p:txBody>
        </p:sp>
        <p:sp>
          <p:nvSpPr>
            <p:cNvPr id="202" name="Shape"/>
            <p:cNvSpPr/>
            <p:nvPr/>
          </p:nvSpPr>
          <p:spPr>
            <a:xfrm>
              <a:off x="1377594" y="3187400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3" name="Band (CLT Group)"/>
            <p:cNvSpPr/>
            <p:nvPr/>
          </p:nvSpPr>
          <p:spPr>
            <a:xfrm>
              <a:off x="1436219" y="3209948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4" name="U"/>
            <p:cNvSpPr/>
            <p:nvPr/>
          </p:nvSpPr>
          <p:spPr>
            <a:xfrm>
              <a:off x="2135213" y="3209948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5" name="Group"/>
          <p:cNvGrpSpPr/>
          <p:nvPr/>
        </p:nvGrpSpPr>
        <p:grpSpPr>
          <a:xfrm>
            <a:off x="1364065" y="3376805"/>
            <a:ext cx="892909" cy="473513"/>
            <a:chOff x="1364065" y="3376805"/>
            <a:chExt cx="892909" cy="473513"/>
          </a:xfrm>
        </p:grpSpPr>
        <p:sp>
          <p:nvSpPr>
            <p:cNvPr id="118" name="Shape"/>
            <p:cNvSpPr/>
            <p:nvPr/>
          </p:nvSpPr>
          <p:spPr>
            <a:xfrm>
              <a:off x="1364065" y="3376805"/>
              <a:ext cx="892909" cy="4735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6" name="TENNIS &amp;amp; NJT, ,MANAGER Zhou Feng"/>
            <p:cNvSpPr/>
            <p:nvPr/>
          </p:nvSpPr>
          <p:spPr>
            <a:xfrm>
              <a:off x="1422690" y="3412882"/>
              <a:ext cx="775659" cy="2795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TENNIS &amp; NJT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Zhou Feng</a:t>
              </a:r>
            </a:p>
          </p:txBody>
        </p:sp>
        <p:sp>
          <p:nvSpPr>
            <p:cNvPr id="207" name="Shape"/>
            <p:cNvSpPr/>
            <p:nvPr/>
          </p:nvSpPr>
          <p:spPr>
            <a:xfrm>
              <a:off x="1377594" y="3715028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8" name="Band (CLT Group)"/>
            <p:cNvSpPr/>
            <p:nvPr/>
          </p:nvSpPr>
          <p:spPr>
            <a:xfrm>
              <a:off x="1436219" y="3737576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9" name="U"/>
            <p:cNvSpPr/>
            <p:nvPr/>
          </p:nvSpPr>
          <p:spPr>
            <a:xfrm>
              <a:off x="2135213" y="3737576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0" name="Group"/>
          <p:cNvGrpSpPr/>
          <p:nvPr/>
        </p:nvGrpSpPr>
        <p:grpSpPr>
          <a:xfrm>
            <a:off x="1364065" y="3904433"/>
            <a:ext cx="892909" cy="572725"/>
            <a:chOff x="1364065" y="3904433"/>
            <a:chExt cx="892909" cy="572725"/>
          </a:xfrm>
        </p:grpSpPr>
        <p:sp>
          <p:nvSpPr>
            <p:cNvPr id="120" name="Shape"/>
            <p:cNvSpPr/>
            <p:nvPr/>
          </p:nvSpPr>
          <p:spPr>
            <a:xfrm>
              <a:off x="1364065" y="3904433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1" name="NATIONAL TEAM &amp;amp;, ,INDIVIDUALS SR, ,MANAGER Li Milo"/>
            <p:cNvSpPr/>
            <p:nvPr/>
          </p:nvSpPr>
          <p:spPr>
            <a:xfrm>
              <a:off x="1422690" y="3940510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NATIONAL TEAM &amp; INDIVIDUALS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Li Milo</a:t>
              </a:r>
            </a:p>
          </p:txBody>
        </p:sp>
        <p:sp>
          <p:nvSpPr>
            <p:cNvPr id="212" name="Shape"/>
            <p:cNvSpPr/>
            <p:nvPr/>
          </p:nvSpPr>
          <p:spPr>
            <a:xfrm>
              <a:off x="1377594" y="4341868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3" name="Band (CLT Group)"/>
            <p:cNvSpPr/>
            <p:nvPr/>
          </p:nvSpPr>
          <p:spPr>
            <a:xfrm>
              <a:off x="1436219" y="4364416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4" name="U"/>
            <p:cNvSpPr/>
            <p:nvPr/>
          </p:nvSpPr>
          <p:spPr>
            <a:xfrm>
              <a:off x="2135213" y="4364416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5" name="Group"/>
          <p:cNvGrpSpPr/>
          <p:nvPr/>
        </p:nvGrpSpPr>
        <p:grpSpPr>
          <a:xfrm>
            <a:off x="2284031" y="1397073"/>
            <a:ext cx="892909" cy="473513"/>
            <a:chOff x="2284031" y="1397073"/>
            <a:chExt cx="892909" cy="473513"/>
          </a:xfrm>
        </p:grpSpPr>
        <p:sp>
          <p:nvSpPr>
            <p:cNvPr id="122" name="Shape"/>
            <p:cNvSpPr/>
            <p:nvPr/>
          </p:nvSpPr>
          <p:spPr>
            <a:xfrm>
              <a:off x="2284031" y="1397073"/>
              <a:ext cx="892909" cy="4735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6" name="DIRECTOR,, ,FOOTBALL SM Zhang Eric"/>
            <p:cNvSpPr/>
            <p:nvPr/>
          </p:nvSpPr>
          <p:spPr>
            <a:xfrm>
              <a:off x="2342657" y="1433150"/>
              <a:ext cx="775659" cy="2795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DIRECTOR, FOOTBALL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Zhang Eric</a:t>
              </a:r>
            </a:p>
          </p:txBody>
        </p:sp>
        <p:sp>
          <p:nvSpPr>
            <p:cNvPr id="217" name="Shape"/>
            <p:cNvSpPr/>
            <p:nvPr/>
          </p:nvSpPr>
          <p:spPr>
            <a:xfrm>
              <a:off x="2297560" y="1735296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8" name="Band (CLT Group)"/>
            <p:cNvSpPr/>
            <p:nvPr/>
          </p:nvSpPr>
          <p:spPr>
            <a:xfrm>
              <a:off x="2356185" y="1757844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9" name="E"/>
            <p:cNvSpPr/>
            <p:nvPr/>
          </p:nvSpPr>
          <p:spPr>
            <a:xfrm>
              <a:off x="3055180" y="1757844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0" name="Group"/>
          <p:cNvGrpSpPr/>
          <p:nvPr/>
        </p:nvGrpSpPr>
        <p:grpSpPr>
          <a:xfrm>
            <a:off x="2428340" y="1924701"/>
            <a:ext cx="892909" cy="374301"/>
            <a:chOff x="2428340" y="1924701"/>
            <a:chExt cx="892909" cy="374301"/>
          </a:xfrm>
        </p:grpSpPr>
        <p:sp>
          <p:nvSpPr>
            <p:cNvPr id="124" name="Shape"/>
            <p:cNvSpPr/>
            <p:nvPr/>
          </p:nvSpPr>
          <p:spPr>
            <a:xfrm>
              <a:off x="2428340" y="1924701"/>
              <a:ext cx="892909" cy="37430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1" name="CFA DIRECTOR Cao Patrick"/>
            <p:cNvSpPr/>
            <p:nvPr/>
          </p:nvSpPr>
          <p:spPr>
            <a:xfrm>
              <a:off x="2486965" y="1960778"/>
              <a:ext cx="775659" cy="18038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CFA DIRECTOR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Cao Patrick</a:t>
              </a:r>
            </a:p>
          </p:txBody>
        </p:sp>
        <p:sp>
          <p:nvSpPr>
            <p:cNvPr id="222" name="Shape"/>
            <p:cNvSpPr/>
            <p:nvPr/>
          </p:nvSpPr>
          <p:spPr>
            <a:xfrm>
              <a:off x="2441869" y="2163712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3" name="Band (CLT Group)"/>
            <p:cNvSpPr/>
            <p:nvPr/>
          </p:nvSpPr>
          <p:spPr>
            <a:xfrm>
              <a:off x="2500494" y="2186260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4" name="E"/>
            <p:cNvSpPr/>
            <p:nvPr/>
          </p:nvSpPr>
          <p:spPr>
            <a:xfrm>
              <a:off x="3199488" y="2186260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25" name="Group"/>
          <p:cNvGrpSpPr/>
          <p:nvPr/>
        </p:nvGrpSpPr>
        <p:grpSpPr>
          <a:xfrm>
            <a:off x="2428340" y="2353117"/>
            <a:ext cx="892909" cy="671937"/>
            <a:chOff x="2428340" y="2353117"/>
            <a:chExt cx="892909" cy="671937"/>
          </a:xfrm>
        </p:grpSpPr>
        <p:sp>
          <p:nvSpPr>
            <p:cNvPr id="126" name="Shape"/>
            <p:cNvSpPr/>
            <p:nvPr/>
          </p:nvSpPr>
          <p:spPr>
            <a:xfrm>
              <a:off x="2428340" y="2353117"/>
              <a:ext cx="892909" cy="671937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902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6" name="FOOTBALL, ,PLAYERS, ,ASSISTANT, ,MANAGER Guo MingKang"/>
            <p:cNvSpPr/>
            <p:nvPr/>
          </p:nvSpPr>
          <p:spPr>
            <a:xfrm>
              <a:off x="2486965" y="2389194"/>
              <a:ext cx="775659" cy="4780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EEEEEE"/>
                  </a:solidFill>
                </a:rPr>
                <a:t>FOOTBALL PLAYERS ASSISTANT MANAGER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Guo MingKang</a:t>
              </a:r>
            </a:p>
          </p:txBody>
        </p:sp>
        <p:sp>
          <p:nvSpPr>
            <p:cNvPr id="227" name="Shape"/>
            <p:cNvSpPr/>
            <p:nvPr/>
          </p:nvSpPr>
          <p:spPr>
            <a:xfrm>
              <a:off x="2441869" y="2889764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8" name="Band (CLT Group)"/>
            <p:cNvSpPr/>
            <p:nvPr/>
          </p:nvSpPr>
          <p:spPr>
            <a:xfrm>
              <a:off x="2500494" y="2912312"/>
              <a:ext cx="703504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9" name="L"/>
            <p:cNvSpPr/>
            <p:nvPr/>
          </p:nvSpPr>
          <p:spPr>
            <a:xfrm>
              <a:off x="3203998" y="2912312"/>
              <a:ext cx="4509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30" name="Group"/>
          <p:cNvGrpSpPr/>
          <p:nvPr/>
        </p:nvGrpSpPr>
        <p:grpSpPr>
          <a:xfrm>
            <a:off x="2428340" y="3079169"/>
            <a:ext cx="892909" cy="374301"/>
            <a:chOff x="2428340" y="3079169"/>
            <a:chExt cx="892909" cy="374301"/>
          </a:xfrm>
        </p:grpSpPr>
        <p:sp>
          <p:nvSpPr>
            <p:cNvPr id="128" name="Shape"/>
            <p:cNvSpPr/>
            <p:nvPr/>
          </p:nvSpPr>
          <p:spPr>
            <a:xfrm>
              <a:off x="2428340" y="3079169"/>
              <a:ext cx="892909" cy="374301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1" name="CSL DIRECTOR Qiu Xiaojie"/>
            <p:cNvSpPr/>
            <p:nvPr/>
          </p:nvSpPr>
          <p:spPr>
            <a:xfrm>
              <a:off x="2486965" y="3115246"/>
              <a:ext cx="775659" cy="18038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CSL DIRECTOR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Qiu Xiaojie</a:t>
              </a:r>
            </a:p>
          </p:txBody>
        </p:sp>
        <p:sp>
          <p:nvSpPr>
            <p:cNvPr id="232" name="Shape"/>
            <p:cNvSpPr/>
            <p:nvPr/>
          </p:nvSpPr>
          <p:spPr>
            <a:xfrm>
              <a:off x="2441869" y="3318180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3" name="Band (CLT Group)"/>
            <p:cNvSpPr/>
            <p:nvPr/>
          </p:nvSpPr>
          <p:spPr>
            <a:xfrm>
              <a:off x="2500494" y="3340728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4" name="E"/>
            <p:cNvSpPr/>
            <p:nvPr/>
          </p:nvSpPr>
          <p:spPr>
            <a:xfrm>
              <a:off x="3199488" y="3340728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35" name="Group"/>
          <p:cNvGrpSpPr/>
          <p:nvPr/>
        </p:nvGrpSpPr>
        <p:grpSpPr>
          <a:xfrm>
            <a:off x="3348306" y="1397073"/>
            <a:ext cx="892909" cy="473513"/>
            <a:chOff x="3348306" y="1397073"/>
            <a:chExt cx="892909" cy="473513"/>
          </a:xfrm>
        </p:grpSpPr>
        <p:sp>
          <p:nvSpPr>
            <p:cNvPr id="130" name="Shape"/>
            <p:cNvSpPr/>
            <p:nvPr/>
          </p:nvSpPr>
          <p:spPr>
            <a:xfrm>
              <a:off x="3348306" y="1397073"/>
              <a:ext cx="892909" cy="4735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6" name="DIR TRAINING &amp;amp;, ,FITNESS SM Duan Brian"/>
            <p:cNvSpPr/>
            <p:nvPr/>
          </p:nvSpPr>
          <p:spPr>
            <a:xfrm>
              <a:off x="3406931" y="1433150"/>
              <a:ext cx="775659" cy="2795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 TRAINING &amp; FITNESS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Duan Brian</a:t>
              </a:r>
            </a:p>
          </p:txBody>
        </p:sp>
        <p:sp>
          <p:nvSpPr>
            <p:cNvPr id="237" name="Shape"/>
            <p:cNvSpPr/>
            <p:nvPr/>
          </p:nvSpPr>
          <p:spPr>
            <a:xfrm>
              <a:off x="3361835" y="1735296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8" name="Band (CLT Group)"/>
            <p:cNvSpPr/>
            <p:nvPr/>
          </p:nvSpPr>
          <p:spPr>
            <a:xfrm>
              <a:off x="3420460" y="1757844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9" name="E"/>
            <p:cNvSpPr/>
            <p:nvPr/>
          </p:nvSpPr>
          <p:spPr>
            <a:xfrm>
              <a:off x="4119455" y="1757844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0" name="Group"/>
          <p:cNvGrpSpPr/>
          <p:nvPr/>
        </p:nvGrpSpPr>
        <p:grpSpPr>
          <a:xfrm>
            <a:off x="3492615" y="1924701"/>
            <a:ext cx="892909" cy="473513"/>
            <a:chOff x="3492615" y="1924701"/>
            <a:chExt cx="892909" cy="473513"/>
          </a:xfrm>
        </p:grpSpPr>
        <p:sp>
          <p:nvSpPr>
            <p:cNvPr id="132" name="Shape"/>
            <p:cNvSpPr/>
            <p:nvPr/>
          </p:nvSpPr>
          <p:spPr>
            <a:xfrm>
              <a:off x="3492615" y="1924701"/>
              <a:ext cx="892909" cy="4735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1" name="FITNESS &amp;amp; NTC, ,MANAGER Wang Vanessa"/>
            <p:cNvSpPr/>
            <p:nvPr/>
          </p:nvSpPr>
          <p:spPr>
            <a:xfrm>
              <a:off x="3551240" y="1960778"/>
              <a:ext cx="775659" cy="2795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FITNESS &amp; NTC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Wang Vanessa</a:t>
              </a:r>
            </a:p>
          </p:txBody>
        </p:sp>
        <p:sp>
          <p:nvSpPr>
            <p:cNvPr id="242" name="Shape"/>
            <p:cNvSpPr/>
            <p:nvPr/>
          </p:nvSpPr>
          <p:spPr>
            <a:xfrm>
              <a:off x="3506144" y="2262924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3" name="Band (CLT Group)"/>
            <p:cNvSpPr/>
            <p:nvPr/>
          </p:nvSpPr>
          <p:spPr>
            <a:xfrm>
              <a:off x="3564769" y="2285472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4" name="U"/>
            <p:cNvSpPr/>
            <p:nvPr/>
          </p:nvSpPr>
          <p:spPr>
            <a:xfrm>
              <a:off x="4263763" y="2285472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5" name="Group"/>
          <p:cNvGrpSpPr/>
          <p:nvPr/>
        </p:nvGrpSpPr>
        <p:grpSpPr>
          <a:xfrm>
            <a:off x="3492615" y="2452329"/>
            <a:ext cx="892909" cy="671937"/>
            <a:chOff x="3492615" y="2452329"/>
            <a:chExt cx="892909" cy="671937"/>
          </a:xfrm>
        </p:grpSpPr>
        <p:sp>
          <p:nvSpPr>
            <p:cNvPr id="134" name="Shape"/>
            <p:cNvSpPr/>
            <p:nvPr/>
          </p:nvSpPr>
          <p:spPr>
            <a:xfrm>
              <a:off x="3492615" y="2452329"/>
              <a:ext cx="892909" cy="671937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902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6" name="BASEBALL,, ,TRAINING &amp;amp;, ,RUNNING ASST, ,MGR Shih Mars"/>
            <p:cNvSpPr/>
            <p:nvPr/>
          </p:nvSpPr>
          <p:spPr>
            <a:xfrm>
              <a:off x="3551240" y="2488406"/>
              <a:ext cx="775659" cy="47802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EEEEEE"/>
                  </a:solidFill>
                </a:rPr>
                <a:t>BASEBALL, TRAINING &amp; RUNNING ASST MGR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Shih Mars</a:t>
              </a:r>
            </a:p>
          </p:txBody>
        </p:sp>
        <p:sp>
          <p:nvSpPr>
            <p:cNvPr id="247" name="Shape"/>
            <p:cNvSpPr/>
            <p:nvPr/>
          </p:nvSpPr>
          <p:spPr>
            <a:xfrm>
              <a:off x="3506144" y="2988976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8" name="Band (CLT Group)"/>
            <p:cNvSpPr/>
            <p:nvPr/>
          </p:nvSpPr>
          <p:spPr>
            <a:xfrm>
              <a:off x="3564769" y="3011524"/>
              <a:ext cx="703504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9" name="L"/>
            <p:cNvSpPr/>
            <p:nvPr/>
          </p:nvSpPr>
          <p:spPr>
            <a:xfrm>
              <a:off x="4268273" y="3011524"/>
              <a:ext cx="4509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3492615" y="3178381"/>
            <a:ext cx="892909" cy="572725"/>
            <a:chOff x="3492615" y="3178381"/>
            <a:chExt cx="892909" cy="572725"/>
          </a:xfrm>
        </p:grpSpPr>
        <p:sp>
          <p:nvSpPr>
            <p:cNvPr id="136" name="Shape"/>
            <p:cNvSpPr/>
            <p:nvPr/>
          </p:nvSpPr>
          <p:spPr>
            <a:xfrm>
              <a:off x="3492615" y="3178381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1" name="PERFORMANCE &amp;amp;, ,LIFESTYLE SR, ,MANAGER Chen Tim"/>
            <p:cNvSpPr/>
            <p:nvPr/>
          </p:nvSpPr>
          <p:spPr>
            <a:xfrm>
              <a:off x="3551240" y="3214458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PERFORMANCE &amp; LIFESTYLE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Chen Tim</a:t>
              </a:r>
            </a:p>
          </p:txBody>
        </p:sp>
        <p:sp>
          <p:nvSpPr>
            <p:cNvPr id="252" name="Shape"/>
            <p:cNvSpPr/>
            <p:nvPr/>
          </p:nvSpPr>
          <p:spPr>
            <a:xfrm>
              <a:off x="3506144" y="3615816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3" name="Band (CLT Group)"/>
            <p:cNvSpPr/>
            <p:nvPr/>
          </p:nvSpPr>
          <p:spPr>
            <a:xfrm>
              <a:off x="3564769" y="3638364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4" name="U"/>
            <p:cNvSpPr/>
            <p:nvPr/>
          </p:nvSpPr>
          <p:spPr>
            <a:xfrm>
              <a:off x="4263763" y="3638364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5" name="Group"/>
          <p:cNvGrpSpPr/>
          <p:nvPr/>
        </p:nvGrpSpPr>
        <p:grpSpPr>
          <a:xfrm>
            <a:off x="3492615" y="3805221"/>
            <a:ext cx="892909" cy="572725"/>
            <a:chOff x="3492615" y="3805221"/>
            <a:chExt cx="892909" cy="572725"/>
          </a:xfrm>
        </p:grpSpPr>
        <p:sp>
          <p:nvSpPr>
            <p:cNvPr id="138" name="Shape"/>
            <p:cNvSpPr/>
            <p:nvPr/>
          </p:nvSpPr>
          <p:spPr>
            <a:xfrm>
              <a:off x="3492615" y="3805221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902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6" name="YOGA &amp;amp; DANCE, ,ASSISTANT, ,MANAGER Xie Catrina"/>
            <p:cNvSpPr/>
            <p:nvPr/>
          </p:nvSpPr>
          <p:spPr>
            <a:xfrm>
              <a:off x="3551240" y="3841298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EEEEEE"/>
                  </a:solidFill>
                </a:rPr>
                <a:t>YOGA &amp; DANCE ASSISTANT MANAGER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Xie Catrina</a:t>
              </a:r>
            </a:p>
          </p:txBody>
        </p:sp>
        <p:sp>
          <p:nvSpPr>
            <p:cNvPr id="257" name="Shape"/>
            <p:cNvSpPr/>
            <p:nvPr/>
          </p:nvSpPr>
          <p:spPr>
            <a:xfrm>
              <a:off x="3506144" y="4242656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8" name="Band (CLT Group)"/>
            <p:cNvSpPr/>
            <p:nvPr/>
          </p:nvSpPr>
          <p:spPr>
            <a:xfrm>
              <a:off x="3564769" y="4265204"/>
              <a:ext cx="703504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9" name="L"/>
            <p:cNvSpPr/>
            <p:nvPr/>
          </p:nvSpPr>
          <p:spPr>
            <a:xfrm>
              <a:off x="4268273" y="4265204"/>
              <a:ext cx="4509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60" name="Group"/>
          <p:cNvGrpSpPr/>
          <p:nvPr/>
        </p:nvGrpSpPr>
        <p:grpSpPr>
          <a:xfrm>
            <a:off x="4340427" y="1397073"/>
            <a:ext cx="892909" cy="473513"/>
            <a:chOff x="4340427" y="1397073"/>
            <a:chExt cx="892909" cy="473513"/>
          </a:xfrm>
        </p:grpSpPr>
        <p:sp>
          <p:nvSpPr>
            <p:cNvPr id="140" name="Shape"/>
            <p:cNvSpPr/>
            <p:nvPr/>
          </p:nvSpPr>
          <p:spPr>
            <a:xfrm>
              <a:off x="4340427" y="1397073"/>
              <a:ext cx="892909" cy="4735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9020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EXECUTIVE, ,ASSISTANT Ge YaoHan"/>
            <p:cNvSpPr/>
            <p:nvPr/>
          </p:nvSpPr>
          <p:spPr>
            <a:xfrm>
              <a:off x="4399052" y="1433150"/>
              <a:ext cx="775659" cy="2795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490">
                  <a:solidFill>
                    <a:srgbClr val="EEEEEE"/>
                  </a:solidFill>
                </a:rPr>
                <a:t>Ge YaoHan</a:t>
              </a:r>
            </a:p>
          </p:txBody>
        </p:sp>
        <p:sp>
          <p:nvSpPr>
            <p:cNvPr id="262" name="Shape"/>
            <p:cNvSpPr/>
            <p:nvPr/>
          </p:nvSpPr>
          <p:spPr>
            <a:xfrm>
              <a:off x="4353956" y="1735296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3" name="Band (CLT Group)"/>
            <p:cNvSpPr/>
            <p:nvPr/>
          </p:nvSpPr>
          <p:spPr>
            <a:xfrm>
              <a:off x="4412581" y="1757844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4" name="A"/>
            <p:cNvSpPr/>
            <p:nvPr/>
          </p:nvSpPr>
          <p:spPr>
            <a:xfrm>
              <a:off x="5111575" y="1757844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65" name="Group"/>
          <p:cNvGrpSpPr/>
          <p:nvPr/>
        </p:nvGrpSpPr>
        <p:grpSpPr>
          <a:xfrm>
            <a:off x="5332548" y="1397073"/>
            <a:ext cx="892909" cy="473513"/>
            <a:chOff x="5332548" y="1397073"/>
            <a:chExt cx="892909" cy="473513"/>
          </a:xfrm>
        </p:grpSpPr>
        <p:sp>
          <p:nvSpPr>
            <p:cNvPr id="142" name="Shape"/>
            <p:cNvSpPr/>
            <p:nvPr/>
          </p:nvSpPr>
          <p:spPr>
            <a:xfrm>
              <a:off x="5332548" y="1397073"/>
              <a:ext cx="892909" cy="4735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DIRECTOR, ,OPERATIONS GC SM Wang Frank"/>
            <p:cNvSpPr/>
            <p:nvPr/>
          </p:nvSpPr>
          <p:spPr>
            <a:xfrm>
              <a:off x="5391173" y="1433150"/>
              <a:ext cx="775659" cy="2795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DIRECTOR OPERATIONS GC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Wang Frank</a:t>
              </a:r>
            </a:p>
          </p:txBody>
        </p:sp>
        <p:sp>
          <p:nvSpPr>
            <p:cNvPr id="267" name="Shape"/>
            <p:cNvSpPr/>
            <p:nvPr/>
          </p:nvSpPr>
          <p:spPr>
            <a:xfrm>
              <a:off x="5346077" y="1735296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8" name="Band (CLT Group)"/>
            <p:cNvSpPr/>
            <p:nvPr/>
          </p:nvSpPr>
          <p:spPr>
            <a:xfrm>
              <a:off x="5404702" y="1757844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9" name="E"/>
            <p:cNvSpPr/>
            <p:nvPr/>
          </p:nvSpPr>
          <p:spPr>
            <a:xfrm>
              <a:off x="6103696" y="1757844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70" name="Group"/>
          <p:cNvGrpSpPr/>
          <p:nvPr/>
        </p:nvGrpSpPr>
        <p:grpSpPr>
          <a:xfrm>
            <a:off x="5476856" y="1924701"/>
            <a:ext cx="892909" cy="572725"/>
            <a:chOff x="5476856" y="1924701"/>
            <a:chExt cx="892909" cy="572725"/>
          </a:xfrm>
        </p:grpSpPr>
        <p:sp>
          <p:nvSpPr>
            <p:cNvPr id="144" name="Shape"/>
            <p:cNvSpPr/>
            <p:nvPr/>
          </p:nvSpPr>
          <p:spPr>
            <a:xfrm>
              <a:off x="5476856" y="1924701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1" name="SENIOR MANAGER, ,CONTRACT &amp;amp;, ,COMPLIANCE Wu Cindy"/>
            <p:cNvSpPr/>
            <p:nvPr/>
          </p:nvSpPr>
          <p:spPr>
            <a:xfrm>
              <a:off x="5535481" y="1960778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SENIOR MANAGER CONTRACT &amp; COMPLIANCE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Wu Cindy</a:t>
              </a:r>
            </a:p>
          </p:txBody>
        </p:sp>
        <p:sp>
          <p:nvSpPr>
            <p:cNvPr id="272" name="Shape"/>
            <p:cNvSpPr/>
            <p:nvPr/>
          </p:nvSpPr>
          <p:spPr>
            <a:xfrm>
              <a:off x="5490385" y="2362136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3" name="Band (CLT Group)"/>
            <p:cNvSpPr/>
            <p:nvPr/>
          </p:nvSpPr>
          <p:spPr>
            <a:xfrm>
              <a:off x="5549010" y="2384684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4" name="U"/>
            <p:cNvSpPr/>
            <p:nvPr/>
          </p:nvSpPr>
          <p:spPr>
            <a:xfrm>
              <a:off x="6248004" y="2384684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5" name="Group"/>
          <p:cNvGrpSpPr/>
          <p:nvPr/>
        </p:nvGrpSpPr>
        <p:grpSpPr>
          <a:xfrm>
            <a:off x="5476856" y="2551541"/>
            <a:ext cx="892909" cy="572725"/>
            <a:chOff x="5476856" y="2551541"/>
            <a:chExt cx="892909" cy="572725"/>
          </a:xfrm>
        </p:grpSpPr>
        <p:sp>
          <p:nvSpPr>
            <p:cNvPr id="146" name="Shape"/>
            <p:cNvSpPr/>
            <p:nvPr/>
          </p:nvSpPr>
          <p:spPr>
            <a:xfrm>
              <a:off x="5476856" y="2551541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6" name="SENIOR MANAGER, ,INVENTORY, ,PLANNING Chen Cecilia"/>
            <p:cNvSpPr/>
            <p:nvPr/>
          </p:nvSpPr>
          <p:spPr>
            <a:xfrm>
              <a:off x="5535481" y="2587618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SENIOR MANAGER INVENTORY PLANNING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Chen Cecilia</a:t>
              </a:r>
            </a:p>
          </p:txBody>
        </p:sp>
        <p:sp>
          <p:nvSpPr>
            <p:cNvPr id="277" name="Shape"/>
            <p:cNvSpPr/>
            <p:nvPr/>
          </p:nvSpPr>
          <p:spPr>
            <a:xfrm>
              <a:off x="5490385" y="2988976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8" name="Band (CLT Group)"/>
            <p:cNvSpPr/>
            <p:nvPr/>
          </p:nvSpPr>
          <p:spPr>
            <a:xfrm>
              <a:off x="5549010" y="3011524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9" name="U"/>
            <p:cNvSpPr/>
            <p:nvPr/>
          </p:nvSpPr>
          <p:spPr>
            <a:xfrm>
              <a:off x="6248004" y="3011524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0" name="Group"/>
          <p:cNvGrpSpPr/>
          <p:nvPr/>
        </p:nvGrpSpPr>
        <p:grpSpPr>
          <a:xfrm>
            <a:off x="5476856" y="3178381"/>
            <a:ext cx="892909" cy="572725"/>
            <a:chOff x="5476856" y="3178381"/>
            <a:chExt cx="892909" cy="572725"/>
          </a:xfrm>
        </p:grpSpPr>
        <p:sp>
          <p:nvSpPr>
            <p:cNvPr id="148" name="Shape"/>
            <p:cNvSpPr/>
            <p:nvPr/>
          </p:nvSpPr>
          <p:spPr>
            <a:xfrm>
              <a:off x="5476856" y="3178381"/>
              <a:ext cx="892909" cy="572725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1" name="PRODUCT MGMT &amp;amp;, ,FOOTBALL SR, ,MANAGER Shi Charlene"/>
            <p:cNvSpPr/>
            <p:nvPr/>
          </p:nvSpPr>
          <p:spPr>
            <a:xfrm>
              <a:off x="5535481" y="3214458"/>
              <a:ext cx="775659" cy="37881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PRODUCT MGMT &amp; FOOTBALL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Shi Charlene</a:t>
              </a:r>
            </a:p>
          </p:txBody>
        </p:sp>
        <p:sp>
          <p:nvSpPr>
            <p:cNvPr id="282" name="Shape"/>
            <p:cNvSpPr/>
            <p:nvPr/>
          </p:nvSpPr>
          <p:spPr>
            <a:xfrm>
              <a:off x="5490385" y="3615816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3" name="Band (CLT Group)"/>
            <p:cNvSpPr/>
            <p:nvPr/>
          </p:nvSpPr>
          <p:spPr>
            <a:xfrm>
              <a:off x="5549010" y="3638364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4" name="U"/>
            <p:cNvSpPr/>
            <p:nvPr/>
          </p:nvSpPr>
          <p:spPr>
            <a:xfrm>
              <a:off x="6248004" y="3638364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5" name="Group"/>
          <p:cNvGrpSpPr/>
          <p:nvPr/>
        </p:nvGrpSpPr>
        <p:grpSpPr>
          <a:xfrm>
            <a:off x="5476856" y="3805221"/>
            <a:ext cx="892909" cy="473513"/>
            <a:chOff x="5476856" y="3805221"/>
            <a:chExt cx="892909" cy="473513"/>
          </a:xfrm>
        </p:grpSpPr>
        <p:sp>
          <p:nvSpPr>
            <p:cNvPr id="150" name="Shape"/>
            <p:cNvSpPr/>
            <p:nvPr/>
          </p:nvSpPr>
          <p:spPr>
            <a:xfrm>
              <a:off x="5476856" y="3805221"/>
              <a:ext cx="892909" cy="4735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6" name="SENIOR FINANCE, ,MANAGER Luo Jun"/>
            <p:cNvSpPr/>
            <p:nvPr/>
          </p:nvSpPr>
          <p:spPr>
            <a:xfrm>
              <a:off x="5535481" y="3841298"/>
              <a:ext cx="775659" cy="2795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SENIOR FINANCE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Luo Jun</a:t>
              </a:r>
            </a:p>
          </p:txBody>
        </p:sp>
        <p:sp>
          <p:nvSpPr>
            <p:cNvPr id="287" name="Shape"/>
            <p:cNvSpPr/>
            <p:nvPr/>
          </p:nvSpPr>
          <p:spPr>
            <a:xfrm>
              <a:off x="5490385" y="4143444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8" name="Band (CLT Group)"/>
            <p:cNvSpPr/>
            <p:nvPr/>
          </p:nvSpPr>
          <p:spPr>
            <a:xfrm>
              <a:off x="5549010" y="4165992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9" name="U"/>
            <p:cNvSpPr/>
            <p:nvPr/>
          </p:nvSpPr>
          <p:spPr>
            <a:xfrm>
              <a:off x="6248004" y="4165992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5476856" y="4332848"/>
            <a:ext cx="892909" cy="473513"/>
            <a:chOff x="5476856" y="4332848"/>
            <a:chExt cx="892909" cy="473513"/>
          </a:xfrm>
        </p:grpSpPr>
        <p:sp>
          <p:nvSpPr>
            <p:cNvPr id="152" name="Shape"/>
            <p:cNvSpPr/>
            <p:nvPr/>
          </p:nvSpPr>
          <p:spPr>
            <a:xfrm>
              <a:off x="5476856" y="4332848"/>
              <a:ext cx="892909" cy="4735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1" name="BUYING SR, ,MANAGER Xiong Lucy"/>
            <p:cNvSpPr/>
            <p:nvPr/>
          </p:nvSpPr>
          <p:spPr>
            <a:xfrm>
              <a:off x="5535481" y="4368926"/>
              <a:ext cx="775659" cy="2795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BUYING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Xiong Lucy</a:t>
              </a:r>
            </a:p>
          </p:txBody>
        </p:sp>
        <p:sp>
          <p:nvSpPr>
            <p:cNvPr id="292" name="Shape"/>
            <p:cNvSpPr/>
            <p:nvPr/>
          </p:nvSpPr>
          <p:spPr>
            <a:xfrm>
              <a:off x="5490385" y="4671071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3" name="Band (CLT Group)"/>
            <p:cNvSpPr/>
            <p:nvPr/>
          </p:nvSpPr>
          <p:spPr>
            <a:xfrm>
              <a:off x="5549010" y="4693620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4" name="U"/>
            <p:cNvSpPr/>
            <p:nvPr/>
          </p:nvSpPr>
          <p:spPr>
            <a:xfrm>
              <a:off x="6248004" y="4693620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5" name="Group"/>
          <p:cNvGrpSpPr/>
          <p:nvPr/>
        </p:nvGrpSpPr>
        <p:grpSpPr>
          <a:xfrm>
            <a:off x="6396823" y="1397073"/>
            <a:ext cx="892909" cy="473513"/>
            <a:chOff x="6396823" y="1397073"/>
            <a:chExt cx="892909" cy="473513"/>
          </a:xfrm>
        </p:grpSpPr>
        <p:sp>
          <p:nvSpPr>
            <p:cNvPr id="154" name="Shape"/>
            <p:cNvSpPr/>
            <p:nvPr/>
          </p:nvSpPr>
          <p:spPr>
            <a:xfrm>
              <a:off x="6396823" y="1397073"/>
              <a:ext cx="892909" cy="4735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02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6" name="DIRECTOR, BRAND, ,EXPERIENCE SM Ho Shau-Yuan"/>
            <p:cNvSpPr/>
            <p:nvPr/>
          </p:nvSpPr>
          <p:spPr>
            <a:xfrm>
              <a:off x="6455448" y="1433150"/>
              <a:ext cx="775659" cy="2795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DIRECTOR, BRAND EXPERIENCE SM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Ho Shau-Yuan</a:t>
              </a:r>
            </a:p>
          </p:txBody>
        </p:sp>
        <p:sp>
          <p:nvSpPr>
            <p:cNvPr id="297" name="Shape"/>
            <p:cNvSpPr/>
            <p:nvPr/>
          </p:nvSpPr>
          <p:spPr>
            <a:xfrm>
              <a:off x="6410351" y="1735296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8" name="Band (CLT Group)"/>
            <p:cNvSpPr/>
            <p:nvPr/>
          </p:nvSpPr>
          <p:spPr>
            <a:xfrm>
              <a:off x="6468977" y="1757844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9" name="E"/>
            <p:cNvSpPr/>
            <p:nvPr/>
          </p:nvSpPr>
          <p:spPr>
            <a:xfrm>
              <a:off x="7167971" y="1757844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00" name="Group"/>
          <p:cNvGrpSpPr/>
          <p:nvPr/>
        </p:nvGrpSpPr>
        <p:grpSpPr>
          <a:xfrm>
            <a:off x="6541131" y="1924701"/>
            <a:ext cx="892909" cy="473513"/>
            <a:chOff x="6541131" y="1924701"/>
            <a:chExt cx="892909" cy="473513"/>
          </a:xfrm>
        </p:grpSpPr>
        <p:sp>
          <p:nvSpPr>
            <p:cNvPr id="156" name="Shape"/>
            <p:cNvSpPr/>
            <p:nvPr/>
          </p:nvSpPr>
          <p:spPr>
            <a:xfrm>
              <a:off x="6541131" y="1924701"/>
              <a:ext cx="892909" cy="4735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1" name="BRAND EXP MENS, ,SR MANAGER Ye Joseph Vance"/>
            <p:cNvSpPr/>
            <p:nvPr/>
          </p:nvSpPr>
          <p:spPr>
            <a:xfrm>
              <a:off x="6599756" y="1960778"/>
              <a:ext cx="775659" cy="2795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BRAND EXP MENS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Ye Joseph Vance</a:t>
              </a:r>
            </a:p>
          </p:txBody>
        </p:sp>
        <p:sp>
          <p:nvSpPr>
            <p:cNvPr id="302" name="Shape"/>
            <p:cNvSpPr/>
            <p:nvPr/>
          </p:nvSpPr>
          <p:spPr>
            <a:xfrm>
              <a:off x="6554660" y="2262924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3" name="Band (CLT Group)"/>
            <p:cNvSpPr/>
            <p:nvPr/>
          </p:nvSpPr>
          <p:spPr>
            <a:xfrm>
              <a:off x="6613285" y="2285472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4" name="U"/>
            <p:cNvSpPr/>
            <p:nvPr/>
          </p:nvSpPr>
          <p:spPr>
            <a:xfrm>
              <a:off x="7312279" y="2285472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5" name="Group"/>
          <p:cNvGrpSpPr/>
          <p:nvPr/>
        </p:nvGrpSpPr>
        <p:grpSpPr>
          <a:xfrm>
            <a:off x="6541131" y="2452329"/>
            <a:ext cx="892909" cy="473513"/>
            <a:chOff x="6541131" y="2452329"/>
            <a:chExt cx="892909" cy="473513"/>
          </a:xfrm>
        </p:grpSpPr>
        <p:sp>
          <p:nvSpPr>
            <p:cNvPr id="158" name="Shape"/>
            <p:cNvSpPr/>
            <p:nvPr/>
          </p:nvSpPr>
          <p:spPr>
            <a:xfrm>
              <a:off x="6541131" y="2452329"/>
              <a:ext cx="892909" cy="47351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215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02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6" name="BRAND EXP WOMEN, ,SR MANAGER Hsu Ya-Lin"/>
            <p:cNvSpPr/>
            <p:nvPr/>
          </p:nvSpPr>
          <p:spPr>
            <a:xfrm>
              <a:off x="6599756" y="2488406"/>
              <a:ext cx="775659" cy="27959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00" b="1">
                  <a:solidFill>
                    <a:srgbClr val="282828"/>
                  </a:solidFill>
                </a:rPr>
                <a:t>BRAND EXP WOMEN SR MANAGER</a:t>
              </a:r>
            </a:p>
            <a:p>
              <a:pPr algn="l"/>
              <a:r>
                <a:rPr lang="en-GB" sz="490">
                  <a:solidFill>
                    <a:srgbClr val="282828"/>
                  </a:solidFill>
                </a:rPr>
                <a:t>Hsu Ya-Lin</a:t>
              </a:r>
            </a:p>
          </p:txBody>
        </p:sp>
        <p:sp>
          <p:nvSpPr>
            <p:cNvPr id="307" name="Shape"/>
            <p:cNvSpPr/>
            <p:nvPr/>
          </p:nvSpPr>
          <p:spPr>
            <a:xfrm>
              <a:off x="6554660" y="2790552"/>
              <a:ext cx="865851" cy="12176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8" name="Band (CLT Group)"/>
            <p:cNvSpPr/>
            <p:nvPr/>
          </p:nvSpPr>
          <p:spPr>
            <a:xfrm>
              <a:off x="6613285" y="2813100"/>
              <a:ext cx="698995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6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9" name="U"/>
            <p:cNvSpPr/>
            <p:nvPr/>
          </p:nvSpPr>
          <p:spPr>
            <a:xfrm>
              <a:off x="7312279" y="2813100"/>
              <a:ext cx="49607" cy="7666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6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Communications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GLOBAL COMMUNICATIONS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548640"/>
            <a:ext cx="1371600" cy="924560"/>
            <a:chOff x="7680960" y="54864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8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1426395" y="149277"/>
            <a:ext cx="116669" cy="186669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53739" y="1713603"/>
            <a:ext cx="204170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235407" y="2125831"/>
            <a:ext cx="289727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381242" y="2645005"/>
            <a:ext cx="246948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1" idx="3"/>
            <a:endCxn id="110" idx="0"/>
          </p:cNvCxnSpPr>
          <p:nvPr/>
        </p:nvCxnSpPr>
        <p:spPr>
          <a:xfrm rot="16200000" flipH="1">
            <a:off x="3293087" y="149277"/>
            <a:ext cx="116669" cy="186669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3"/>
            <a:endCxn id="112" idx="0"/>
          </p:cNvCxnSpPr>
          <p:nvPr/>
        </p:nvCxnSpPr>
        <p:spPr>
          <a:xfrm rot="5400000">
            <a:off x="2849748" y="238722"/>
            <a:ext cx="116669" cy="275337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0" idx="3"/>
            <a:endCxn id="114" idx="0"/>
          </p:cNvCxnSpPr>
          <p:nvPr/>
        </p:nvCxnSpPr>
        <p:spPr>
          <a:xfrm rot="5400000">
            <a:off x="3277531" y="666506"/>
            <a:ext cx="116669" cy="189780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4" idx="4"/>
            <a:endCxn id="116" idx="5"/>
          </p:cNvCxnSpPr>
          <p:nvPr/>
        </p:nvCxnSpPr>
        <p:spPr>
          <a:xfrm rot="16200000" flipH="1">
            <a:off x="1946541" y="2289167"/>
            <a:ext cx="289727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0" idx="3"/>
            <a:endCxn id="118" idx="0"/>
          </p:cNvCxnSpPr>
          <p:nvPr/>
        </p:nvCxnSpPr>
        <p:spPr>
          <a:xfrm rot="5400000">
            <a:off x="3736426" y="1125401"/>
            <a:ext cx="116669" cy="98001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8" idx="4"/>
            <a:endCxn id="120" idx="5"/>
          </p:cNvCxnSpPr>
          <p:nvPr/>
        </p:nvCxnSpPr>
        <p:spPr>
          <a:xfrm rot="16200000" flipH="1">
            <a:off x="2842942" y="2310556"/>
            <a:ext cx="332505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8" idx="4"/>
            <a:endCxn id="122" idx="5"/>
          </p:cNvCxnSpPr>
          <p:nvPr/>
        </p:nvCxnSpPr>
        <p:spPr>
          <a:xfrm rot="16200000" flipH="1">
            <a:off x="2529882" y="2623616"/>
            <a:ext cx="958625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0" idx="3"/>
            <a:endCxn id="124" idx="0"/>
          </p:cNvCxnSpPr>
          <p:nvPr/>
        </p:nvCxnSpPr>
        <p:spPr>
          <a:xfrm rot="5400000">
            <a:off x="4195321" y="1584296"/>
            <a:ext cx="116669" cy="6222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4" idx="4"/>
            <a:endCxn id="126" idx="5"/>
          </p:cNvCxnSpPr>
          <p:nvPr/>
        </p:nvCxnSpPr>
        <p:spPr>
          <a:xfrm rot="16200000" flipH="1">
            <a:off x="3782121" y="2289167"/>
            <a:ext cx="289727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4" idx="4"/>
            <a:endCxn id="128" idx="5"/>
          </p:cNvCxnSpPr>
          <p:nvPr/>
        </p:nvCxnSpPr>
        <p:spPr>
          <a:xfrm rot="16200000" flipH="1">
            <a:off x="3511840" y="2559448"/>
            <a:ext cx="830289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10" idx="3"/>
            <a:endCxn id="130" idx="0"/>
          </p:cNvCxnSpPr>
          <p:nvPr/>
        </p:nvCxnSpPr>
        <p:spPr>
          <a:xfrm rot="16200000" flipH="1">
            <a:off x="4654217" y="1187624"/>
            <a:ext cx="116669" cy="85556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4699912" y="2289167"/>
            <a:ext cx="289727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2" idx="4"/>
            <a:endCxn id="134" idx="5"/>
          </p:cNvCxnSpPr>
          <p:nvPr/>
        </p:nvCxnSpPr>
        <p:spPr>
          <a:xfrm rot="16200000" flipH="1">
            <a:off x="4824358" y="2829729"/>
            <a:ext cx="289727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0" idx="4"/>
            <a:endCxn id="136" idx="5"/>
          </p:cNvCxnSpPr>
          <p:nvPr/>
        </p:nvCxnSpPr>
        <p:spPr>
          <a:xfrm rot="16200000" flipH="1">
            <a:off x="4159349" y="2829729"/>
            <a:ext cx="1370852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0" idx="4"/>
            <a:endCxn id="138" idx="5"/>
          </p:cNvCxnSpPr>
          <p:nvPr/>
        </p:nvCxnSpPr>
        <p:spPr>
          <a:xfrm rot="16200000" flipH="1">
            <a:off x="3889067" y="3100011"/>
            <a:ext cx="1911415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8" idx="4"/>
            <a:endCxn id="140" idx="5"/>
          </p:cNvCxnSpPr>
          <p:nvPr/>
        </p:nvCxnSpPr>
        <p:spPr>
          <a:xfrm rot="16200000" flipH="1">
            <a:off x="4824358" y="4451418"/>
            <a:ext cx="289727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10" idx="3"/>
            <a:endCxn id="142" idx="0"/>
          </p:cNvCxnSpPr>
          <p:nvPr/>
        </p:nvCxnSpPr>
        <p:spPr>
          <a:xfrm rot="16200000" flipH="1">
            <a:off x="5175335" y="666506"/>
            <a:ext cx="116669" cy="189780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2" idx="4"/>
            <a:endCxn id="144" idx="5"/>
          </p:cNvCxnSpPr>
          <p:nvPr/>
        </p:nvCxnSpPr>
        <p:spPr>
          <a:xfrm rot="16200000" flipH="1">
            <a:off x="5742148" y="2289167"/>
            <a:ext cx="289727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2" idx="4"/>
            <a:endCxn id="146" idx="5"/>
          </p:cNvCxnSpPr>
          <p:nvPr/>
        </p:nvCxnSpPr>
        <p:spPr>
          <a:xfrm rot="16200000" flipH="1">
            <a:off x="5471866" y="2559448"/>
            <a:ext cx="830289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2" idx="4"/>
            <a:endCxn id="148" idx="5"/>
          </p:cNvCxnSpPr>
          <p:nvPr/>
        </p:nvCxnSpPr>
        <p:spPr>
          <a:xfrm rot="16200000" flipH="1">
            <a:off x="5201585" y="2829729"/>
            <a:ext cx="1370852" cy="6222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10" idx="3"/>
            <a:endCxn id="150" idx="0"/>
          </p:cNvCxnSpPr>
          <p:nvPr/>
        </p:nvCxnSpPr>
        <p:spPr>
          <a:xfrm rot="16200000" flipH="1">
            <a:off x="5603118" y="238722"/>
            <a:ext cx="116669" cy="275337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152" name="Group"/>
          <p:cNvGrpSpPr/>
          <p:nvPr/>
        </p:nvGrpSpPr>
        <p:grpSpPr>
          <a:xfrm>
            <a:off x="2033070" y="612061"/>
            <a:ext cx="770011" cy="408339"/>
            <a:chOff x="2033070" y="612061"/>
            <a:chExt cx="770011" cy="408339"/>
          </a:xfrm>
        </p:grpSpPr>
        <p:sp>
          <p:nvSpPr>
            <p:cNvPr id="101" name="Shape"/>
            <p:cNvSpPr/>
            <p:nvPr/>
          </p:nvSpPr>
          <p:spPr>
            <a:xfrm>
              <a:off x="2033070" y="612061"/>
              <a:ext cx="770011" cy="4083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77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3" name="EVP, GLOBAL, ,COMMUNICATIONS Powell Nigel"/>
            <p:cNvSpPr/>
            <p:nvPr/>
          </p:nvSpPr>
          <p:spPr>
            <a:xfrm>
              <a:off x="2083626" y="643172"/>
              <a:ext cx="668898" cy="2411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AAAAAA"/>
                  </a:solidFill>
                </a:rPr>
                <a:t>EVP, GLOBAL COMMUNICATIONS</a:t>
              </a:r>
            </a:p>
            <a:p>
              <a:pPr algn="l"/>
              <a:r>
                <a:rPr lang="en-GB" sz="420">
                  <a:solidFill>
                    <a:srgbClr val="AAAAAA"/>
                  </a:solidFill>
                </a:rPr>
                <a:t>Powell Nigel</a:t>
              </a:r>
            </a:p>
          </p:txBody>
        </p:sp>
        <p:sp>
          <p:nvSpPr>
            <p:cNvPr id="154" name="Shape"/>
            <p:cNvSpPr/>
            <p:nvPr/>
          </p:nvSpPr>
          <p:spPr>
            <a:xfrm>
              <a:off x="2044737" y="903731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5" name="Band (CLT Group)"/>
            <p:cNvSpPr/>
            <p:nvPr/>
          </p:nvSpPr>
          <p:spPr>
            <a:xfrm>
              <a:off x="2095293" y="923176"/>
              <a:ext cx="544452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56" name="CLT"/>
            <p:cNvSpPr/>
            <p:nvPr/>
          </p:nvSpPr>
          <p:spPr>
            <a:xfrm>
              <a:off x="2639745" y="923176"/>
              <a:ext cx="101113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57" name="Group"/>
          <p:cNvGrpSpPr/>
          <p:nvPr/>
        </p:nvGrpSpPr>
        <p:grpSpPr>
          <a:xfrm>
            <a:off x="166378" y="1144846"/>
            <a:ext cx="770011" cy="493896"/>
            <a:chOff x="166378" y="1144846"/>
            <a:chExt cx="770011" cy="493896"/>
          </a:xfrm>
        </p:grpSpPr>
        <p:sp>
          <p:nvSpPr>
            <p:cNvPr id="102" name="Shape"/>
            <p:cNvSpPr/>
            <p:nvPr/>
          </p:nvSpPr>
          <p:spPr>
            <a:xfrm>
              <a:off x="166378" y="1144846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77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8" name="VP, CONSUMER,, ,DIGITAL/PORTFOLIO, ,COMMS Rhodes Mark"/>
            <p:cNvSpPr/>
            <p:nvPr/>
          </p:nvSpPr>
          <p:spPr>
            <a:xfrm>
              <a:off x="216935" y="1175957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AAAAAA"/>
                  </a:solidFill>
                </a:rPr>
                <a:t>VP, CONSUMER, DIGITAL/PORTFOLIO COMMS</a:t>
              </a:r>
            </a:p>
            <a:p>
              <a:pPr algn="l"/>
              <a:r>
                <a:rPr lang="en-GB" sz="420">
                  <a:solidFill>
                    <a:srgbClr val="AAAAAA"/>
                  </a:solidFill>
                </a:rPr>
                <a:t>Rhodes Mark</a:t>
              </a:r>
            </a:p>
          </p:txBody>
        </p:sp>
        <p:sp>
          <p:nvSpPr>
            <p:cNvPr id="159" name="Shape"/>
            <p:cNvSpPr/>
            <p:nvPr/>
          </p:nvSpPr>
          <p:spPr>
            <a:xfrm>
              <a:off x="178045" y="1522073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0" name="Band (CLT Group)"/>
            <p:cNvSpPr/>
            <p:nvPr/>
          </p:nvSpPr>
          <p:spPr>
            <a:xfrm>
              <a:off x="228601" y="1541518"/>
              <a:ext cx="544452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61" name="CLT"/>
            <p:cNvSpPr/>
            <p:nvPr/>
          </p:nvSpPr>
          <p:spPr>
            <a:xfrm>
              <a:off x="773053" y="1541518"/>
              <a:ext cx="101113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62" name="Group"/>
          <p:cNvGrpSpPr/>
          <p:nvPr/>
        </p:nvGrpSpPr>
        <p:grpSpPr>
          <a:xfrm>
            <a:off x="290824" y="1685408"/>
            <a:ext cx="770011" cy="322783"/>
            <a:chOff x="290824" y="1685408"/>
            <a:chExt cx="770011" cy="322783"/>
          </a:xfrm>
        </p:grpSpPr>
        <p:sp>
          <p:nvSpPr>
            <p:cNvPr id="104" name="Shape"/>
            <p:cNvSpPr/>
            <p:nvPr/>
          </p:nvSpPr>
          <p:spPr>
            <a:xfrm>
              <a:off x="290824" y="1685408"/>
              <a:ext cx="770011" cy="32278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77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3" name="VP GOT COMMS Greene Kathleen S"/>
            <p:cNvSpPr/>
            <p:nvPr/>
          </p:nvSpPr>
          <p:spPr>
            <a:xfrm>
              <a:off x="341381" y="1716520"/>
              <a:ext cx="668898" cy="1555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AAAAAA"/>
                  </a:solidFill>
                </a:rPr>
                <a:t>VP GOT COMMS</a:t>
              </a:r>
            </a:p>
            <a:p>
              <a:pPr algn="l"/>
              <a:r>
                <a:rPr lang="en-GB" sz="420">
                  <a:solidFill>
                    <a:srgbClr val="AAAAAA"/>
                  </a:solidFill>
                </a:rPr>
                <a:t>Greene Kathleen S</a:t>
              </a:r>
            </a:p>
          </p:txBody>
        </p:sp>
        <p:sp>
          <p:nvSpPr>
            <p:cNvPr id="164" name="Shape"/>
            <p:cNvSpPr/>
            <p:nvPr/>
          </p:nvSpPr>
          <p:spPr>
            <a:xfrm>
              <a:off x="302491" y="1891522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5" name="Band (CLT Group)"/>
            <p:cNvSpPr/>
            <p:nvPr/>
          </p:nvSpPr>
          <p:spPr>
            <a:xfrm>
              <a:off x="353047" y="1910967"/>
              <a:ext cx="544452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66" name="CLT"/>
            <p:cNvSpPr/>
            <p:nvPr/>
          </p:nvSpPr>
          <p:spPr>
            <a:xfrm>
              <a:off x="897499" y="1910967"/>
              <a:ext cx="101113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67" name="Group"/>
          <p:cNvGrpSpPr/>
          <p:nvPr/>
        </p:nvGrpSpPr>
        <p:grpSpPr>
          <a:xfrm>
            <a:off x="415271" y="2054858"/>
            <a:ext cx="770011" cy="493896"/>
            <a:chOff x="415271" y="2054858"/>
            <a:chExt cx="770011" cy="493896"/>
          </a:xfrm>
        </p:grpSpPr>
        <p:sp>
          <p:nvSpPr>
            <p:cNvPr id="106" name="Shape"/>
            <p:cNvSpPr/>
            <p:nvPr/>
          </p:nvSpPr>
          <p:spPr>
            <a:xfrm>
              <a:off x="415271" y="2054858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778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8" name="GLOBAL DIR,, ,OPERATIONS &amp;amp;, ,TECH COMMS Open Position"/>
            <p:cNvSpPr/>
            <p:nvPr/>
          </p:nvSpPr>
          <p:spPr>
            <a:xfrm>
              <a:off x="465827" y="2085969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AAAAAA"/>
                  </a:solidFill>
                </a:rPr>
                <a:t>GLOBAL DIR, OPERATIONS &amp; TECH COMMS</a:t>
              </a:r>
            </a:p>
            <a:p>
              <a:pPr algn="l"/>
              <a:r>
                <a:rPr lang="en-GB" sz="42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169" name="Shape"/>
            <p:cNvSpPr/>
            <p:nvPr/>
          </p:nvSpPr>
          <p:spPr>
            <a:xfrm>
              <a:off x="426937" y="2432085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0" name="Band (CLT Group)"/>
            <p:cNvSpPr/>
            <p:nvPr/>
          </p:nvSpPr>
          <p:spPr>
            <a:xfrm>
              <a:off x="477494" y="2451530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71" name="E"/>
            <p:cNvSpPr/>
            <p:nvPr/>
          </p:nvSpPr>
          <p:spPr>
            <a:xfrm>
              <a:off x="1080280" y="2451530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72" name="Group"/>
          <p:cNvGrpSpPr/>
          <p:nvPr/>
        </p:nvGrpSpPr>
        <p:grpSpPr>
          <a:xfrm>
            <a:off x="539717" y="2595421"/>
            <a:ext cx="770011" cy="408339"/>
            <a:chOff x="539717" y="2595421"/>
            <a:chExt cx="770011" cy="408339"/>
          </a:xfrm>
        </p:grpSpPr>
        <p:sp>
          <p:nvSpPr>
            <p:cNvPr id="108" name="Shape"/>
            <p:cNvSpPr/>
            <p:nvPr/>
          </p:nvSpPr>
          <p:spPr>
            <a:xfrm>
              <a:off x="539717" y="2595421"/>
              <a:ext cx="770011" cy="4083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7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3" name="GLBL MGR, ASIA, ,WD+C COMMS Wang YiDan"/>
            <p:cNvSpPr/>
            <p:nvPr/>
          </p:nvSpPr>
          <p:spPr>
            <a:xfrm>
              <a:off x="590273" y="2626532"/>
              <a:ext cx="668898" cy="2411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GLBL MGR, ASIA WD+C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Wang YiDan</a:t>
              </a:r>
            </a:p>
          </p:txBody>
        </p:sp>
        <p:sp>
          <p:nvSpPr>
            <p:cNvPr id="174" name="Shape"/>
            <p:cNvSpPr/>
            <p:nvPr/>
          </p:nvSpPr>
          <p:spPr>
            <a:xfrm>
              <a:off x="551383" y="2887091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5" name="Band (CLT Group)"/>
            <p:cNvSpPr/>
            <p:nvPr/>
          </p:nvSpPr>
          <p:spPr>
            <a:xfrm>
              <a:off x="601940" y="2906536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6" name="U"/>
            <p:cNvSpPr/>
            <p:nvPr/>
          </p:nvSpPr>
          <p:spPr>
            <a:xfrm>
              <a:off x="1204726" y="2906536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77" name="Group"/>
          <p:cNvGrpSpPr/>
          <p:nvPr/>
        </p:nvGrpSpPr>
        <p:grpSpPr>
          <a:xfrm>
            <a:off x="3899762" y="1144846"/>
            <a:ext cx="770011" cy="408339"/>
            <a:chOff x="3899762" y="1144846"/>
            <a:chExt cx="770011" cy="408339"/>
          </a:xfrm>
        </p:grpSpPr>
        <p:sp>
          <p:nvSpPr>
            <p:cNvPr id="110" name="Shape"/>
            <p:cNvSpPr/>
            <p:nvPr/>
          </p:nvSpPr>
          <p:spPr>
            <a:xfrm>
              <a:off x="3899762" y="1144846"/>
              <a:ext cx="770011" cy="4083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7778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8" name="VP, GC, ,COMMUNICATIONS Wat Simon Kam Len"/>
            <p:cNvSpPr/>
            <p:nvPr/>
          </p:nvSpPr>
          <p:spPr>
            <a:xfrm>
              <a:off x="3950318" y="1175957"/>
              <a:ext cx="668898" cy="2411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VP, GC COMMUNICATIONS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Wat Simon Kam Len</a:t>
              </a:r>
            </a:p>
          </p:txBody>
        </p:sp>
        <p:sp>
          <p:nvSpPr>
            <p:cNvPr id="179" name="Shape"/>
            <p:cNvSpPr/>
            <p:nvPr/>
          </p:nvSpPr>
          <p:spPr>
            <a:xfrm>
              <a:off x="3911429" y="1436516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0" name="Band (CLT Group)"/>
            <p:cNvSpPr/>
            <p:nvPr/>
          </p:nvSpPr>
          <p:spPr>
            <a:xfrm>
              <a:off x="3961985" y="1455961"/>
              <a:ext cx="544452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1" name="CLT"/>
            <p:cNvSpPr/>
            <p:nvPr/>
          </p:nvSpPr>
          <p:spPr>
            <a:xfrm>
              <a:off x="4506437" y="1455961"/>
              <a:ext cx="101113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82" name="Group"/>
          <p:cNvGrpSpPr/>
          <p:nvPr/>
        </p:nvGrpSpPr>
        <p:grpSpPr>
          <a:xfrm>
            <a:off x="1146392" y="1677631"/>
            <a:ext cx="770011" cy="322783"/>
            <a:chOff x="1146392" y="1677631"/>
            <a:chExt cx="770011" cy="322783"/>
          </a:xfrm>
        </p:grpSpPr>
        <p:sp>
          <p:nvSpPr>
            <p:cNvPr id="112" name="Shape"/>
            <p:cNvSpPr/>
            <p:nvPr/>
          </p:nvSpPr>
          <p:spPr>
            <a:xfrm>
              <a:off x="1146392" y="1677631"/>
              <a:ext cx="770011" cy="32278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7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3" name="GC DIR, COMMS Lo Kwok Han Brenda"/>
            <p:cNvSpPr/>
            <p:nvPr/>
          </p:nvSpPr>
          <p:spPr>
            <a:xfrm>
              <a:off x="1196948" y="1708742"/>
              <a:ext cx="668898" cy="1555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DIR,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Lo Kwok Han Brenda</a:t>
              </a:r>
            </a:p>
          </p:txBody>
        </p:sp>
        <p:sp>
          <p:nvSpPr>
            <p:cNvPr id="184" name="Shape"/>
            <p:cNvSpPr/>
            <p:nvPr/>
          </p:nvSpPr>
          <p:spPr>
            <a:xfrm>
              <a:off x="1158058" y="1883744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5" name="Band (CLT Group)"/>
            <p:cNvSpPr/>
            <p:nvPr/>
          </p:nvSpPr>
          <p:spPr>
            <a:xfrm>
              <a:off x="1208615" y="1903189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6" name="E"/>
            <p:cNvSpPr/>
            <p:nvPr/>
          </p:nvSpPr>
          <p:spPr>
            <a:xfrm>
              <a:off x="1811400" y="1903189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87" name="Group"/>
          <p:cNvGrpSpPr/>
          <p:nvPr/>
        </p:nvGrpSpPr>
        <p:grpSpPr>
          <a:xfrm>
            <a:off x="2001959" y="1677631"/>
            <a:ext cx="770011" cy="493896"/>
            <a:chOff x="2001959" y="1677631"/>
            <a:chExt cx="770011" cy="493896"/>
          </a:xfrm>
        </p:grpSpPr>
        <p:sp>
          <p:nvSpPr>
            <p:cNvPr id="114" name="Shape"/>
            <p:cNvSpPr/>
            <p:nvPr/>
          </p:nvSpPr>
          <p:spPr>
            <a:xfrm>
              <a:off x="2001959" y="1677631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7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8" name="GC DIR, JORDAN, ,BRAND &amp;amp; PURPOSE, ,COMMS Wu Ricky"/>
            <p:cNvSpPr/>
            <p:nvPr/>
          </p:nvSpPr>
          <p:spPr>
            <a:xfrm>
              <a:off x="2052515" y="1708742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DIR, JORDAN BRAND &amp; PURPOSE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Wu Ricky</a:t>
              </a:r>
            </a:p>
          </p:txBody>
        </p:sp>
        <p:sp>
          <p:nvSpPr>
            <p:cNvPr id="189" name="Shape"/>
            <p:cNvSpPr/>
            <p:nvPr/>
          </p:nvSpPr>
          <p:spPr>
            <a:xfrm>
              <a:off x="2013625" y="2054858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0" name="Band (CLT Group)"/>
            <p:cNvSpPr/>
            <p:nvPr/>
          </p:nvSpPr>
          <p:spPr>
            <a:xfrm>
              <a:off x="2064182" y="2074303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1" name="E"/>
            <p:cNvSpPr/>
            <p:nvPr/>
          </p:nvSpPr>
          <p:spPr>
            <a:xfrm>
              <a:off x="2666968" y="2074303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92" name="Group"/>
          <p:cNvGrpSpPr/>
          <p:nvPr/>
        </p:nvGrpSpPr>
        <p:grpSpPr>
          <a:xfrm>
            <a:off x="2126405" y="2218193"/>
            <a:ext cx="770011" cy="493896"/>
            <a:chOff x="2126405" y="2218193"/>
            <a:chExt cx="770011" cy="493896"/>
          </a:xfrm>
        </p:grpSpPr>
        <p:sp>
          <p:nvSpPr>
            <p:cNvPr id="116" name="Shape"/>
            <p:cNvSpPr/>
            <p:nvPr/>
          </p:nvSpPr>
          <p:spPr>
            <a:xfrm>
              <a:off x="2126405" y="2218193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7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3" name="GC MGR, CORP, ,NARR &amp;amp; CONS, ,CREATION COMMS Wang Yu"/>
            <p:cNvSpPr/>
            <p:nvPr/>
          </p:nvSpPr>
          <p:spPr>
            <a:xfrm>
              <a:off x="2176961" y="2249305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MGR, CORP NARR &amp; CONS CREATION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Wang Yu</a:t>
              </a:r>
            </a:p>
          </p:txBody>
        </p:sp>
        <p:sp>
          <p:nvSpPr>
            <p:cNvPr id="194" name="Shape"/>
            <p:cNvSpPr/>
            <p:nvPr/>
          </p:nvSpPr>
          <p:spPr>
            <a:xfrm>
              <a:off x="2138072" y="2595421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5" name="Band (CLT Group)"/>
            <p:cNvSpPr/>
            <p:nvPr/>
          </p:nvSpPr>
          <p:spPr>
            <a:xfrm>
              <a:off x="2188628" y="2614865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6" name="U"/>
            <p:cNvSpPr/>
            <p:nvPr/>
          </p:nvSpPr>
          <p:spPr>
            <a:xfrm>
              <a:off x="2791414" y="2614865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97" name="Group"/>
          <p:cNvGrpSpPr/>
          <p:nvPr/>
        </p:nvGrpSpPr>
        <p:grpSpPr>
          <a:xfrm>
            <a:off x="2919749" y="1677631"/>
            <a:ext cx="770011" cy="493896"/>
            <a:chOff x="2919749" y="1677631"/>
            <a:chExt cx="770011" cy="493896"/>
          </a:xfrm>
        </p:grpSpPr>
        <p:sp>
          <p:nvSpPr>
            <p:cNvPr id="118" name="Shape"/>
            <p:cNvSpPr/>
            <p:nvPr/>
          </p:nvSpPr>
          <p:spPr>
            <a:xfrm>
              <a:off x="2919749" y="1677631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7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8" name="GC DIR, CONSUMER, ,&amp;amp; MARKETPLACE, ,COMMS Sun Claudia"/>
            <p:cNvSpPr/>
            <p:nvPr/>
          </p:nvSpPr>
          <p:spPr>
            <a:xfrm>
              <a:off x="2970305" y="1708742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DIR, CONSUMER &amp; MARKETPLACE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Sun Claudia</a:t>
              </a:r>
            </a:p>
          </p:txBody>
        </p:sp>
        <p:sp>
          <p:nvSpPr>
            <p:cNvPr id="199" name="Shape"/>
            <p:cNvSpPr/>
            <p:nvPr/>
          </p:nvSpPr>
          <p:spPr>
            <a:xfrm>
              <a:off x="2931416" y="2054858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0" name="Band (CLT Group)"/>
            <p:cNvSpPr/>
            <p:nvPr/>
          </p:nvSpPr>
          <p:spPr>
            <a:xfrm>
              <a:off x="2981972" y="2074303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1" name="E"/>
            <p:cNvSpPr/>
            <p:nvPr/>
          </p:nvSpPr>
          <p:spPr>
            <a:xfrm>
              <a:off x="3584758" y="2074303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02" name="Group"/>
          <p:cNvGrpSpPr/>
          <p:nvPr/>
        </p:nvGrpSpPr>
        <p:grpSpPr>
          <a:xfrm>
            <a:off x="3044195" y="2218193"/>
            <a:ext cx="770011" cy="579453"/>
            <a:chOff x="3044195" y="2218193"/>
            <a:chExt cx="770011" cy="579453"/>
          </a:xfrm>
        </p:grpSpPr>
        <p:sp>
          <p:nvSpPr>
            <p:cNvPr id="120" name="Shape"/>
            <p:cNvSpPr/>
            <p:nvPr/>
          </p:nvSpPr>
          <p:spPr>
            <a:xfrm>
              <a:off x="3044195" y="2218193"/>
              <a:ext cx="770011" cy="57945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7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3" name="GC MGR,, ,CONSUMER &amp;amp;, ,MARKETPLACE, ,COMMS Xiao TianYang"/>
            <p:cNvSpPr/>
            <p:nvPr/>
          </p:nvSpPr>
          <p:spPr>
            <a:xfrm>
              <a:off x="3094751" y="2249305"/>
              <a:ext cx="668898" cy="4122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MGR, CONSUMER &amp; MARKETPLACE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Xiao TianYang</a:t>
              </a:r>
            </a:p>
          </p:txBody>
        </p:sp>
        <p:sp>
          <p:nvSpPr>
            <p:cNvPr id="204" name="Shape"/>
            <p:cNvSpPr/>
            <p:nvPr/>
          </p:nvSpPr>
          <p:spPr>
            <a:xfrm>
              <a:off x="3055862" y="2680977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5" name="Band (CLT Group)"/>
            <p:cNvSpPr/>
            <p:nvPr/>
          </p:nvSpPr>
          <p:spPr>
            <a:xfrm>
              <a:off x="3106418" y="2700422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6" name="U"/>
            <p:cNvSpPr/>
            <p:nvPr/>
          </p:nvSpPr>
          <p:spPr>
            <a:xfrm>
              <a:off x="3709204" y="2700422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7" name="Group"/>
          <p:cNvGrpSpPr/>
          <p:nvPr/>
        </p:nvGrpSpPr>
        <p:grpSpPr>
          <a:xfrm>
            <a:off x="3044195" y="2844313"/>
            <a:ext cx="770011" cy="579453"/>
            <a:chOff x="3044195" y="2844313"/>
            <a:chExt cx="770011" cy="579453"/>
          </a:xfrm>
        </p:grpSpPr>
        <p:sp>
          <p:nvSpPr>
            <p:cNvPr id="122" name="Shape"/>
            <p:cNvSpPr/>
            <p:nvPr/>
          </p:nvSpPr>
          <p:spPr>
            <a:xfrm>
              <a:off x="3044195" y="2844313"/>
              <a:ext cx="770011" cy="579453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7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8" name="GC SR MGR,, ,CONSUMER &amp;amp;, ,MARKETPLACE, ,COMMS Xia Hong Summer"/>
            <p:cNvSpPr/>
            <p:nvPr/>
          </p:nvSpPr>
          <p:spPr>
            <a:xfrm>
              <a:off x="3094751" y="2875425"/>
              <a:ext cx="668898" cy="4122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SR MGR, CONSUMER &amp; MARKETPLACE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Xia Hong Summer</a:t>
              </a:r>
            </a:p>
          </p:txBody>
        </p:sp>
        <p:sp>
          <p:nvSpPr>
            <p:cNvPr id="209" name="Shape"/>
            <p:cNvSpPr/>
            <p:nvPr/>
          </p:nvSpPr>
          <p:spPr>
            <a:xfrm>
              <a:off x="3055862" y="3307097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0" name="Band (CLT Group)"/>
            <p:cNvSpPr/>
            <p:nvPr/>
          </p:nvSpPr>
          <p:spPr>
            <a:xfrm>
              <a:off x="3106418" y="3326542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1" name="U"/>
            <p:cNvSpPr/>
            <p:nvPr/>
          </p:nvSpPr>
          <p:spPr>
            <a:xfrm>
              <a:off x="3709204" y="3326542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2" name="Group"/>
          <p:cNvGrpSpPr/>
          <p:nvPr/>
        </p:nvGrpSpPr>
        <p:grpSpPr>
          <a:xfrm>
            <a:off x="3837539" y="1677631"/>
            <a:ext cx="770011" cy="493896"/>
            <a:chOff x="3837539" y="1677631"/>
            <a:chExt cx="770011" cy="493896"/>
          </a:xfrm>
        </p:grpSpPr>
        <p:sp>
          <p:nvSpPr>
            <p:cNvPr id="124" name="Shape"/>
            <p:cNvSpPr/>
            <p:nvPr/>
          </p:nvSpPr>
          <p:spPr>
            <a:xfrm>
              <a:off x="3837539" y="1677631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7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3" name="GC DIR,, ,ENTERPRISE &amp;amp;, ,EMPLOYEE COMMS Fu Lin Lin"/>
            <p:cNvSpPr/>
            <p:nvPr/>
          </p:nvSpPr>
          <p:spPr>
            <a:xfrm>
              <a:off x="3888095" y="1708742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DIR, ENTERPRISE &amp; EMPLOYEE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Fu Lin Lin</a:t>
              </a:r>
            </a:p>
          </p:txBody>
        </p:sp>
        <p:sp>
          <p:nvSpPr>
            <p:cNvPr id="214" name="Shape"/>
            <p:cNvSpPr/>
            <p:nvPr/>
          </p:nvSpPr>
          <p:spPr>
            <a:xfrm>
              <a:off x="3849206" y="2054858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5" name="Band (CLT Group)"/>
            <p:cNvSpPr/>
            <p:nvPr/>
          </p:nvSpPr>
          <p:spPr>
            <a:xfrm>
              <a:off x="3899762" y="2074303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6" name="E"/>
            <p:cNvSpPr/>
            <p:nvPr/>
          </p:nvSpPr>
          <p:spPr>
            <a:xfrm>
              <a:off x="4502548" y="2074303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7" name="Group"/>
          <p:cNvGrpSpPr/>
          <p:nvPr/>
        </p:nvGrpSpPr>
        <p:grpSpPr>
          <a:xfrm>
            <a:off x="3961985" y="2218193"/>
            <a:ext cx="770011" cy="493896"/>
            <a:chOff x="3961985" y="2218193"/>
            <a:chExt cx="770011" cy="493896"/>
          </a:xfrm>
        </p:grpSpPr>
        <p:sp>
          <p:nvSpPr>
            <p:cNvPr id="126" name="Shape"/>
            <p:cNvSpPr/>
            <p:nvPr/>
          </p:nvSpPr>
          <p:spPr>
            <a:xfrm>
              <a:off x="3961985" y="2218193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7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8" name="GC MGR,, ,ENTERPRISE &amp;amp;, ,EMPLOYEE COMMS Zhu Yan"/>
            <p:cNvSpPr/>
            <p:nvPr/>
          </p:nvSpPr>
          <p:spPr>
            <a:xfrm>
              <a:off x="4012541" y="2249305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MGR, ENTERPRISE &amp; EMPLOYEE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Zhu Yan</a:t>
              </a:r>
            </a:p>
          </p:txBody>
        </p:sp>
        <p:sp>
          <p:nvSpPr>
            <p:cNvPr id="219" name="Shape"/>
            <p:cNvSpPr/>
            <p:nvPr/>
          </p:nvSpPr>
          <p:spPr>
            <a:xfrm>
              <a:off x="3973652" y="2595421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0" name="Band (CLT Group)"/>
            <p:cNvSpPr/>
            <p:nvPr/>
          </p:nvSpPr>
          <p:spPr>
            <a:xfrm>
              <a:off x="4024208" y="2614865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1" name="U"/>
            <p:cNvSpPr/>
            <p:nvPr/>
          </p:nvSpPr>
          <p:spPr>
            <a:xfrm>
              <a:off x="4626994" y="2614865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2" name="Group"/>
          <p:cNvGrpSpPr/>
          <p:nvPr/>
        </p:nvGrpSpPr>
        <p:grpSpPr>
          <a:xfrm>
            <a:off x="3961985" y="2758756"/>
            <a:ext cx="770011" cy="493896"/>
            <a:chOff x="3961985" y="2758756"/>
            <a:chExt cx="770011" cy="493896"/>
          </a:xfrm>
        </p:grpSpPr>
        <p:sp>
          <p:nvSpPr>
            <p:cNvPr id="128" name="Shape"/>
            <p:cNvSpPr/>
            <p:nvPr/>
          </p:nvSpPr>
          <p:spPr>
            <a:xfrm>
              <a:off x="3961985" y="2758756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7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3" name="GC SR MGR, CORP, ,NARR &amp;amp; CONS, ,CREATE COMMS Open Position"/>
            <p:cNvSpPr/>
            <p:nvPr/>
          </p:nvSpPr>
          <p:spPr>
            <a:xfrm>
              <a:off x="4012541" y="2789868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SR MGR, CORP NARR &amp; CONS CREATE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24" name="Shape"/>
            <p:cNvSpPr/>
            <p:nvPr/>
          </p:nvSpPr>
          <p:spPr>
            <a:xfrm>
              <a:off x="3973652" y="3135984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5" name="Band (CLT Group)"/>
            <p:cNvSpPr/>
            <p:nvPr/>
          </p:nvSpPr>
          <p:spPr>
            <a:xfrm>
              <a:off x="4024208" y="3155428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6" name="U"/>
            <p:cNvSpPr/>
            <p:nvPr/>
          </p:nvSpPr>
          <p:spPr>
            <a:xfrm>
              <a:off x="4626994" y="3155428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7" name="Group"/>
          <p:cNvGrpSpPr/>
          <p:nvPr/>
        </p:nvGrpSpPr>
        <p:grpSpPr>
          <a:xfrm>
            <a:off x="4755329" y="1677631"/>
            <a:ext cx="770011" cy="493896"/>
            <a:chOff x="4755329" y="1677631"/>
            <a:chExt cx="770011" cy="493896"/>
          </a:xfrm>
        </p:grpSpPr>
        <p:sp>
          <p:nvSpPr>
            <p:cNvPr id="130" name="Shape"/>
            <p:cNvSpPr/>
            <p:nvPr/>
          </p:nvSpPr>
          <p:spPr>
            <a:xfrm>
              <a:off x="4755329" y="1677631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778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8" name="GC SRD, CORP, ,NARR &amp;amp; CONS, ,CREATION COMMS Huang Jing"/>
            <p:cNvSpPr/>
            <p:nvPr/>
          </p:nvSpPr>
          <p:spPr>
            <a:xfrm>
              <a:off x="4805885" y="1708742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GC SRD, CORP NARR &amp; CONS CREATION COMMS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Huang Jing</a:t>
              </a:r>
            </a:p>
          </p:txBody>
        </p:sp>
        <p:sp>
          <p:nvSpPr>
            <p:cNvPr id="229" name="Shape"/>
            <p:cNvSpPr/>
            <p:nvPr/>
          </p:nvSpPr>
          <p:spPr>
            <a:xfrm>
              <a:off x="4766996" y="2054858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0" name="Band (CLT Group)"/>
            <p:cNvSpPr/>
            <p:nvPr/>
          </p:nvSpPr>
          <p:spPr>
            <a:xfrm>
              <a:off x="4817552" y="2074303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1" name="S"/>
            <p:cNvSpPr/>
            <p:nvPr/>
          </p:nvSpPr>
          <p:spPr>
            <a:xfrm>
              <a:off x="5420338" y="2074303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32" name="Group"/>
          <p:cNvGrpSpPr/>
          <p:nvPr/>
        </p:nvGrpSpPr>
        <p:grpSpPr>
          <a:xfrm>
            <a:off x="4879775" y="2218193"/>
            <a:ext cx="770011" cy="493896"/>
            <a:chOff x="4879775" y="2218193"/>
            <a:chExt cx="770011" cy="493896"/>
          </a:xfrm>
        </p:grpSpPr>
        <p:sp>
          <p:nvSpPr>
            <p:cNvPr id="132" name="Shape"/>
            <p:cNvSpPr/>
            <p:nvPr/>
          </p:nvSpPr>
          <p:spPr>
            <a:xfrm>
              <a:off x="4879775" y="2218193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7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3" name="GC DIR, CORP NARR, ,&amp;amp; CONS CREATION, ,COMMS Chen Michael"/>
            <p:cNvSpPr/>
            <p:nvPr/>
          </p:nvSpPr>
          <p:spPr>
            <a:xfrm>
              <a:off x="4930331" y="2249305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DIR, CORP NARR &amp; CONS CREATION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Chen Michael</a:t>
              </a:r>
            </a:p>
          </p:txBody>
        </p:sp>
        <p:sp>
          <p:nvSpPr>
            <p:cNvPr id="234" name="Shape"/>
            <p:cNvSpPr/>
            <p:nvPr/>
          </p:nvSpPr>
          <p:spPr>
            <a:xfrm>
              <a:off x="4891442" y="2595421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5" name="Band (CLT Group)"/>
            <p:cNvSpPr/>
            <p:nvPr/>
          </p:nvSpPr>
          <p:spPr>
            <a:xfrm>
              <a:off x="4941998" y="2614865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6" name="E"/>
            <p:cNvSpPr/>
            <p:nvPr/>
          </p:nvSpPr>
          <p:spPr>
            <a:xfrm>
              <a:off x="5544784" y="2614865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37" name="Group"/>
          <p:cNvGrpSpPr/>
          <p:nvPr/>
        </p:nvGrpSpPr>
        <p:grpSpPr>
          <a:xfrm>
            <a:off x="5004221" y="2758756"/>
            <a:ext cx="770011" cy="493896"/>
            <a:chOff x="5004221" y="2758756"/>
            <a:chExt cx="770011" cy="493896"/>
          </a:xfrm>
        </p:grpSpPr>
        <p:sp>
          <p:nvSpPr>
            <p:cNvPr id="134" name="Shape"/>
            <p:cNvSpPr/>
            <p:nvPr/>
          </p:nvSpPr>
          <p:spPr>
            <a:xfrm>
              <a:off x="5004221" y="2758756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777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8" name="ASST MGR, CORP, ,NARR &amp;amp; CONS, ,CREATE COMMS Open Position"/>
            <p:cNvSpPr/>
            <p:nvPr/>
          </p:nvSpPr>
          <p:spPr>
            <a:xfrm>
              <a:off x="5054777" y="2789868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ASST MGR, CORP NARR &amp; CONS CREATE COMMS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239" name="Shape"/>
            <p:cNvSpPr/>
            <p:nvPr/>
          </p:nvSpPr>
          <p:spPr>
            <a:xfrm>
              <a:off x="5015888" y="3135984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0" name="Band (CLT Group)"/>
            <p:cNvSpPr/>
            <p:nvPr/>
          </p:nvSpPr>
          <p:spPr>
            <a:xfrm>
              <a:off x="5066444" y="3155428"/>
              <a:ext cx="606675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1" name="L"/>
            <p:cNvSpPr/>
            <p:nvPr/>
          </p:nvSpPr>
          <p:spPr>
            <a:xfrm>
              <a:off x="5673119" y="3155428"/>
              <a:ext cx="38890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42" name="Group"/>
          <p:cNvGrpSpPr/>
          <p:nvPr/>
        </p:nvGrpSpPr>
        <p:grpSpPr>
          <a:xfrm>
            <a:off x="4879775" y="3299319"/>
            <a:ext cx="770011" cy="493896"/>
            <a:chOff x="4879775" y="3299319"/>
            <a:chExt cx="770011" cy="493896"/>
          </a:xfrm>
        </p:grpSpPr>
        <p:sp>
          <p:nvSpPr>
            <p:cNvPr id="136" name="Shape"/>
            <p:cNvSpPr/>
            <p:nvPr/>
          </p:nvSpPr>
          <p:spPr>
            <a:xfrm>
              <a:off x="4879775" y="3299319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7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3" name="GC S MGR, CORP, ,NARR &amp;amp; CONS, ,CREATE COMMS Chen ZeWen"/>
            <p:cNvSpPr/>
            <p:nvPr/>
          </p:nvSpPr>
          <p:spPr>
            <a:xfrm>
              <a:off x="4930331" y="3330431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S MGR, CORP NARR &amp; CONS CREATE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Chen ZeWen</a:t>
              </a:r>
            </a:p>
          </p:txBody>
        </p:sp>
        <p:sp>
          <p:nvSpPr>
            <p:cNvPr id="244" name="Shape"/>
            <p:cNvSpPr/>
            <p:nvPr/>
          </p:nvSpPr>
          <p:spPr>
            <a:xfrm>
              <a:off x="4891442" y="3676546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5" name="Band (CLT Group)"/>
            <p:cNvSpPr/>
            <p:nvPr/>
          </p:nvSpPr>
          <p:spPr>
            <a:xfrm>
              <a:off x="4941998" y="3695991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6" name="U"/>
            <p:cNvSpPr/>
            <p:nvPr/>
          </p:nvSpPr>
          <p:spPr>
            <a:xfrm>
              <a:off x="5544784" y="3695991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7" name="Group"/>
          <p:cNvGrpSpPr/>
          <p:nvPr/>
        </p:nvGrpSpPr>
        <p:grpSpPr>
          <a:xfrm>
            <a:off x="4879775" y="3839882"/>
            <a:ext cx="770011" cy="493896"/>
            <a:chOff x="4879775" y="3839882"/>
            <a:chExt cx="770011" cy="493896"/>
          </a:xfrm>
        </p:grpSpPr>
        <p:sp>
          <p:nvSpPr>
            <p:cNvPr id="138" name="Shape"/>
            <p:cNvSpPr/>
            <p:nvPr/>
          </p:nvSpPr>
          <p:spPr>
            <a:xfrm>
              <a:off x="4879775" y="3839882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7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8" name="GC DIR, CORP NARR, ,&amp;amp; CONS CREATION, ,COMMS Open Position"/>
            <p:cNvSpPr/>
            <p:nvPr/>
          </p:nvSpPr>
          <p:spPr>
            <a:xfrm>
              <a:off x="4930331" y="3870993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DIR, CORP NARR &amp; CONS CREATION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49" name="Shape"/>
            <p:cNvSpPr/>
            <p:nvPr/>
          </p:nvSpPr>
          <p:spPr>
            <a:xfrm>
              <a:off x="4891442" y="4217109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0" name="Band (CLT Group)"/>
            <p:cNvSpPr/>
            <p:nvPr/>
          </p:nvSpPr>
          <p:spPr>
            <a:xfrm>
              <a:off x="4941998" y="4236554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1" name="E"/>
            <p:cNvSpPr/>
            <p:nvPr/>
          </p:nvSpPr>
          <p:spPr>
            <a:xfrm>
              <a:off x="5544784" y="4236554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2" name="Group"/>
          <p:cNvGrpSpPr/>
          <p:nvPr/>
        </p:nvGrpSpPr>
        <p:grpSpPr>
          <a:xfrm>
            <a:off x="5004221" y="4380445"/>
            <a:ext cx="770011" cy="493896"/>
            <a:chOff x="5004221" y="4380445"/>
            <a:chExt cx="770011" cy="493896"/>
          </a:xfrm>
        </p:grpSpPr>
        <p:sp>
          <p:nvSpPr>
            <p:cNvPr id="140" name="Shape"/>
            <p:cNvSpPr/>
            <p:nvPr/>
          </p:nvSpPr>
          <p:spPr>
            <a:xfrm>
              <a:off x="5004221" y="4380445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7778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3" name="ASST MGR, CORP, ,NARR &amp;amp; CONS, ,CREATE COMMS Open Position"/>
            <p:cNvSpPr/>
            <p:nvPr/>
          </p:nvSpPr>
          <p:spPr>
            <a:xfrm>
              <a:off x="5054777" y="4411556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ASST MGR, CORP NARR &amp; CONS CREATE COMMS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254" name="Shape"/>
            <p:cNvSpPr/>
            <p:nvPr/>
          </p:nvSpPr>
          <p:spPr>
            <a:xfrm>
              <a:off x="5015888" y="4757672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5" name="Band (CLT Group)"/>
            <p:cNvSpPr/>
            <p:nvPr/>
          </p:nvSpPr>
          <p:spPr>
            <a:xfrm>
              <a:off x="5066444" y="4777117"/>
              <a:ext cx="606675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6" name="L"/>
            <p:cNvSpPr/>
            <p:nvPr/>
          </p:nvSpPr>
          <p:spPr>
            <a:xfrm>
              <a:off x="5673119" y="4777117"/>
              <a:ext cx="38890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57" name="Group"/>
          <p:cNvGrpSpPr/>
          <p:nvPr/>
        </p:nvGrpSpPr>
        <p:grpSpPr>
          <a:xfrm>
            <a:off x="5797565" y="1677631"/>
            <a:ext cx="770011" cy="493896"/>
            <a:chOff x="5797565" y="1677631"/>
            <a:chExt cx="770011" cy="493896"/>
          </a:xfrm>
        </p:grpSpPr>
        <p:sp>
          <p:nvSpPr>
            <p:cNvPr id="142" name="Shape"/>
            <p:cNvSpPr/>
            <p:nvPr/>
          </p:nvSpPr>
          <p:spPr>
            <a:xfrm>
              <a:off x="5797565" y="1677631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778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8" name="GC SR DIR,, ,CORPORATE &amp;amp;, ,PURPOSE COMMS Li Hui Li Maggie"/>
            <p:cNvSpPr/>
            <p:nvPr/>
          </p:nvSpPr>
          <p:spPr>
            <a:xfrm>
              <a:off x="5848121" y="1708742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GC SR DIR, CORPORATE &amp; PURPOSE COMMS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Li Hui Li Maggie</a:t>
              </a:r>
            </a:p>
          </p:txBody>
        </p:sp>
        <p:sp>
          <p:nvSpPr>
            <p:cNvPr id="259" name="Shape"/>
            <p:cNvSpPr/>
            <p:nvPr/>
          </p:nvSpPr>
          <p:spPr>
            <a:xfrm>
              <a:off x="5809232" y="2054858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0" name="Band (CLT Group)"/>
            <p:cNvSpPr/>
            <p:nvPr/>
          </p:nvSpPr>
          <p:spPr>
            <a:xfrm>
              <a:off x="5859788" y="2074303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1" name="S"/>
            <p:cNvSpPr/>
            <p:nvPr/>
          </p:nvSpPr>
          <p:spPr>
            <a:xfrm>
              <a:off x="6462574" y="2074303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62" name="Group"/>
          <p:cNvGrpSpPr/>
          <p:nvPr/>
        </p:nvGrpSpPr>
        <p:grpSpPr>
          <a:xfrm>
            <a:off x="5922011" y="2218193"/>
            <a:ext cx="770011" cy="493896"/>
            <a:chOff x="5922011" y="2218193"/>
            <a:chExt cx="770011" cy="493896"/>
          </a:xfrm>
        </p:grpSpPr>
        <p:sp>
          <p:nvSpPr>
            <p:cNvPr id="144" name="Shape"/>
            <p:cNvSpPr/>
            <p:nvPr/>
          </p:nvSpPr>
          <p:spPr>
            <a:xfrm>
              <a:off x="5922011" y="2218193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7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3" name="GC SR MGR,, ,CORPORATE &amp;amp;, ,PURPOSE COMMS Liang Li"/>
            <p:cNvSpPr/>
            <p:nvPr/>
          </p:nvSpPr>
          <p:spPr>
            <a:xfrm>
              <a:off x="5972568" y="2249305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SR MGR, CORPORATE &amp; PURPOSE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Liang Li</a:t>
              </a:r>
            </a:p>
          </p:txBody>
        </p:sp>
        <p:sp>
          <p:nvSpPr>
            <p:cNvPr id="264" name="Shape"/>
            <p:cNvSpPr/>
            <p:nvPr/>
          </p:nvSpPr>
          <p:spPr>
            <a:xfrm>
              <a:off x="5933678" y="2595421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5" name="Band (CLT Group)"/>
            <p:cNvSpPr/>
            <p:nvPr/>
          </p:nvSpPr>
          <p:spPr>
            <a:xfrm>
              <a:off x="5984234" y="2614865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6" name="U"/>
            <p:cNvSpPr/>
            <p:nvPr/>
          </p:nvSpPr>
          <p:spPr>
            <a:xfrm>
              <a:off x="6587020" y="2614865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7" name="Group"/>
          <p:cNvGrpSpPr/>
          <p:nvPr/>
        </p:nvGrpSpPr>
        <p:grpSpPr>
          <a:xfrm>
            <a:off x="5922011" y="2758756"/>
            <a:ext cx="770011" cy="493896"/>
            <a:chOff x="5922011" y="2758756"/>
            <a:chExt cx="770011" cy="493896"/>
          </a:xfrm>
        </p:grpSpPr>
        <p:sp>
          <p:nvSpPr>
            <p:cNvPr id="146" name="Shape"/>
            <p:cNvSpPr/>
            <p:nvPr/>
          </p:nvSpPr>
          <p:spPr>
            <a:xfrm>
              <a:off x="5922011" y="2758756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778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8" name="GC DIR,, ,CORPORATE &amp;amp;, ,PURPOSE COMMS Open Position"/>
            <p:cNvSpPr/>
            <p:nvPr/>
          </p:nvSpPr>
          <p:spPr>
            <a:xfrm>
              <a:off x="5972568" y="2789868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DIR, CORPORATE &amp; PURPOSE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69" name="Shape"/>
            <p:cNvSpPr/>
            <p:nvPr/>
          </p:nvSpPr>
          <p:spPr>
            <a:xfrm>
              <a:off x="5933678" y="3135984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0" name="Band (CLT Group)"/>
            <p:cNvSpPr/>
            <p:nvPr/>
          </p:nvSpPr>
          <p:spPr>
            <a:xfrm>
              <a:off x="5984234" y="3155428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1" name="E"/>
            <p:cNvSpPr/>
            <p:nvPr/>
          </p:nvSpPr>
          <p:spPr>
            <a:xfrm>
              <a:off x="6587020" y="3155428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72" name="Group"/>
          <p:cNvGrpSpPr/>
          <p:nvPr/>
        </p:nvGrpSpPr>
        <p:grpSpPr>
          <a:xfrm>
            <a:off x="5922011" y="3299319"/>
            <a:ext cx="770011" cy="493896"/>
            <a:chOff x="5922011" y="3299319"/>
            <a:chExt cx="770011" cy="493896"/>
          </a:xfrm>
        </p:grpSpPr>
        <p:sp>
          <p:nvSpPr>
            <p:cNvPr id="148" name="Shape"/>
            <p:cNvSpPr/>
            <p:nvPr/>
          </p:nvSpPr>
          <p:spPr>
            <a:xfrm>
              <a:off x="5922011" y="3299319"/>
              <a:ext cx="770011" cy="49389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778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3" name="GC MANAGER,, ,CORPORATE, ,COMMS Che YiXin"/>
            <p:cNvSpPr/>
            <p:nvPr/>
          </p:nvSpPr>
          <p:spPr>
            <a:xfrm>
              <a:off x="5972568" y="3330431"/>
              <a:ext cx="668898" cy="32667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282828"/>
                  </a:solidFill>
                </a:rPr>
                <a:t>GC MANAGER, CORPORATE COMMS</a:t>
              </a:r>
            </a:p>
            <a:p>
              <a:pPr algn="l"/>
              <a:r>
                <a:rPr lang="en-GB" sz="420">
                  <a:solidFill>
                    <a:srgbClr val="282828"/>
                  </a:solidFill>
                </a:rPr>
                <a:t>Che YiXin</a:t>
              </a:r>
            </a:p>
          </p:txBody>
        </p:sp>
        <p:sp>
          <p:nvSpPr>
            <p:cNvPr id="274" name="Shape"/>
            <p:cNvSpPr/>
            <p:nvPr/>
          </p:nvSpPr>
          <p:spPr>
            <a:xfrm>
              <a:off x="5933678" y="3676546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5" name="Band (CLT Group)"/>
            <p:cNvSpPr/>
            <p:nvPr/>
          </p:nvSpPr>
          <p:spPr>
            <a:xfrm>
              <a:off x="5984234" y="3695991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6" name="U"/>
            <p:cNvSpPr/>
            <p:nvPr/>
          </p:nvSpPr>
          <p:spPr>
            <a:xfrm>
              <a:off x="6587020" y="3695991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7" name="Group"/>
          <p:cNvGrpSpPr/>
          <p:nvPr/>
        </p:nvGrpSpPr>
        <p:grpSpPr>
          <a:xfrm>
            <a:off x="6653132" y="1677631"/>
            <a:ext cx="770011" cy="408339"/>
            <a:chOff x="6653132" y="1677631"/>
            <a:chExt cx="770011" cy="408339"/>
          </a:xfrm>
        </p:grpSpPr>
        <p:sp>
          <p:nvSpPr>
            <p:cNvPr id="150" name="Shape"/>
            <p:cNvSpPr/>
            <p:nvPr/>
          </p:nvSpPr>
          <p:spPr>
            <a:xfrm>
              <a:off x="6653132" y="1677631"/>
              <a:ext cx="770011" cy="4083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222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7778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8" name="EXECUTIVE, ,ASSISTANT Zhu XiaoYa"/>
            <p:cNvSpPr/>
            <p:nvPr/>
          </p:nvSpPr>
          <p:spPr>
            <a:xfrm>
              <a:off x="6703689" y="1708742"/>
              <a:ext cx="668898" cy="24111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2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420">
                  <a:solidFill>
                    <a:srgbClr val="EEEEEE"/>
                  </a:solidFill>
                </a:rPr>
                <a:t>Zhu XiaoYa</a:t>
              </a:r>
            </a:p>
          </p:txBody>
        </p:sp>
        <p:sp>
          <p:nvSpPr>
            <p:cNvPr id="279" name="Shape"/>
            <p:cNvSpPr/>
            <p:nvPr/>
          </p:nvSpPr>
          <p:spPr>
            <a:xfrm>
              <a:off x="6664799" y="1969301"/>
              <a:ext cx="746677" cy="10500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0" name="Band (CLT Group)"/>
            <p:cNvSpPr/>
            <p:nvPr/>
          </p:nvSpPr>
          <p:spPr>
            <a:xfrm>
              <a:off x="6715355" y="1988746"/>
              <a:ext cx="602786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1" name="A"/>
            <p:cNvSpPr/>
            <p:nvPr/>
          </p:nvSpPr>
          <p:spPr>
            <a:xfrm>
              <a:off x="7318141" y="1988746"/>
              <a:ext cx="42779" cy="6611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90" b="1">
                  <a:solidFill>
                    <a:srgbClr val="000000"/>
                  </a:solidFill>
                </a:rPr>
                <a:t>A</a:t>
              </a:r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Legal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GENERAL COUNSEL,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VP, DEPUTY GC, GEOS, MARKET, STRAT &amp; OPS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548640"/>
            <a:ext cx="1371600" cy="924560"/>
            <a:chOff x="7680960" y="54864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8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1268057" y="1113802"/>
            <a:ext cx="90944" cy="171882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10805" y="2365029"/>
            <a:ext cx="225843" cy="4850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191138" y="2803071"/>
            <a:ext cx="259188" cy="4850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338163" y="3241114"/>
            <a:ext cx="159151" cy="4850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1" idx="3"/>
            <a:endCxn id="110" idx="0"/>
          </p:cNvCxnSpPr>
          <p:nvPr/>
        </p:nvCxnSpPr>
        <p:spPr>
          <a:xfrm rot="16200000" flipH="1">
            <a:off x="2986882" y="1113802"/>
            <a:ext cx="90944" cy="171882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3"/>
            <a:endCxn id="112" idx="0"/>
          </p:cNvCxnSpPr>
          <p:nvPr/>
        </p:nvCxnSpPr>
        <p:spPr>
          <a:xfrm rot="5400000">
            <a:off x="2976272" y="1518499"/>
            <a:ext cx="90944" cy="174004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2" idx="3"/>
            <a:endCxn id="114" idx="0"/>
          </p:cNvCxnSpPr>
          <p:nvPr/>
        </p:nvCxnSpPr>
        <p:spPr>
          <a:xfrm rot="5400000">
            <a:off x="1736414" y="2433994"/>
            <a:ext cx="90944" cy="73967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4" idx="4"/>
            <a:endCxn id="116" idx="5"/>
          </p:cNvCxnSpPr>
          <p:nvPr/>
        </p:nvCxnSpPr>
        <p:spPr>
          <a:xfrm rot="16200000" flipH="1">
            <a:off x="1085413" y="3312353"/>
            <a:ext cx="192497" cy="4850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2" idx="3"/>
            <a:endCxn id="118" idx="0"/>
          </p:cNvCxnSpPr>
          <p:nvPr/>
        </p:nvCxnSpPr>
        <p:spPr>
          <a:xfrm rot="5400000">
            <a:off x="2094124" y="2791704"/>
            <a:ext cx="90944" cy="2425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8" idx="4"/>
            <a:endCxn id="120" idx="5"/>
          </p:cNvCxnSpPr>
          <p:nvPr/>
        </p:nvCxnSpPr>
        <p:spPr>
          <a:xfrm rot="16200000" flipH="1">
            <a:off x="1784159" y="3329026"/>
            <a:ext cx="225843" cy="4850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8" idx="4"/>
            <a:endCxn id="122" idx="5"/>
          </p:cNvCxnSpPr>
          <p:nvPr/>
        </p:nvCxnSpPr>
        <p:spPr>
          <a:xfrm rot="16200000" flipH="1">
            <a:off x="1606820" y="3506365"/>
            <a:ext cx="580521" cy="4850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2" idx="3"/>
            <a:endCxn id="124" idx="0"/>
          </p:cNvCxnSpPr>
          <p:nvPr/>
        </p:nvCxnSpPr>
        <p:spPr>
          <a:xfrm rot="16200000" flipH="1">
            <a:off x="2476085" y="2433994"/>
            <a:ext cx="90944" cy="73967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4" idx="4"/>
            <a:endCxn id="126" idx="5"/>
          </p:cNvCxnSpPr>
          <p:nvPr/>
        </p:nvCxnSpPr>
        <p:spPr>
          <a:xfrm rot="16200000" flipH="1">
            <a:off x="2581427" y="3362372"/>
            <a:ext cx="159151" cy="4850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4" idx="4"/>
            <a:endCxn id="128" idx="5"/>
          </p:cNvCxnSpPr>
          <p:nvPr/>
        </p:nvCxnSpPr>
        <p:spPr>
          <a:xfrm rot="16200000" flipH="1">
            <a:off x="2420761" y="3523038"/>
            <a:ext cx="480483" cy="4850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10" idx="3"/>
            <a:endCxn id="130" idx="0"/>
          </p:cNvCxnSpPr>
          <p:nvPr/>
        </p:nvCxnSpPr>
        <p:spPr>
          <a:xfrm rot="5400000">
            <a:off x="3679566" y="2221793"/>
            <a:ext cx="90944" cy="33345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10" idx="3"/>
            <a:endCxn id="132" idx="0"/>
          </p:cNvCxnSpPr>
          <p:nvPr/>
        </p:nvCxnSpPr>
        <p:spPr>
          <a:xfrm rot="16200000" flipH="1">
            <a:off x="4716318" y="1518499"/>
            <a:ext cx="90944" cy="174004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2" idx="3"/>
            <a:endCxn id="134" idx="0"/>
          </p:cNvCxnSpPr>
          <p:nvPr/>
        </p:nvCxnSpPr>
        <p:spPr>
          <a:xfrm rot="5400000">
            <a:off x="4883047" y="2100536"/>
            <a:ext cx="90944" cy="140658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2" idx="3"/>
            <a:endCxn id="136" idx="0"/>
          </p:cNvCxnSpPr>
          <p:nvPr/>
        </p:nvCxnSpPr>
        <p:spPr>
          <a:xfrm rot="5400000">
            <a:off x="5216505" y="2433994"/>
            <a:ext cx="90944" cy="73967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6" idx="4"/>
            <a:endCxn id="138" idx="5"/>
          </p:cNvCxnSpPr>
          <p:nvPr/>
        </p:nvCxnSpPr>
        <p:spPr>
          <a:xfrm rot="16200000" flipH="1">
            <a:off x="4565504" y="3245661"/>
            <a:ext cx="192497" cy="4850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2" idx="3"/>
            <a:endCxn id="140" idx="0"/>
          </p:cNvCxnSpPr>
          <p:nvPr/>
        </p:nvCxnSpPr>
        <p:spPr>
          <a:xfrm rot="5400000">
            <a:off x="5574215" y="2791704"/>
            <a:ext cx="90944" cy="2425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5280923" y="3245661"/>
            <a:ext cx="192497" cy="4850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32" idx="3"/>
            <a:endCxn id="144" idx="0"/>
          </p:cNvCxnSpPr>
          <p:nvPr/>
        </p:nvCxnSpPr>
        <p:spPr>
          <a:xfrm rot="16200000" flipH="1">
            <a:off x="5956176" y="2433994"/>
            <a:ext cx="90944" cy="73967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32" idx="3"/>
            <a:endCxn id="146" idx="0"/>
          </p:cNvCxnSpPr>
          <p:nvPr/>
        </p:nvCxnSpPr>
        <p:spPr>
          <a:xfrm rot="16200000" flipH="1">
            <a:off x="6289634" y="2100536"/>
            <a:ext cx="90944" cy="140658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6" idx="4"/>
            <a:endCxn id="148" idx="5"/>
          </p:cNvCxnSpPr>
          <p:nvPr/>
        </p:nvCxnSpPr>
        <p:spPr>
          <a:xfrm rot="16200000" flipH="1">
            <a:off x="6711762" y="3312353"/>
            <a:ext cx="192497" cy="4850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50" name="Group"/>
          <p:cNvGrpSpPr/>
          <p:nvPr/>
        </p:nvGrpSpPr>
        <p:grpSpPr>
          <a:xfrm>
            <a:off x="1872829" y="1539720"/>
            <a:ext cx="600225" cy="384993"/>
            <a:chOff x="1872829" y="1539720"/>
            <a:chExt cx="600225" cy="384993"/>
          </a:xfrm>
        </p:grpSpPr>
        <p:sp>
          <p:nvSpPr>
            <p:cNvPr id="101" name="Shape"/>
            <p:cNvSpPr/>
            <p:nvPr/>
          </p:nvSpPr>
          <p:spPr>
            <a:xfrm>
              <a:off x="1872829" y="1539720"/>
              <a:ext cx="600225" cy="38499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606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1" name="VP, DEPUTY GC,, ,GEOS, MARKET,, ,STRAT &amp;amp; OPS Fowler Margo Shatz"/>
            <p:cNvSpPr/>
            <p:nvPr/>
          </p:nvSpPr>
          <p:spPr>
            <a:xfrm>
              <a:off x="1912237" y="1563971"/>
              <a:ext cx="521408" cy="25464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AAAAAA"/>
                  </a:solidFill>
                </a:rPr>
                <a:t>VP, DEPUTY GC, GEOS, MARKET, STRAT &amp; OPS</a:t>
              </a:r>
            </a:p>
            <a:p>
              <a:pPr algn="l"/>
              <a:r>
                <a:rPr lang="en-GB" sz="330">
                  <a:solidFill>
                    <a:srgbClr val="AAAAAA"/>
                  </a:solidFill>
                </a:rPr>
                <a:t>Fowler Margo Shatz</a:t>
              </a:r>
            </a:p>
          </p:txBody>
        </p:sp>
        <p:sp>
          <p:nvSpPr>
            <p:cNvPr id="152" name="Shape"/>
            <p:cNvSpPr/>
            <p:nvPr/>
          </p:nvSpPr>
          <p:spPr>
            <a:xfrm>
              <a:off x="1881923" y="1833769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3" name="Band (CLT Group)"/>
            <p:cNvSpPr/>
            <p:nvPr/>
          </p:nvSpPr>
          <p:spPr>
            <a:xfrm>
              <a:off x="1921332" y="1848926"/>
              <a:ext cx="424402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54" name="CLT"/>
            <p:cNvSpPr/>
            <p:nvPr/>
          </p:nvSpPr>
          <p:spPr>
            <a:xfrm>
              <a:off x="2345733" y="1848926"/>
              <a:ext cx="78818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55" name="Group"/>
          <p:cNvGrpSpPr/>
          <p:nvPr/>
        </p:nvGrpSpPr>
        <p:grpSpPr>
          <a:xfrm>
            <a:off x="154003" y="2021718"/>
            <a:ext cx="600225" cy="251610"/>
            <a:chOff x="154003" y="2021718"/>
            <a:chExt cx="600225" cy="251610"/>
          </a:xfrm>
        </p:grpSpPr>
        <p:sp>
          <p:nvSpPr>
            <p:cNvPr id="102" name="Shape"/>
            <p:cNvSpPr/>
            <p:nvPr/>
          </p:nvSpPr>
          <p:spPr>
            <a:xfrm>
              <a:off x="154003" y="2021718"/>
              <a:ext cx="600225" cy="25161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606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6" name="VP, APLA COUNSEL Chu Ping"/>
            <p:cNvSpPr/>
            <p:nvPr/>
          </p:nvSpPr>
          <p:spPr>
            <a:xfrm>
              <a:off x="193412" y="2045970"/>
              <a:ext cx="521408" cy="1212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AAAAAA"/>
                  </a:solidFill>
                </a:rPr>
                <a:t>VP, APLA COUNSEL</a:t>
              </a:r>
            </a:p>
            <a:p>
              <a:pPr algn="l"/>
              <a:r>
                <a:rPr lang="en-GB" sz="330">
                  <a:solidFill>
                    <a:srgbClr val="AAAAAA"/>
                  </a:solidFill>
                </a:rPr>
                <a:t>Chu Ping</a:t>
              </a:r>
            </a:p>
          </p:txBody>
        </p:sp>
        <p:sp>
          <p:nvSpPr>
            <p:cNvPr id="157" name="Shape"/>
            <p:cNvSpPr/>
            <p:nvPr/>
          </p:nvSpPr>
          <p:spPr>
            <a:xfrm>
              <a:off x="163098" y="2182384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8" name="Band (CLT Group)"/>
            <p:cNvSpPr/>
            <p:nvPr/>
          </p:nvSpPr>
          <p:spPr>
            <a:xfrm>
              <a:off x="202506" y="2197542"/>
              <a:ext cx="424402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59" name="CLT"/>
            <p:cNvSpPr/>
            <p:nvPr/>
          </p:nvSpPr>
          <p:spPr>
            <a:xfrm>
              <a:off x="626908" y="2197542"/>
              <a:ext cx="78818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60" name="Group"/>
          <p:cNvGrpSpPr/>
          <p:nvPr/>
        </p:nvGrpSpPr>
        <p:grpSpPr>
          <a:xfrm>
            <a:off x="251009" y="2309705"/>
            <a:ext cx="600225" cy="384993"/>
            <a:chOff x="251009" y="2309705"/>
            <a:chExt cx="600225" cy="384993"/>
          </a:xfrm>
        </p:grpSpPr>
        <p:sp>
          <p:nvSpPr>
            <p:cNvPr id="104" name="Shape"/>
            <p:cNvSpPr/>
            <p:nvPr/>
          </p:nvSpPr>
          <p:spPr>
            <a:xfrm>
              <a:off x="251009" y="2309705"/>
              <a:ext cx="600225" cy="38499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606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1" name="VP, GENERAL, ,COUNSEL,, ,CONVERSE Zamora Javier E"/>
            <p:cNvSpPr/>
            <p:nvPr/>
          </p:nvSpPr>
          <p:spPr>
            <a:xfrm>
              <a:off x="290418" y="2333956"/>
              <a:ext cx="521408" cy="25464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AAAAAA"/>
                  </a:solidFill>
                </a:rPr>
                <a:t>VP, GENERAL COUNSEL, CONVERSE</a:t>
              </a:r>
            </a:p>
            <a:p>
              <a:pPr algn="l"/>
              <a:r>
                <a:rPr lang="en-GB" sz="330">
                  <a:solidFill>
                    <a:srgbClr val="AAAAAA"/>
                  </a:solidFill>
                </a:rPr>
                <a:t>Zamora Javier E</a:t>
              </a:r>
            </a:p>
          </p:txBody>
        </p:sp>
        <p:sp>
          <p:nvSpPr>
            <p:cNvPr id="162" name="Shape"/>
            <p:cNvSpPr/>
            <p:nvPr/>
          </p:nvSpPr>
          <p:spPr>
            <a:xfrm>
              <a:off x="260104" y="2603754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3" name="Band (CLT Group)"/>
            <p:cNvSpPr/>
            <p:nvPr/>
          </p:nvSpPr>
          <p:spPr>
            <a:xfrm>
              <a:off x="299512" y="2618912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64" name="S"/>
            <p:cNvSpPr/>
            <p:nvPr/>
          </p:nvSpPr>
          <p:spPr>
            <a:xfrm>
              <a:off x="769385" y="2618912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65" name="Group"/>
          <p:cNvGrpSpPr/>
          <p:nvPr/>
        </p:nvGrpSpPr>
        <p:grpSpPr>
          <a:xfrm>
            <a:off x="348015" y="2731075"/>
            <a:ext cx="600225" cy="451685"/>
            <a:chOff x="348015" y="2731075"/>
            <a:chExt cx="600225" cy="451685"/>
          </a:xfrm>
        </p:grpSpPr>
        <p:sp>
          <p:nvSpPr>
            <p:cNvPr id="106" name="Shape"/>
            <p:cNvSpPr/>
            <p:nvPr/>
          </p:nvSpPr>
          <p:spPr>
            <a:xfrm>
              <a:off x="348015" y="2731075"/>
              <a:ext cx="600225" cy="4516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6063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6" name="ASSISTANT, ,GENERAL, ,COUNSEL,, ,CONVERSE Ma YanNan"/>
            <p:cNvSpPr/>
            <p:nvPr/>
          </p:nvSpPr>
          <p:spPr>
            <a:xfrm>
              <a:off x="387424" y="2755326"/>
              <a:ext cx="521408" cy="3213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AAAAAA"/>
                  </a:solidFill>
                </a:rPr>
                <a:t>ASSISTANT GENERAL COUNSEL, CONVERSE</a:t>
              </a:r>
            </a:p>
            <a:p>
              <a:pPr algn="l"/>
              <a:r>
                <a:rPr lang="en-GB" sz="330">
                  <a:solidFill>
                    <a:srgbClr val="AAAAAA"/>
                  </a:solidFill>
                </a:rPr>
                <a:t>Ma YanNan</a:t>
              </a:r>
            </a:p>
          </p:txBody>
        </p:sp>
        <p:sp>
          <p:nvSpPr>
            <p:cNvPr id="167" name="Shape"/>
            <p:cNvSpPr/>
            <p:nvPr/>
          </p:nvSpPr>
          <p:spPr>
            <a:xfrm>
              <a:off x="357110" y="3091816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8" name="Band (CLT Group)"/>
            <p:cNvSpPr/>
            <p:nvPr/>
          </p:nvSpPr>
          <p:spPr>
            <a:xfrm>
              <a:off x="396518" y="3106973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69" name="E"/>
            <p:cNvSpPr/>
            <p:nvPr/>
          </p:nvSpPr>
          <p:spPr>
            <a:xfrm>
              <a:off x="866391" y="3106973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70" name="Group"/>
          <p:cNvGrpSpPr/>
          <p:nvPr/>
        </p:nvGrpSpPr>
        <p:grpSpPr>
          <a:xfrm>
            <a:off x="445021" y="3219136"/>
            <a:ext cx="600225" cy="251610"/>
            <a:chOff x="445021" y="3219136"/>
            <a:chExt cx="600225" cy="251610"/>
          </a:xfrm>
        </p:grpSpPr>
        <p:sp>
          <p:nvSpPr>
            <p:cNvPr id="108" name="Shape"/>
            <p:cNvSpPr/>
            <p:nvPr/>
          </p:nvSpPr>
          <p:spPr>
            <a:xfrm>
              <a:off x="445021" y="3219136"/>
              <a:ext cx="600225" cy="25161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06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1" name="LEGAL COUNSEL Wei Wendy"/>
            <p:cNvSpPr/>
            <p:nvPr/>
          </p:nvSpPr>
          <p:spPr>
            <a:xfrm>
              <a:off x="484430" y="3243388"/>
              <a:ext cx="521408" cy="1212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LEGAL COUNSEL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Wei Wendy</a:t>
              </a:r>
            </a:p>
          </p:txBody>
        </p:sp>
        <p:sp>
          <p:nvSpPr>
            <p:cNvPr id="172" name="Shape"/>
            <p:cNvSpPr/>
            <p:nvPr/>
          </p:nvSpPr>
          <p:spPr>
            <a:xfrm>
              <a:off x="454116" y="3379803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3" name="Band (CLT Group)"/>
            <p:cNvSpPr/>
            <p:nvPr/>
          </p:nvSpPr>
          <p:spPr>
            <a:xfrm>
              <a:off x="493524" y="3394960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4" name="U"/>
            <p:cNvSpPr/>
            <p:nvPr/>
          </p:nvSpPr>
          <p:spPr>
            <a:xfrm>
              <a:off x="963397" y="3394960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75" name="Group"/>
          <p:cNvGrpSpPr/>
          <p:nvPr/>
        </p:nvGrpSpPr>
        <p:grpSpPr>
          <a:xfrm>
            <a:off x="3591654" y="2021718"/>
            <a:ext cx="600225" cy="318302"/>
            <a:chOff x="3591654" y="2021718"/>
            <a:chExt cx="600225" cy="318302"/>
          </a:xfrm>
        </p:grpSpPr>
        <p:sp>
          <p:nvSpPr>
            <p:cNvPr id="110" name="Shape"/>
            <p:cNvSpPr/>
            <p:nvPr/>
          </p:nvSpPr>
          <p:spPr>
            <a:xfrm>
              <a:off x="3591654" y="2021718"/>
              <a:ext cx="600225" cy="31830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6063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6" name="VP - GREATER, ,CHINA COUNSEL Tang Leon"/>
            <p:cNvSpPr/>
            <p:nvPr/>
          </p:nvSpPr>
          <p:spPr>
            <a:xfrm>
              <a:off x="3631063" y="2045970"/>
              <a:ext cx="521408" cy="1879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VP - GREATER CHINA COUNSEL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Tang Leon</a:t>
              </a:r>
            </a:p>
          </p:txBody>
        </p:sp>
        <p:sp>
          <p:nvSpPr>
            <p:cNvPr id="177" name="Shape"/>
            <p:cNvSpPr/>
            <p:nvPr/>
          </p:nvSpPr>
          <p:spPr>
            <a:xfrm>
              <a:off x="3600748" y="2249076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8" name="Band (CLT Group)"/>
            <p:cNvSpPr/>
            <p:nvPr/>
          </p:nvSpPr>
          <p:spPr>
            <a:xfrm>
              <a:off x="3640157" y="2264233"/>
              <a:ext cx="424402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9" name="CLT"/>
            <p:cNvSpPr/>
            <p:nvPr/>
          </p:nvSpPr>
          <p:spPr>
            <a:xfrm>
              <a:off x="4064559" y="2264233"/>
              <a:ext cx="78818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80" name="Group"/>
          <p:cNvGrpSpPr/>
          <p:nvPr/>
        </p:nvGrpSpPr>
        <p:grpSpPr>
          <a:xfrm>
            <a:off x="1851609" y="2437025"/>
            <a:ext cx="600225" cy="318302"/>
            <a:chOff x="1851609" y="2437025"/>
            <a:chExt cx="600225" cy="318302"/>
          </a:xfrm>
        </p:grpSpPr>
        <p:sp>
          <p:nvSpPr>
            <p:cNvPr id="112" name="Shape"/>
            <p:cNvSpPr/>
            <p:nvPr/>
          </p:nvSpPr>
          <p:spPr>
            <a:xfrm>
              <a:off x="1851609" y="2437025"/>
              <a:ext cx="600225" cy="31830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606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1" name="SENIOR LEGAL, ,DIRECTOR - GC Xu Nan"/>
            <p:cNvSpPr/>
            <p:nvPr/>
          </p:nvSpPr>
          <p:spPr>
            <a:xfrm>
              <a:off x="1891017" y="2461277"/>
              <a:ext cx="521408" cy="1879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SENIOR LEGAL DIRECTOR - GC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Xu Nan</a:t>
              </a:r>
            </a:p>
          </p:txBody>
        </p:sp>
        <p:sp>
          <p:nvSpPr>
            <p:cNvPr id="182" name="Shape"/>
            <p:cNvSpPr/>
            <p:nvPr/>
          </p:nvSpPr>
          <p:spPr>
            <a:xfrm>
              <a:off x="1860703" y="2664383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3" name="Band (CLT Group)"/>
            <p:cNvSpPr/>
            <p:nvPr/>
          </p:nvSpPr>
          <p:spPr>
            <a:xfrm>
              <a:off x="1900112" y="2679540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4" name="S"/>
            <p:cNvSpPr/>
            <p:nvPr/>
          </p:nvSpPr>
          <p:spPr>
            <a:xfrm>
              <a:off x="2369985" y="2679540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85" name="Group"/>
          <p:cNvGrpSpPr/>
          <p:nvPr/>
        </p:nvGrpSpPr>
        <p:grpSpPr>
          <a:xfrm>
            <a:off x="1111938" y="2852332"/>
            <a:ext cx="600225" cy="384993"/>
            <a:chOff x="1111938" y="2852332"/>
            <a:chExt cx="600225" cy="384993"/>
          </a:xfrm>
        </p:grpSpPr>
        <p:sp>
          <p:nvSpPr>
            <p:cNvPr id="114" name="Shape"/>
            <p:cNvSpPr/>
            <p:nvPr/>
          </p:nvSpPr>
          <p:spPr>
            <a:xfrm>
              <a:off x="1111938" y="2852332"/>
              <a:ext cx="600225" cy="38499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06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6" name="ASSISTANT, ,GENERAL, ,COUNSEL, GC Tong Lei"/>
            <p:cNvSpPr/>
            <p:nvPr/>
          </p:nvSpPr>
          <p:spPr>
            <a:xfrm>
              <a:off x="1151346" y="2876584"/>
              <a:ext cx="521408" cy="25464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ASSISTANT GENERAL COUNSEL, GC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Tong Lei</a:t>
              </a:r>
            </a:p>
          </p:txBody>
        </p:sp>
        <p:sp>
          <p:nvSpPr>
            <p:cNvPr id="187" name="Shape"/>
            <p:cNvSpPr/>
            <p:nvPr/>
          </p:nvSpPr>
          <p:spPr>
            <a:xfrm>
              <a:off x="1121032" y="3146382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8" name="Band (CLT Group)"/>
            <p:cNvSpPr/>
            <p:nvPr/>
          </p:nvSpPr>
          <p:spPr>
            <a:xfrm>
              <a:off x="1160441" y="3161539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9" name="E"/>
            <p:cNvSpPr/>
            <p:nvPr/>
          </p:nvSpPr>
          <p:spPr>
            <a:xfrm>
              <a:off x="1630314" y="3161539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90" name="Group"/>
          <p:cNvGrpSpPr/>
          <p:nvPr/>
        </p:nvGrpSpPr>
        <p:grpSpPr>
          <a:xfrm>
            <a:off x="1208944" y="3273702"/>
            <a:ext cx="600225" cy="318302"/>
            <a:chOff x="1208944" y="3273702"/>
            <a:chExt cx="600225" cy="318302"/>
          </a:xfrm>
        </p:grpSpPr>
        <p:sp>
          <p:nvSpPr>
            <p:cNvPr id="116" name="Shape"/>
            <p:cNvSpPr/>
            <p:nvPr/>
          </p:nvSpPr>
          <p:spPr>
            <a:xfrm>
              <a:off x="1208944" y="3273702"/>
              <a:ext cx="600225" cy="31830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06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1" name="BUSINESS AFFAIRS, ,LEGAL MANAGER Hong Wei"/>
            <p:cNvSpPr/>
            <p:nvPr/>
          </p:nvSpPr>
          <p:spPr>
            <a:xfrm>
              <a:off x="1248352" y="3297954"/>
              <a:ext cx="521408" cy="1879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BUSINESS AFFAIRS LEGAL MANAGER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Hong Wei</a:t>
              </a:r>
            </a:p>
          </p:txBody>
        </p:sp>
        <p:sp>
          <p:nvSpPr>
            <p:cNvPr id="192" name="Shape"/>
            <p:cNvSpPr/>
            <p:nvPr/>
          </p:nvSpPr>
          <p:spPr>
            <a:xfrm>
              <a:off x="1218038" y="3501060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3" name="Band (CLT Group)"/>
            <p:cNvSpPr/>
            <p:nvPr/>
          </p:nvSpPr>
          <p:spPr>
            <a:xfrm>
              <a:off x="1257447" y="3516217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4" name="U"/>
            <p:cNvSpPr/>
            <p:nvPr/>
          </p:nvSpPr>
          <p:spPr>
            <a:xfrm>
              <a:off x="1727320" y="3516217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95" name="Group"/>
          <p:cNvGrpSpPr/>
          <p:nvPr/>
        </p:nvGrpSpPr>
        <p:grpSpPr>
          <a:xfrm>
            <a:off x="1827357" y="2852332"/>
            <a:ext cx="600225" cy="384993"/>
            <a:chOff x="1827357" y="2852332"/>
            <a:chExt cx="600225" cy="384993"/>
          </a:xfrm>
        </p:grpSpPr>
        <p:sp>
          <p:nvSpPr>
            <p:cNvPr id="118" name="Shape"/>
            <p:cNvSpPr/>
            <p:nvPr/>
          </p:nvSpPr>
          <p:spPr>
            <a:xfrm>
              <a:off x="1827357" y="2852332"/>
              <a:ext cx="600225" cy="38499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06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6" name="SR. LEGAL, ,MANAGER, LEGAL, ,INNOVATION Yu Qing"/>
            <p:cNvSpPr/>
            <p:nvPr/>
          </p:nvSpPr>
          <p:spPr>
            <a:xfrm>
              <a:off x="1866766" y="2876584"/>
              <a:ext cx="521408" cy="25464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SR. LEGAL MANAGER, LEGAL INNOVATION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Yu Qing</a:t>
              </a:r>
            </a:p>
          </p:txBody>
        </p:sp>
        <p:sp>
          <p:nvSpPr>
            <p:cNvPr id="197" name="Shape"/>
            <p:cNvSpPr/>
            <p:nvPr/>
          </p:nvSpPr>
          <p:spPr>
            <a:xfrm>
              <a:off x="1836451" y="3146382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8" name="Band (CLT Group)"/>
            <p:cNvSpPr/>
            <p:nvPr/>
          </p:nvSpPr>
          <p:spPr>
            <a:xfrm>
              <a:off x="1875860" y="3161539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9" name="U"/>
            <p:cNvSpPr/>
            <p:nvPr/>
          </p:nvSpPr>
          <p:spPr>
            <a:xfrm>
              <a:off x="2345733" y="3161539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1924363" y="3273702"/>
            <a:ext cx="600225" cy="384993"/>
            <a:chOff x="1924363" y="3273702"/>
            <a:chExt cx="600225" cy="384993"/>
          </a:xfrm>
        </p:grpSpPr>
        <p:sp>
          <p:nvSpPr>
            <p:cNvPr id="120" name="Shape"/>
            <p:cNvSpPr/>
            <p:nvPr/>
          </p:nvSpPr>
          <p:spPr>
            <a:xfrm>
              <a:off x="1924363" y="3273702"/>
              <a:ext cx="600225" cy="38499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06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1" name="PARALEGAL -, ,CONTRACT, ,MANAGEMENT Xu Freya"/>
            <p:cNvSpPr/>
            <p:nvPr/>
          </p:nvSpPr>
          <p:spPr>
            <a:xfrm>
              <a:off x="1963772" y="3297954"/>
              <a:ext cx="521408" cy="25464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PARALEGAL - CONTRACT MANAGEMENT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Xu Freya</a:t>
              </a:r>
            </a:p>
          </p:txBody>
        </p:sp>
        <p:sp>
          <p:nvSpPr>
            <p:cNvPr id="202" name="Shape"/>
            <p:cNvSpPr/>
            <p:nvPr/>
          </p:nvSpPr>
          <p:spPr>
            <a:xfrm>
              <a:off x="1933457" y="3567752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3" name="Band (CLT Group)"/>
            <p:cNvSpPr/>
            <p:nvPr/>
          </p:nvSpPr>
          <p:spPr>
            <a:xfrm>
              <a:off x="1972866" y="3582909"/>
              <a:ext cx="472905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4" name="L"/>
            <p:cNvSpPr/>
            <p:nvPr/>
          </p:nvSpPr>
          <p:spPr>
            <a:xfrm>
              <a:off x="2445770" y="3582909"/>
              <a:ext cx="30315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05" name="Group"/>
          <p:cNvGrpSpPr/>
          <p:nvPr/>
        </p:nvGrpSpPr>
        <p:grpSpPr>
          <a:xfrm>
            <a:off x="1924363" y="3695072"/>
            <a:ext cx="600225" cy="251610"/>
            <a:chOff x="1924363" y="3695072"/>
            <a:chExt cx="600225" cy="251610"/>
          </a:xfrm>
        </p:grpSpPr>
        <p:sp>
          <p:nvSpPr>
            <p:cNvPr id="122" name="Shape"/>
            <p:cNvSpPr/>
            <p:nvPr/>
          </p:nvSpPr>
          <p:spPr>
            <a:xfrm>
              <a:off x="1924363" y="3695072"/>
              <a:ext cx="600225" cy="25161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06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6" name="LEGAL SPECIALIST Chen Ying Chih"/>
            <p:cNvSpPr/>
            <p:nvPr/>
          </p:nvSpPr>
          <p:spPr>
            <a:xfrm>
              <a:off x="1963772" y="3719324"/>
              <a:ext cx="521408" cy="1212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LEGAL SPECIALIST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Chen Ying Chih</a:t>
              </a:r>
            </a:p>
          </p:txBody>
        </p:sp>
        <p:sp>
          <p:nvSpPr>
            <p:cNvPr id="207" name="Shape"/>
            <p:cNvSpPr/>
            <p:nvPr/>
          </p:nvSpPr>
          <p:spPr>
            <a:xfrm>
              <a:off x="1933457" y="3855738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8" name="Band (CLT Group)"/>
            <p:cNvSpPr/>
            <p:nvPr/>
          </p:nvSpPr>
          <p:spPr>
            <a:xfrm>
              <a:off x="1972866" y="3870896"/>
              <a:ext cx="472905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9" name="L"/>
            <p:cNvSpPr/>
            <p:nvPr/>
          </p:nvSpPr>
          <p:spPr>
            <a:xfrm>
              <a:off x="2445770" y="3870896"/>
              <a:ext cx="30315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10" name="Group"/>
          <p:cNvGrpSpPr/>
          <p:nvPr/>
        </p:nvGrpSpPr>
        <p:grpSpPr>
          <a:xfrm>
            <a:off x="2591280" y="2852332"/>
            <a:ext cx="600225" cy="451685"/>
            <a:chOff x="2591280" y="2852332"/>
            <a:chExt cx="600225" cy="451685"/>
          </a:xfrm>
        </p:grpSpPr>
        <p:sp>
          <p:nvSpPr>
            <p:cNvPr id="124" name="Shape"/>
            <p:cNvSpPr/>
            <p:nvPr/>
          </p:nvSpPr>
          <p:spPr>
            <a:xfrm>
              <a:off x="2591280" y="2852332"/>
              <a:ext cx="600225" cy="4516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06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1" name="ASSISTANT, ,GENERAL, ,COUNSEL,, ,LOGISTICS Li Hui"/>
            <p:cNvSpPr/>
            <p:nvPr/>
          </p:nvSpPr>
          <p:spPr>
            <a:xfrm>
              <a:off x="2630688" y="2876584"/>
              <a:ext cx="521408" cy="3213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ASSISTANT GENERAL COUNSEL, LOGISTICS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Li Hui</a:t>
              </a:r>
            </a:p>
          </p:txBody>
        </p:sp>
        <p:sp>
          <p:nvSpPr>
            <p:cNvPr id="212" name="Shape"/>
            <p:cNvSpPr/>
            <p:nvPr/>
          </p:nvSpPr>
          <p:spPr>
            <a:xfrm>
              <a:off x="2600374" y="3213073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3" name="Band (CLT Group)"/>
            <p:cNvSpPr/>
            <p:nvPr/>
          </p:nvSpPr>
          <p:spPr>
            <a:xfrm>
              <a:off x="2639783" y="3228231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4" name="E"/>
            <p:cNvSpPr/>
            <p:nvPr/>
          </p:nvSpPr>
          <p:spPr>
            <a:xfrm>
              <a:off x="3109655" y="3228231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5" name="Group"/>
          <p:cNvGrpSpPr/>
          <p:nvPr/>
        </p:nvGrpSpPr>
        <p:grpSpPr>
          <a:xfrm>
            <a:off x="2688286" y="3340394"/>
            <a:ext cx="600225" cy="251610"/>
            <a:chOff x="2688286" y="3340394"/>
            <a:chExt cx="600225" cy="251610"/>
          </a:xfrm>
        </p:grpSpPr>
        <p:sp>
          <p:nvSpPr>
            <p:cNvPr id="126" name="Shape"/>
            <p:cNvSpPr/>
            <p:nvPr/>
          </p:nvSpPr>
          <p:spPr>
            <a:xfrm>
              <a:off x="2688286" y="3340394"/>
              <a:ext cx="600225" cy="25161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6063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6" name="PARALEGAL Qian Zhen"/>
            <p:cNvSpPr/>
            <p:nvPr/>
          </p:nvSpPr>
          <p:spPr>
            <a:xfrm>
              <a:off x="2727694" y="3364645"/>
              <a:ext cx="521408" cy="12125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PARALEGAL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Qian Zhen</a:t>
              </a:r>
            </a:p>
          </p:txBody>
        </p:sp>
        <p:sp>
          <p:nvSpPr>
            <p:cNvPr id="217" name="Shape"/>
            <p:cNvSpPr/>
            <p:nvPr/>
          </p:nvSpPr>
          <p:spPr>
            <a:xfrm>
              <a:off x="2697380" y="3501060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8" name="Band (CLT Group)"/>
            <p:cNvSpPr/>
            <p:nvPr/>
          </p:nvSpPr>
          <p:spPr>
            <a:xfrm>
              <a:off x="2736789" y="3516217"/>
              <a:ext cx="472905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9" name="L"/>
            <p:cNvSpPr/>
            <p:nvPr/>
          </p:nvSpPr>
          <p:spPr>
            <a:xfrm>
              <a:off x="3209693" y="3516217"/>
              <a:ext cx="30315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20" name="Group"/>
          <p:cNvGrpSpPr/>
          <p:nvPr/>
        </p:nvGrpSpPr>
        <p:grpSpPr>
          <a:xfrm>
            <a:off x="2688286" y="3628380"/>
            <a:ext cx="600225" cy="318302"/>
            <a:chOff x="2688286" y="3628380"/>
            <a:chExt cx="600225" cy="318302"/>
          </a:xfrm>
        </p:grpSpPr>
        <p:sp>
          <p:nvSpPr>
            <p:cNvPr id="128" name="Shape"/>
            <p:cNvSpPr/>
            <p:nvPr/>
          </p:nvSpPr>
          <p:spPr>
            <a:xfrm>
              <a:off x="2688286" y="3628380"/>
              <a:ext cx="600225" cy="31830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06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1" name="SR LEGAL, ,MANAGER Open Position"/>
            <p:cNvSpPr/>
            <p:nvPr/>
          </p:nvSpPr>
          <p:spPr>
            <a:xfrm>
              <a:off x="2727694" y="3652632"/>
              <a:ext cx="521408" cy="1879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SR LEGAL MANAGER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22" name="Shape"/>
            <p:cNvSpPr/>
            <p:nvPr/>
          </p:nvSpPr>
          <p:spPr>
            <a:xfrm>
              <a:off x="2697380" y="3855738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3" name="Band (CLT Group)"/>
            <p:cNvSpPr/>
            <p:nvPr/>
          </p:nvSpPr>
          <p:spPr>
            <a:xfrm>
              <a:off x="2736789" y="3870896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4" name="U"/>
            <p:cNvSpPr/>
            <p:nvPr/>
          </p:nvSpPr>
          <p:spPr>
            <a:xfrm>
              <a:off x="3206661" y="3870896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5" name="Group"/>
          <p:cNvGrpSpPr/>
          <p:nvPr/>
        </p:nvGrpSpPr>
        <p:grpSpPr>
          <a:xfrm>
            <a:off x="3258196" y="2437025"/>
            <a:ext cx="600225" cy="384993"/>
            <a:chOff x="3258196" y="2437025"/>
            <a:chExt cx="600225" cy="384993"/>
          </a:xfrm>
        </p:grpSpPr>
        <p:sp>
          <p:nvSpPr>
            <p:cNvPr id="130" name="Shape"/>
            <p:cNvSpPr/>
            <p:nvPr/>
          </p:nvSpPr>
          <p:spPr>
            <a:xfrm>
              <a:off x="3258196" y="2437025"/>
              <a:ext cx="600225" cy="38499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6063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6" name="EXECUTIVE, ,ASSISTANT TO VP, ,LEGAL Guo XueShu"/>
            <p:cNvSpPr/>
            <p:nvPr/>
          </p:nvSpPr>
          <p:spPr>
            <a:xfrm>
              <a:off x="3297605" y="2461277"/>
              <a:ext cx="521408" cy="25464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EXECUTIVE ASSISTANT TO VP LEGAL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Guo XueShu</a:t>
              </a:r>
            </a:p>
          </p:txBody>
        </p:sp>
        <p:sp>
          <p:nvSpPr>
            <p:cNvPr id="227" name="Shape"/>
            <p:cNvSpPr/>
            <p:nvPr/>
          </p:nvSpPr>
          <p:spPr>
            <a:xfrm>
              <a:off x="3267290" y="2731075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8" name="Band (CLT Group)"/>
            <p:cNvSpPr/>
            <p:nvPr/>
          </p:nvSpPr>
          <p:spPr>
            <a:xfrm>
              <a:off x="3306699" y="2746232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9" name="A"/>
            <p:cNvSpPr/>
            <p:nvPr/>
          </p:nvSpPr>
          <p:spPr>
            <a:xfrm>
              <a:off x="3776572" y="2746232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30" name="Group"/>
          <p:cNvGrpSpPr/>
          <p:nvPr/>
        </p:nvGrpSpPr>
        <p:grpSpPr>
          <a:xfrm>
            <a:off x="5331700" y="2437025"/>
            <a:ext cx="600225" cy="318302"/>
            <a:chOff x="5331700" y="2437025"/>
            <a:chExt cx="600225" cy="318302"/>
          </a:xfrm>
        </p:grpSpPr>
        <p:sp>
          <p:nvSpPr>
            <p:cNvPr id="132" name="Shape"/>
            <p:cNvSpPr/>
            <p:nvPr/>
          </p:nvSpPr>
          <p:spPr>
            <a:xfrm>
              <a:off x="5331700" y="2437025"/>
              <a:ext cx="600225" cy="31830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6063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1" name="SENIOR LEGAL, ,DIRECTOR - GC Hu Liang"/>
            <p:cNvSpPr/>
            <p:nvPr/>
          </p:nvSpPr>
          <p:spPr>
            <a:xfrm>
              <a:off x="5371108" y="2461277"/>
              <a:ext cx="521408" cy="1879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EEEEEE"/>
                  </a:solidFill>
                </a:rPr>
                <a:t>SENIOR LEGAL DIRECTOR - GC</a:t>
              </a:r>
            </a:p>
            <a:p>
              <a:pPr algn="l"/>
              <a:r>
                <a:rPr lang="en-GB" sz="330">
                  <a:solidFill>
                    <a:srgbClr val="EEEEEE"/>
                  </a:solidFill>
                </a:rPr>
                <a:t>Hu Liang</a:t>
              </a:r>
            </a:p>
          </p:txBody>
        </p:sp>
        <p:sp>
          <p:nvSpPr>
            <p:cNvPr id="232" name="Shape"/>
            <p:cNvSpPr/>
            <p:nvPr/>
          </p:nvSpPr>
          <p:spPr>
            <a:xfrm>
              <a:off x="5340794" y="2664383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3" name="Band (CLT Group)"/>
            <p:cNvSpPr/>
            <p:nvPr/>
          </p:nvSpPr>
          <p:spPr>
            <a:xfrm>
              <a:off x="5380203" y="2679540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4" name="S"/>
            <p:cNvSpPr/>
            <p:nvPr/>
          </p:nvSpPr>
          <p:spPr>
            <a:xfrm>
              <a:off x="5850076" y="2679540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35" name="Group"/>
          <p:cNvGrpSpPr/>
          <p:nvPr/>
        </p:nvGrpSpPr>
        <p:grpSpPr>
          <a:xfrm>
            <a:off x="3925112" y="2852332"/>
            <a:ext cx="600225" cy="318302"/>
            <a:chOff x="3925112" y="2852332"/>
            <a:chExt cx="600225" cy="318302"/>
          </a:xfrm>
        </p:grpSpPr>
        <p:sp>
          <p:nvSpPr>
            <p:cNvPr id="134" name="Shape"/>
            <p:cNvSpPr/>
            <p:nvPr/>
          </p:nvSpPr>
          <p:spPr>
            <a:xfrm>
              <a:off x="3925112" y="2852332"/>
              <a:ext cx="600225" cy="31830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06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6" name="ASSISTANT, ,GENERAL COUNSEL Tsao Winson"/>
            <p:cNvSpPr/>
            <p:nvPr/>
          </p:nvSpPr>
          <p:spPr>
            <a:xfrm>
              <a:off x="3964521" y="2876584"/>
              <a:ext cx="521408" cy="1879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ASSISTANT GENERAL COUNSEL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Tsao Winson</a:t>
              </a:r>
            </a:p>
          </p:txBody>
        </p:sp>
        <p:sp>
          <p:nvSpPr>
            <p:cNvPr id="237" name="Shape"/>
            <p:cNvSpPr/>
            <p:nvPr/>
          </p:nvSpPr>
          <p:spPr>
            <a:xfrm>
              <a:off x="3934207" y="3079690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8" name="Band (CLT Group)"/>
            <p:cNvSpPr/>
            <p:nvPr/>
          </p:nvSpPr>
          <p:spPr>
            <a:xfrm>
              <a:off x="3973615" y="3094847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9" name="E"/>
            <p:cNvSpPr/>
            <p:nvPr/>
          </p:nvSpPr>
          <p:spPr>
            <a:xfrm>
              <a:off x="4443488" y="3094847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0" name="Group"/>
          <p:cNvGrpSpPr/>
          <p:nvPr/>
        </p:nvGrpSpPr>
        <p:grpSpPr>
          <a:xfrm>
            <a:off x="4592029" y="2852332"/>
            <a:ext cx="600225" cy="318302"/>
            <a:chOff x="4592029" y="2852332"/>
            <a:chExt cx="600225" cy="318302"/>
          </a:xfrm>
        </p:grpSpPr>
        <p:sp>
          <p:nvSpPr>
            <p:cNvPr id="136" name="Shape"/>
            <p:cNvSpPr/>
            <p:nvPr/>
          </p:nvSpPr>
          <p:spPr>
            <a:xfrm>
              <a:off x="4592029" y="2852332"/>
              <a:ext cx="600225" cy="31830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06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1" name="ASSISTANT, ,GENERAL COUNSEL Zhu Justin"/>
            <p:cNvSpPr/>
            <p:nvPr/>
          </p:nvSpPr>
          <p:spPr>
            <a:xfrm>
              <a:off x="4631437" y="2876584"/>
              <a:ext cx="521408" cy="1879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ASSISTANT GENERAL COUNSEL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Zhu Justin</a:t>
              </a:r>
            </a:p>
          </p:txBody>
        </p:sp>
        <p:sp>
          <p:nvSpPr>
            <p:cNvPr id="242" name="Shape"/>
            <p:cNvSpPr/>
            <p:nvPr/>
          </p:nvSpPr>
          <p:spPr>
            <a:xfrm>
              <a:off x="4601123" y="3079690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3" name="Band (CLT Group)"/>
            <p:cNvSpPr/>
            <p:nvPr/>
          </p:nvSpPr>
          <p:spPr>
            <a:xfrm>
              <a:off x="4640532" y="3094847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4" name="E"/>
            <p:cNvSpPr/>
            <p:nvPr/>
          </p:nvSpPr>
          <p:spPr>
            <a:xfrm>
              <a:off x="5110405" y="3094847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5" name="Group"/>
          <p:cNvGrpSpPr/>
          <p:nvPr/>
        </p:nvGrpSpPr>
        <p:grpSpPr>
          <a:xfrm>
            <a:off x="4689035" y="3207011"/>
            <a:ext cx="600225" cy="318302"/>
            <a:chOff x="4689035" y="3207011"/>
            <a:chExt cx="600225" cy="318302"/>
          </a:xfrm>
        </p:grpSpPr>
        <p:sp>
          <p:nvSpPr>
            <p:cNvPr id="138" name="Shape"/>
            <p:cNvSpPr/>
            <p:nvPr/>
          </p:nvSpPr>
          <p:spPr>
            <a:xfrm>
              <a:off x="4689035" y="3207011"/>
              <a:ext cx="600225" cy="31830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06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6" name="SR LEGAL, ,MANAGER, CDM Sun TianYu"/>
            <p:cNvSpPr/>
            <p:nvPr/>
          </p:nvSpPr>
          <p:spPr>
            <a:xfrm>
              <a:off x="4728443" y="3231262"/>
              <a:ext cx="521408" cy="1879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SR LEGAL MANAGER, CDM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Sun TianYu</a:t>
              </a:r>
            </a:p>
          </p:txBody>
        </p:sp>
        <p:sp>
          <p:nvSpPr>
            <p:cNvPr id="247" name="Shape"/>
            <p:cNvSpPr/>
            <p:nvPr/>
          </p:nvSpPr>
          <p:spPr>
            <a:xfrm>
              <a:off x="4698129" y="3434368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8" name="Band (CLT Group)"/>
            <p:cNvSpPr/>
            <p:nvPr/>
          </p:nvSpPr>
          <p:spPr>
            <a:xfrm>
              <a:off x="4737538" y="3449526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9" name="U"/>
            <p:cNvSpPr/>
            <p:nvPr/>
          </p:nvSpPr>
          <p:spPr>
            <a:xfrm>
              <a:off x="5207411" y="3449526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5307448" y="2852332"/>
            <a:ext cx="600225" cy="318302"/>
            <a:chOff x="5307448" y="2852332"/>
            <a:chExt cx="600225" cy="318302"/>
          </a:xfrm>
        </p:grpSpPr>
        <p:sp>
          <p:nvSpPr>
            <p:cNvPr id="140" name="Shape"/>
            <p:cNvSpPr/>
            <p:nvPr/>
          </p:nvSpPr>
          <p:spPr>
            <a:xfrm>
              <a:off x="5307448" y="2852332"/>
              <a:ext cx="600225" cy="31830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06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1" name="ASSISTANT, ,GENERAL COUNSEL Tao Mou Kang"/>
            <p:cNvSpPr/>
            <p:nvPr/>
          </p:nvSpPr>
          <p:spPr>
            <a:xfrm>
              <a:off x="5346857" y="2876584"/>
              <a:ext cx="521408" cy="1879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ASSISTANT GENERAL COUNSEL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Tao Mou Kang</a:t>
              </a:r>
            </a:p>
          </p:txBody>
        </p:sp>
        <p:sp>
          <p:nvSpPr>
            <p:cNvPr id="252" name="Shape"/>
            <p:cNvSpPr/>
            <p:nvPr/>
          </p:nvSpPr>
          <p:spPr>
            <a:xfrm>
              <a:off x="5316542" y="3079690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3" name="Band (CLT Group)"/>
            <p:cNvSpPr/>
            <p:nvPr/>
          </p:nvSpPr>
          <p:spPr>
            <a:xfrm>
              <a:off x="5355951" y="3094847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4" name="E"/>
            <p:cNvSpPr/>
            <p:nvPr/>
          </p:nvSpPr>
          <p:spPr>
            <a:xfrm>
              <a:off x="5825824" y="3094847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5" name="Group"/>
          <p:cNvGrpSpPr/>
          <p:nvPr/>
        </p:nvGrpSpPr>
        <p:grpSpPr>
          <a:xfrm>
            <a:off x="5404454" y="3207011"/>
            <a:ext cx="600225" cy="318302"/>
            <a:chOff x="5404454" y="3207011"/>
            <a:chExt cx="600225" cy="318302"/>
          </a:xfrm>
        </p:grpSpPr>
        <p:sp>
          <p:nvSpPr>
            <p:cNvPr id="142" name="Shape"/>
            <p:cNvSpPr/>
            <p:nvPr/>
          </p:nvSpPr>
          <p:spPr>
            <a:xfrm>
              <a:off x="5404454" y="3207011"/>
              <a:ext cx="600225" cy="31830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06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6" name="SR LEGAL, ,MANAGER, NSP Ying Melody"/>
            <p:cNvSpPr/>
            <p:nvPr/>
          </p:nvSpPr>
          <p:spPr>
            <a:xfrm>
              <a:off x="5443863" y="3231262"/>
              <a:ext cx="521408" cy="1879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SR LEGAL MANAGER, NSP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Ying Melody</a:t>
              </a:r>
            </a:p>
          </p:txBody>
        </p:sp>
        <p:sp>
          <p:nvSpPr>
            <p:cNvPr id="257" name="Shape"/>
            <p:cNvSpPr/>
            <p:nvPr/>
          </p:nvSpPr>
          <p:spPr>
            <a:xfrm>
              <a:off x="5413549" y="3434368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8" name="Band (CLT Group)"/>
            <p:cNvSpPr/>
            <p:nvPr/>
          </p:nvSpPr>
          <p:spPr>
            <a:xfrm>
              <a:off x="5452957" y="3449526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9" name="U"/>
            <p:cNvSpPr/>
            <p:nvPr/>
          </p:nvSpPr>
          <p:spPr>
            <a:xfrm>
              <a:off x="5922830" y="3449526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0" name="Group"/>
          <p:cNvGrpSpPr/>
          <p:nvPr/>
        </p:nvGrpSpPr>
        <p:grpSpPr>
          <a:xfrm>
            <a:off x="6071371" y="2852332"/>
            <a:ext cx="600225" cy="451685"/>
            <a:chOff x="6071371" y="2852332"/>
            <a:chExt cx="600225" cy="451685"/>
          </a:xfrm>
        </p:grpSpPr>
        <p:sp>
          <p:nvSpPr>
            <p:cNvPr id="144" name="Shape"/>
            <p:cNvSpPr/>
            <p:nvPr/>
          </p:nvSpPr>
          <p:spPr>
            <a:xfrm>
              <a:off x="6071371" y="2852332"/>
              <a:ext cx="600225" cy="45168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06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ASSISTANT, ,GENERAL, ,COUNSEL, STORE, ,DIG Han Xun"/>
            <p:cNvSpPr/>
            <p:nvPr/>
          </p:nvSpPr>
          <p:spPr>
            <a:xfrm>
              <a:off x="6110779" y="2876584"/>
              <a:ext cx="521408" cy="32133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ASSISTANT GENERAL COUNSEL, STORE DIG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Han Xun</a:t>
              </a:r>
            </a:p>
          </p:txBody>
        </p:sp>
        <p:sp>
          <p:nvSpPr>
            <p:cNvPr id="262" name="Shape"/>
            <p:cNvSpPr/>
            <p:nvPr/>
          </p:nvSpPr>
          <p:spPr>
            <a:xfrm>
              <a:off x="6080465" y="3213073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3" name="Band (CLT Group)"/>
            <p:cNvSpPr/>
            <p:nvPr/>
          </p:nvSpPr>
          <p:spPr>
            <a:xfrm>
              <a:off x="6119874" y="3228231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4" name="E"/>
            <p:cNvSpPr/>
            <p:nvPr/>
          </p:nvSpPr>
          <p:spPr>
            <a:xfrm>
              <a:off x="6589747" y="3228231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65" name="Group"/>
          <p:cNvGrpSpPr/>
          <p:nvPr/>
        </p:nvGrpSpPr>
        <p:grpSpPr>
          <a:xfrm>
            <a:off x="6738287" y="2852332"/>
            <a:ext cx="600225" cy="384993"/>
            <a:chOff x="6738287" y="2852332"/>
            <a:chExt cx="600225" cy="384993"/>
          </a:xfrm>
        </p:grpSpPr>
        <p:sp>
          <p:nvSpPr>
            <p:cNvPr id="146" name="Shape"/>
            <p:cNvSpPr/>
            <p:nvPr/>
          </p:nvSpPr>
          <p:spPr>
            <a:xfrm>
              <a:off x="6738287" y="2852332"/>
              <a:ext cx="600225" cy="384993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6063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ASSISTANT, ,GENERAL, ,COUNSEL, DIG Guan YingDa"/>
            <p:cNvSpPr/>
            <p:nvPr/>
          </p:nvSpPr>
          <p:spPr>
            <a:xfrm>
              <a:off x="6777696" y="2876584"/>
              <a:ext cx="521408" cy="25464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ASSISTANT GENERAL COUNSEL, DIG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Guan YingDa</a:t>
              </a:r>
            </a:p>
          </p:txBody>
        </p:sp>
        <p:sp>
          <p:nvSpPr>
            <p:cNvPr id="267" name="Shape"/>
            <p:cNvSpPr/>
            <p:nvPr/>
          </p:nvSpPr>
          <p:spPr>
            <a:xfrm>
              <a:off x="6747381" y="3146382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8" name="Band (CLT Group)"/>
            <p:cNvSpPr/>
            <p:nvPr/>
          </p:nvSpPr>
          <p:spPr>
            <a:xfrm>
              <a:off x="6786790" y="3161539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9" name="E"/>
            <p:cNvSpPr/>
            <p:nvPr/>
          </p:nvSpPr>
          <p:spPr>
            <a:xfrm>
              <a:off x="7256663" y="3161539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70" name="Group"/>
          <p:cNvGrpSpPr/>
          <p:nvPr/>
        </p:nvGrpSpPr>
        <p:grpSpPr>
          <a:xfrm>
            <a:off x="6835293" y="3273702"/>
            <a:ext cx="600225" cy="318302"/>
            <a:chOff x="6835293" y="3273702"/>
            <a:chExt cx="600225" cy="318302"/>
          </a:xfrm>
        </p:grpSpPr>
        <p:sp>
          <p:nvSpPr>
            <p:cNvPr id="148" name="Shape"/>
            <p:cNvSpPr/>
            <p:nvPr/>
          </p:nvSpPr>
          <p:spPr>
            <a:xfrm>
              <a:off x="6835293" y="3273702"/>
              <a:ext cx="600225" cy="318302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850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6063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1" name="SR LEGAL, ,MANAGER, DIG Zhou Zhou"/>
            <p:cNvSpPr/>
            <p:nvPr/>
          </p:nvSpPr>
          <p:spPr>
            <a:xfrm>
              <a:off x="6874702" y="3297954"/>
              <a:ext cx="521408" cy="18795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 b="1">
                  <a:solidFill>
                    <a:srgbClr val="282828"/>
                  </a:solidFill>
                </a:rPr>
                <a:t>SR LEGAL MANAGER, DIG</a:t>
              </a:r>
            </a:p>
            <a:p>
              <a:pPr algn="l"/>
              <a:r>
                <a:rPr lang="en-GB" sz="330">
                  <a:solidFill>
                    <a:srgbClr val="282828"/>
                  </a:solidFill>
                </a:rPr>
                <a:t>Zhou Zhou</a:t>
              </a:r>
            </a:p>
          </p:txBody>
        </p:sp>
        <p:sp>
          <p:nvSpPr>
            <p:cNvPr id="272" name="Shape"/>
            <p:cNvSpPr/>
            <p:nvPr/>
          </p:nvSpPr>
          <p:spPr>
            <a:xfrm>
              <a:off x="6844387" y="3501060"/>
              <a:ext cx="582037" cy="81849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3" name="Band (CLT Group)"/>
            <p:cNvSpPr/>
            <p:nvPr/>
          </p:nvSpPr>
          <p:spPr>
            <a:xfrm>
              <a:off x="6883796" y="3516217"/>
              <a:ext cx="469873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1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4" name="U"/>
            <p:cNvSpPr/>
            <p:nvPr/>
          </p:nvSpPr>
          <p:spPr>
            <a:xfrm>
              <a:off x="7353669" y="3516217"/>
              <a:ext cx="33346" cy="515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31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SCI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GENERAL COUNSEL,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VP, CHIEF PUBLIC POLICY &amp; SOCIAL IMPACT, </a:t>
            </a:r>
            <a:r>
              <a:rPr lang="en-US" sz="700" b="1" dirty="0">
                <a:solidFill>
                  <a:srgbClr val="000000"/>
                </a:solidFill>
              </a:rPr>
              <a:t>Level 3: </a:t>
            </a:r>
            <a:r>
              <a:rPr lang="en-US" sz="700" dirty="0">
                <a:solidFill>
                  <a:srgbClr val="000000"/>
                </a:solidFill>
              </a:rPr>
              <a:t>VP, SOCIAL &amp; COMMUNITY IMPACT</a:t>
            </a:r>
            <a:endParaRPr lang="en-US" sz="800" dirty="0"/>
          </a:p>
        </p:txBody>
      </p:sp>
      <p:grpSp>
        <p:nvGrpSpPr>
          <p:cNvPr id="11" name="Group"/>
          <p:cNvGrpSpPr/>
          <p:nvPr/>
        </p:nvGrpSpPr>
        <p:grpSpPr>
          <a:xfrm>
            <a:off x="7680960" y="548640"/>
            <a:ext cx="1371600" cy="650240"/>
            <a:chOff x="7680960" y="548640"/>
            <a:chExt cx="1371600" cy="650240"/>
          </a:xfrm>
        </p:grpSpPr>
        <p:sp>
          <p:nvSpPr>
            <p:cNvPr id="12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3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14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258861" y="682977"/>
            <a:ext cx="317773" cy="241507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1" idx="3"/>
            <a:endCxn id="104" idx="0"/>
          </p:cNvCxnSpPr>
          <p:nvPr/>
        </p:nvCxnSpPr>
        <p:spPr>
          <a:xfrm rot="5400000">
            <a:off x="3424026" y="1848142"/>
            <a:ext cx="317773" cy="8474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2399211" y="3434355"/>
            <a:ext cx="672618" cy="16947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1" idx="3"/>
            <a:endCxn id="108" idx="0"/>
          </p:cNvCxnSpPr>
          <p:nvPr/>
        </p:nvCxnSpPr>
        <p:spPr>
          <a:xfrm rot="16200000" flipH="1">
            <a:off x="4673930" y="682977"/>
            <a:ext cx="317773" cy="241507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4840761" y="3492613"/>
            <a:ext cx="789135" cy="16947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12" name="Group"/>
          <p:cNvGrpSpPr/>
          <p:nvPr/>
        </p:nvGrpSpPr>
        <p:grpSpPr>
          <a:xfrm>
            <a:off x="2576633" y="841863"/>
            <a:ext cx="2097298" cy="879170"/>
            <a:chOff x="2576633" y="841863"/>
            <a:chExt cx="2097298" cy="879170"/>
          </a:xfrm>
        </p:grpSpPr>
        <p:sp>
          <p:nvSpPr>
            <p:cNvPr id="101" name="Shape"/>
            <p:cNvSpPr/>
            <p:nvPr/>
          </p:nvSpPr>
          <p:spPr>
            <a:xfrm>
              <a:off x="2576633" y="841863"/>
              <a:ext cx="2097298" cy="87917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947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2118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3" name="SR DIR, SCI GC Xu Lin"/>
            <p:cNvSpPr/>
            <p:nvPr/>
          </p:nvSpPr>
          <p:spPr>
            <a:xfrm>
              <a:off x="2714335" y="926602"/>
              <a:ext cx="1821895" cy="42369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10" b="1">
                  <a:solidFill>
                    <a:srgbClr val="EEEEEE"/>
                  </a:solidFill>
                </a:rPr>
                <a:t>SR DIR, SCI GC</a:t>
              </a:r>
            </a:p>
            <a:p>
              <a:pPr algn="l"/>
              <a:r>
                <a:rPr lang="en-GB" sz="1160">
                  <a:solidFill>
                    <a:srgbClr val="EEEEEE"/>
                  </a:solidFill>
                </a:rPr>
                <a:t>Xu Lin</a:t>
              </a:r>
            </a:p>
          </p:txBody>
        </p:sp>
        <p:sp>
          <p:nvSpPr>
            <p:cNvPr id="114" name="Shape"/>
            <p:cNvSpPr/>
            <p:nvPr/>
          </p:nvSpPr>
          <p:spPr>
            <a:xfrm>
              <a:off x="2608411" y="1403261"/>
              <a:ext cx="2033743" cy="28599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5" name="Band (CLT Group)"/>
            <p:cNvSpPr/>
            <p:nvPr/>
          </p:nvSpPr>
          <p:spPr>
            <a:xfrm>
              <a:off x="2746112" y="1456223"/>
              <a:ext cx="1641824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16" name="S"/>
            <p:cNvSpPr/>
            <p:nvPr/>
          </p:nvSpPr>
          <p:spPr>
            <a:xfrm>
              <a:off x="4387935" y="1456223"/>
              <a:ext cx="116517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17" name="Group"/>
          <p:cNvGrpSpPr/>
          <p:nvPr/>
        </p:nvGrpSpPr>
        <p:grpSpPr>
          <a:xfrm>
            <a:off x="161564" y="2059990"/>
            <a:ext cx="2097298" cy="1112203"/>
            <a:chOff x="161564" y="2059990"/>
            <a:chExt cx="2097298" cy="1112203"/>
          </a:xfrm>
        </p:grpSpPr>
        <p:sp>
          <p:nvSpPr>
            <p:cNvPr id="102" name="Shape"/>
            <p:cNvSpPr/>
            <p:nvPr/>
          </p:nvSpPr>
          <p:spPr>
            <a:xfrm>
              <a:off x="161564" y="2059990"/>
              <a:ext cx="2097298" cy="111220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947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211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18" name="MANAGER, SCI, ,GREATER CHINA Sun Yan Ying"/>
            <p:cNvSpPr/>
            <p:nvPr/>
          </p:nvSpPr>
          <p:spPr>
            <a:xfrm>
              <a:off x="299265" y="2144729"/>
              <a:ext cx="1821895" cy="65673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10" b="1">
                  <a:solidFill>
                    <a:srgbClr val="282828"/>
                  </a:solidFill>
                </a:rPr>
                <a:t>MANAGER, SCI GREATER CHINA</a:t>
              </a:r>
            </a:p>
            <a:p>
              <a:pPr algn="l"/>
              <a:r>
                <a:rPr lang="en-GB" sz="1160">
                  <a:solidFill>
                    <a:srgbClr val="282828"/>
                  </a:solidFill>
                </a:rPr>
                <a:t>Sun Yan Ying</a:t>
              </a:r>
            </a:p>
          </p:txBody>
        </p:sp>
        <p:sp>
          <p:nvSpPr>
            <p:cNvPr id="119" name="Shape"/>
            <p:cNvSpPr/>
            <p:nvPr/>
          </p:nvSpPr>
          <p:spPr>
            <a:xfrm>
              <a:off x="193341" y="2854421"/>
              <a:ext cx="2033743" cy="28599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0" name="Band (CLT Group)"/>
            <p:cNvSpPr/>
            <p:nvPr/>
          </p:nvSpPr>
          <p:spPr>
            <a:xfrm>
              <a:off x="331043" y="2907383"/>
              <a:ext cx="1641824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1" name="U"/>
            <p:cNvSpPr/>
            <p:nvPr/>
          </p:nvSpPr>
          <p:spPr>
            <a:xfrm>
              <a:off x="1972866" y="2907383"/>
              <a:ext cx="116517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22" name="Group"/>
          <p:cNvGrpSpPr/>
          <p:nvPr/>
        </p:nvGrpSpPr>
        <p:grpSpPr>
          <a:xfrm>
            <a:off x="2491894" y="2059990"/>
            <a:ext cx="2097298" cy="1112203"/>
            <a:chOff x="2491894" y="2059990"/>
            <a:chExt cx="2097298" cy="1112203"/>
          </a:xfrm>
        </p:grpSpPr>
        <p:sp>
          <p:nvSpPr>
            <p:cNvPr id="104" name="Shape"/>
            <p:cNvSpPr/>
            <p:nvPr/>
          </p:nvSpPr>
          <p:spPr>
            <a:xfrm>
              <a:off x="2491894" y="2059990"/>
              <a:ext cx="2097298" cy="111220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947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18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" name="DIR - SCI GREATER, ,CHINA Yu Zhen Yu Jenny"/>
            <p:cNvSpPr/>
            <p:nvPr/>
          </p:nvSpPr>
          <p:spPr>
            <a:xfrm>
              <a:off x="2629595" y="2144729"/>
              <a:ext cx="1821895" cy="65673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10" b="1">
                  <a:solidFill>
                    <a:srgbClr val="282828"/>
                  </a:solidFill>
                </a:rPr>
                <a:t>DIR - SCI GREATER CHINA</a:t>
              </a:r>
            </a:p>
            <a:p>
              <a:pPr algn="l"/>
              <a:r>
                <a:rPr lang="en-GB" sz="1160">
                  <a:solidFill>
                    <a:srgbClr val="282828"/>
                  </a:solidFill>
                </a:rPr>
                <a:t>Yu Zhen Yu Jenny</a:t>
              </a:r>
            </a:p>
          </p:txBody>
        </p:sp>
        <p:sp>
          <p:nvSpPr>
            <p:cNvPr id="124" name="Shape"/>
            <p:cNvSpPr/>
            <p:nvPr/>
          </p:nvSpPr>
          <p:spPr>
            <a:xfrm>
              <a:off x="2523671" y="2854421"/>
              <a:ext cx="2033743" cy="28599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5" name="Band (CLT Group)"/>
            <p:cNvSpPr/>
            <p:nvPr/>
          </p:nvSpPr>
          <p:spPr>
            <a:xfrm>
              <a:off x="2661373" y="2907383"/>
              <a:ext cx="1641824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26" name="E"/>
            <p:cNvSpPr/>
            <p:nvPr/>
          </p:nvSpPr>
          <p:spPr>
            <a:xfrm>
              <a:off x="4303196" y="2907383"/>
              <a:ext cx="116517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27" name="Group"/>
          <p:cNvGrpSpPr/>
          <p:nvPr/>
        </p:nvGrpSpPr>
        <p:grpSpPr>
          <a:xfrm>
            <a:off x="2830851" y="3299302"/>
            <a:ext cx="2097298" cy="1112203"/>
            <a:chOff x="2830851" y="3299302"/>
            <a:chExt cx="2097298" cy="1112203"/>
          </a:xfrm>
        </p:grpSpPr>
        <p:sp>
          <p:nvSpPr>
            <p:cNvPr id="106" name="Shape"/>
            <p:cNvSpPr/>
            <p:nvPr/>
          </p:nvSpPr>
          <p:spPr>
            <a:xfrm>
              <a:off x="2830851" y="3299302"/>
              <a:ext cx="2097298" cy="111220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947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18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8" name="COORDINATOR, SCI, ,GREATER CHINA Zhou Ying"/>
            <p:cNvSpPr/>
            <p:nvPr/>
          </p:nvSpPr>
          <p:spPr>
            <a:xfrm>
              <a:off x="2968553" y="3384041"/>
              <a:ext cx="1821895" cy="65673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10" b="1">
                  <a:solidFill>
                    <a:srgbClr val="EEEEEE"/>
                  </a:solidFill>
                </a:rPr>
                <a:t>COORDINATOR, SCI GREATER CHINA</a:t>
              </a:r>
            </a:p>
            <a:p>
              <a:pPr algn="l"/>
              <a:r>
                <a:rPr lang="en-GB" sz="1160">
                  <a:solidFill>
                    <a:srgbClr val="EEEEEE"/>
                  </a:solidFill>
                </a:rPr>
                <a:t>Zhou Ying</a:t>
              </a:r>
            </a:p>
          </p:txBody>
        </p:sp>
        <p:sp>
          <p:nvSpPr>
            <p:cNvPr id="129" name="Shape"/>
            <p:cNvSpPr/>
            <p:nvPr/>
          </p:nvSpPr>
          <p:spPr>
            <a:xfrm>
              <a:off x="2862628" y="4093733"/>
              <a:ext cx="2033743" cy="28599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0" name="Band (CLT Group)"/>
            <p:cNvSpPr/>
            <p:nvPr/>
          </p:nvSpPr>
          <p:spPr>
            <a:xfrm>
              <a:off x="3000330" y="4146695"/>
              <a:ext cx="1652416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1" name="L"/>
            <p:cNvSpPr/>
            <p:nvPr/>
          </p:nvSpPr>
          <p:spPr>
            <a:xfrm>
              <a:off x="4652746" y="4146695"/>
              <a:ext cx="105925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8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132" name="Group"/>
          <p:cNvGrpSpPr/>
          <p:nvPr/>
        </p:nvGrpSpPr>
        <p:grpSpPr>
          <a:xfrm>
            <a:off x="4991703" y="2059990"/>
            <a:ext cx="2097298" cy="1112203"/>
            <a:chOff x="4991703" y="2059990"/>
            <a:chExt cx="2097298" cy="1112203"/>
          </a:xfrm>
        </p:grpSpPr>
        <p:sp>
          <p:nvSpPr>
            <p:cNvPr id="108" name="Shape"/>
            <p:cNvSpPr/>
            <p:nvPr/>
          </p:nvSpPr>
          <p:spPr>
            <a:xfrm>
              <a:off x="4991703" y="2059990"/>
              <a:ext cx="2097298" cy="111220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947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2118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3" name="DIRECTOR - SCI, ,GREATER CHINA Lu YingHua"/>
            <p:cNvSpPr/>
            <p:nvPr/>
          </p:nvSpPr>
          <p:spPr>
            <a:xfrm>
              <a:off x="5129404" y="2144729"/>
              <a:ext cx="1821895" cy="656730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10" b="1">
                  <a:solidFill>
                    <a:srgbClr val="282828"/>
                  </a:solidFill>
                </a:rPr>
                <a:t>DIRECTOR - SCI GREATER CHINA</a:t>
              </a:r>
            </a:p>
            <a:p>
              <a:pPr algn="l"/>
              <a:r>
                <a:rPr lang="en-GB" sz="1160">
                  <a:solidFill>
                    <a:srgbClr val="282828"/>
                  </a:solidFill>
                </a:rPr>
                <a:t>Lu YingHua</a:t>
              </a:r>
            </a:p>
          </p:txBody>
        </p:sp>
        <p:sp>
          <p:nvSpPr>
            <p:cNvPr id="134" name="Shape"/>
            <p:cNvSpPr/>
            <p:nvPr/>
          </p:nvSpPr>
          <p:spPr>
            <a:xfrm>
              <a:off x="5023480" y="2854421"/>
              <a:ext cx="2033743" cy="28599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5" name="Band (CLT Group)"/>
            <p:cNvSpPr/>
            <p:nvPr/>
          </p:nvSpPr>
          <p:spPr>
            <a:xfrm>
              <a:off x="5161181" y="2907383"/>
              <a:ext cx="1641824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6" name="E"/>
            <p:cNvSpPr/>
            <p:nvPr/>
          </p:nvSpPr>
          <p:spPr>
            <a:xfrm>
              <a:off x="6803005" y="2907383"/>
              <a:ext cx="116517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37" name="Group"/>
          <p:cNvGrpSpPr/>
          <p:nvPr/>
        </p:nvGrpSpPr>
        <p:grpSpPr>
          <a:xfrm>
            <a:off x="5330660" y="3299302"/>
            <a:ext cx="2097298" cy="1345236"/>
            <a:chOff x="5330660" y="3299302"/>
            <a:chExt cx="2097298" cy="1345236"/>
          </a:xfrm>
        </p:grpSpPr>
        <p:sp>
          <p:nvSpPr>
            <p:cNvPr id="110" name="Shape"/>
            <p:cNvSpPr/>
            <p:nvPr/>
          </p:nvSpPr>
          <p:spPr>
            <a:xfrm>
              <a:off x="5330660" y="3299302"/>
              <a:ext cx="2097298" cy="134523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16947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2118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8" name="SCI, ,COORDINATOR/ANA,LYST Xu YanJie"/>
            <p:cNvSpPr/>
            <p:nvPr/>
          </p:nvSpPr>
          <p:spPr>
            <a:xfrm>
              <a:off x="5468361" y="3384041"/>
              <a:ext cx="1821895" cy="88976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410" b="1">
                  <a:solidFill>
                    <a:srgbClr val="EEEEEE"/>
                  </a:solidFill>
                </a:rPr>
                <a:t>SCI COORDINATOR/ANALYST</a:t>
              </a:r>
            </a:p>
            <a:p>
              <a:pPr algn="l"/>
              <a:r>
                <a:rPr lang="en-GB" sz="1160">
                  <a:solidFill>
                    <a:srgbClr val="EEEEEE"/>
                  </a:solidFill>
                </a:rPr>
                <a:t>Xu YanJie</a:t>
              </a:r>
            </a:p>
          </p:txBody>
        </p:sp>
        <p:sp>
          <p:nvSpPr>
            <p:cNvPr id="139" name="Shape"/>
            <p:cNvSpPr/>
            <p:nvPr/>
          </p:nvSpPr>
          <p:spPr>
            <a:xfrm>
              <a:off x="5362437" y="4326766"/>
              <a:ext cx="2033743" cy="28599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0" name="Band (CLT Group)"/>
            <p:cNvSpPr/>
            <p:nvPr/>
          </p:nvSpPr>
          <p:spPr>
            <a:xfrm>
              <a:off x="5500138" y="4379728"/>
              <a:ext cx="1652416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10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1" name="L"/>
            <p:cNvSpPr/>
            <p:nvPr/>
          </p:nvSpPr>
          <p:spPr>
            <a:xfrm>
              <a:off x="7152554" y="4379728"/>
              <a:ext cx="105925" cy="1800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1080" b="1">
                  <a:solidFill>
                    <a:srgbClr val="000000"/>
                  </a:solidFill>
                </a:rPr>
                <a:t>L</a:t>
              </a:r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GPA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600" b="1" dirty="0">
                <a:solidFill>
                  <a:srgbClr val="000000"/>
                </a:solidFill>
              </a:rPr>
              <a:t>Construct: </a:t>
            </a:r>
            <a:r>
              <a:rPr lang="en-US" sz="600" dirty="0">
                <a:solidFill>
                  <a:srgbClr val="000000"/>
                </a:solidFill>
              </a:rPr>
              <a:t>(Blank), </a:t>
            </a:r>
            <a:r>
              <a:rPr lang="en-US" sz="600" b="1" dirty="0">
                <a:solidFill>
                  <a:srgbClr val="000000"/>
                </a:solidFill>
              </a:rPr>
              <a:t>Level 1: </a:t>
            </a:r>
            <a:r>
              <a:rPr lang="en-US" sz="600" dirty="0">
                <a:solidFill>
                  <a:srgbClr val="000000"/>
                </a:solidFill>
              </a:rPr>
              <a:t>EVP, GENERAL COUNSEL, </a:t>
            </a:r>
            <a:r>
              <a:rPr lang="en-US" sz="600" b="1" dirty="0">
                <a:solidFill>
                  <a:srgbClr val="000000"/>
                </a:solidFill>
              </a:rPr>
              <a:t>Level 2: </a:t>
            </a:r>
            <a:r>
              <a:rPr lang="en-US" sz="600" dirty="0">
                <a:solidFill>
                  <a:srgbClr val="000000"/>
                </a:solidFill>
              </a:rPr>
              <a:t>VP, CHIEF PUBLIC POLICY &amp; SOCIAL IMPACT, </a:t>
            </a:r>
            <a:r>
              <a:rPr lang="en-US" sz="600" b="1" dirty="0">
                <a:solidFill>
                  <a:srgbClr val="000000"/>
                </a:solidFill>
              </a:rPr>
              <a:t>Level 3: </a:t>
            </a:r>
            <a:r>
              <a:rPr lang="en-US" sz="600" dirty="0">
                <a:solidFill>
                  <a:srgbClr val="000000"/>
                </a:solidFill>
              </a:rPr>
              <a:t>SR DIRECTOR - GPA APLA and VP, GC GOVERNMENT &amp; PUBLIC AFFAIRS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548640"/>
            <a:ext cx="1371600" cy="787400"/>
            <a:chOff x="7680960" y="54864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6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1550785" y="747665"/>
            <a:ext cx="160284" cy="189135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09565" y="2472053"/>
            <a:ext cx="339268" cy="8548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1" idx="3"/>
            <a:endCxn id="106" idx="0"/>
          </p:cNvCxnSpPr>
          <p:nvPr/>
        </p:nvCxnSpPr>
        <p:spPr>
          <a:xfrm rot="16200000" flipH="1">
            <a:off x="3442136" y="747665"/>
            <a:ext cx="160284" cy="189135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3"/>
            <a:endCxn id="108" idx="0"/>
          </p:cNvCxnSpPr>
          <p:nvPr/>
        </p:nvCxnSpPr>
        <p:spPr>
          <a:xfrm rot="5400000">
            <a:off x="3169653" y="1324687"/>
            <a:ext cx="160284" cy="24363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6" idx="3"/>
            <a:endCxn id="110" idx="0"/>
          </p:cNvCxnSpPr>
          <p:nvPr/>
        </p:nvCxnSpPr>
        <p:spPr>
          <a:xfrm rot="5400000">
            <a:off x="3757361" y="1912395"/>
            <a:ext cx="160284" cy="126090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6" idx="3"/>
            <a:endCxn id="112" idx="0"/>
          </p:cNvCxnSpPr>
          <p:nvPr/>
        </p:nvCxnSpPr>
        <p:spPr>
          <a:xfrm rot="5400000">
            <a:off x="4345069" y="2500103"/>
            <a:ext cx="160284" cy="8548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6" idx="3"/>
            <a:endCxn id="114" idx="0"/>
          </p:cNvCxnSpPr>
          <p:nvPr/>
        </p:nvCxnSpPr>
        <p:spPr>
          <a:xfrm rot="16200000" flipH="1">
            <a:off x="4932777" y="1997880"/>
            <a:ext cx="160284" cy="108993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4" idx="4"/>
            <a:endCxn id="116" idx="5"/>
          </p:cNvCxnSpPr>
          <p:nvPr/>
        </p:nvCxnSpPr>
        <p:spPr>
          <a:xfrm rot="16200000" flipH="1">
            <a:off x="5011583" y="3409715"/>
            <a:ext cx="280497" cy="8548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4" idx="4"/>
            <a:endCxn id="118" idx="5"/>
          </p:cNvCxnSpPr>
          <p:nvPr/>
        </p:nvCxnSpPr>
        <p:spPr>
          <a:xfrm rot="16200000" flipH="1">
            <a:off x="4699029" y="3722268"/>
            <a:ext cx="905605" cy="85485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6" idx="3"/>
            <a:endCxn id="120" idx="0"/>
          </p:cNvCxnSpPr>
          <p:nvPr/>
        </p:nvCxnSpPr>
        <p:spPr>
          <a:xfrm rot="16200000" flipH="1">
            <a:off x="5605969" y="1324687"/>
            <a:ext cx="160284" cy="24363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122" name="Group"/>
          <p:cNvGrpSpPr/>
          <p:nvPr/>
        </p:nvGrpSpPr>
        <p:grpSpPr>
          <a:xfrm>
            <a:off x="2047665" y="929320"/>
            <a:ext cx="1057875" cy="678536"/>
            <a:chOff x="2047665" y="929320"/>
            <a:chExt cx="1057875" cy="678536"/>
          </a:xfrm>
        </p:grpSpPr>
        <p:sp>
          <p:nvSpPr>
            <p:cNvPr id="101" name="Shape"/>
            <p:cNvSpPr/>
            <p:nvPr/>
          </p:nvSpPr>
          <p:spPr>
            <a:xfrm>
              <a:off x="2047665" y="929320"/>
              <a:ext cx="1057875" cy="67853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8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10686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3" name="VP, CHIEF PUBLIC, ,POLICY &amp;amp; SOCIAL, ,IMPACT Casimiro Jorge Gabriel"/>
            <p:cNvSpPr/>
            <p:nvPr/>
          </p:nvSpPr>
          <p:spPr>
            <a:xfrm>
              <a:off x="2117122" y="972063"/>
              <a:ext cx="918962" cy="4487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AAAAAA"/>
                  </a:solidFill>
                </a:rPr>
                <a:t>VP, CHIEF PUBLIC POLICY &amp; SOCIAL IMPACT</a:t>
              </a:r>
            </a:p>
            <a:p>
              <a:pPr algn="l"/>
              <a:r>
                <a:rPr lang="en-GB" sz="580">
                  <a:solidFill>
                    <a:srgbClr val="AAAAAA"/>
                  </a:solidFill>
                </a:rPr>
                <a:t>Casimiro Jorge Gabriel</a:t>
              </a:r>
            </a:p>
          </p:txBody>
        </p:sp>
        <p:sp>
          <p:nvSpPr>
            <p:cNvPr id="124" name="Shape"/>
            <p:cNvSpPr/>
            <p:nvPr/>
          </p:nvSpPr>
          <p:spPr>
            <a:xfrm>
              <a:off x="2063694" y="1447572"/>
              <a:ext cx="1025818" cy="14425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5" name="Band (CLT Group)"/>
            <p:cNvSpPr/>
            <p:nvPr/>
          </p:nvSpPr>
          <p:spPr>
            <a:xfrm>
              <a:off x="2133150" y="1474286"/>
              <a:ext cx="747992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26" name="CLT"/>
            <p:cNvSpPr/>
            <p:nvPr/>
          </p:nvSpPr>
          <p:spPr>
            <a:xfrm>
              <a:off x="2881142" y="1474286"/>
              <a:ext cx="138913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27" name="Group"/>
          <p:cNvGrpSpPr/>
          <p:nvPr/>
        </p:nvGrpSpPr>
        <p:grpSpPr>
          <a:xfrm>
            <a:off x="156315" y="1778825"/>
            <a:ext cx="1057875" cy="560994"/>
            <a:chOff x="156315" y="1778825"/>
            <a:chExt cx="1057875" cy="560994"/>
          </a:xfrm>
        </p:grpSpPr>
        <p:sp>
          <p:nvSpPr>
            <p:cNvPr id="102" name="Shape"/>
            <p:cNvSpPr/>
            <p:nvPr/>
          </p:nvSpPr>
          <p:spPr>
            <a:xfrm>
              <a:off x="156315" y="1778825"/>
              <a:ext cx="1057875" cy="5609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8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10686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8" name="SR DIRECTOR - GPA, ,APLA Sulaiman Nor Azlina Binte"/>
            <p:cNvSpPr/>
            <p:nvPr/>
          </p:nvSpPr>
          <p:spPr>
            <a:xfrm>
              <a:off x="225771" y="1821568"/>
              <a:ext cx="918962" cy="33125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AAAAAA"/>
                  </a:solidFill>
                </a:rPr>
                <a:t>SR DIRECTOR - GPA APLA</a:t>
              </a:r>
            </a:p>
            <a:p>
              <a:pPr algn="l"/>
              <a:r>
                <a:rPr lang="en-GB" sz="580">
                  <a:solidFill>
                    <a:srgbClr val="AAAAAA"/>
                  </a:solidFill>
                </a:rPr>
                <a:t>Sulaiman Nor Azlina Binte</a:t>
              </a:r>
            </a:p>
          </p:txBody>
        </p:sp>
        <p:sp>
          <p:nvSpPr>
            <p:cNvPr id="129" name="Shape"/>
            <p:cNvSpPr/>
            <p:nvPr/>
          </p:nvSpPr>
          <p:spPr>
            <a:xfrm>
              <a:off x="172343" y="2179535"/>
              <a:ext cx="1025818" cy="14425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0" name="Band (CLT Group)"/>
            <p:cNvSpPr/>
            <p:nvPr/>
          </p:nvSpPr>
          <p:spPr>
            <a:xfrm>
              <a:off x="241799" y="2206249"/>
              <a:ext cx="828134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31" name="S"/>
            <p:cNvSpPr/>
            <p:nvPr/>
          </p:nvSpPr>
          <p:spPr>
            <a:xfrm>
              <a:off x="1069933" y="2206249"/>
              <a:ext cx="58771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32" name="Group"/>
          <p:cNvGrpSpPr/>
          <p:nvPr/>
        </p:nvGrpSpPr>
        <p:grpSpPr>
          <a:xfrm>
            <a:off x="327284" y="2403933"/>
            <a:ext cx="1057875" cy="560994"/>
            <a:chOff x="327284" y="2403933"/>
            <a:chExt cx="1057875" cy="560994"/>
          </a:xfrm>
        </p:grpSpPr>
        <p:sp>
          <p:nvSpPr>
            <p:cNvPr id="104" name="Shape"/>
            <p:cNvSpPr/>
            <p:nvPr/>
          </p:nvSpPr>
          <p:spPr>
            <a:xfrm>
              <a:off x="327284" y="2403933"/>
              <a:ext cx="1057875" cy="5609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8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68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3" name="DIR, GPA MANU &amp;amp;, ,COMM ENGMT Qiu May"/>
            <p:cNvSpPr/>
            <p:nvPr/>
          </p:nvSpPr>
          <p:spPr>
            <a:xfrm>
              <a:off x="396740" y="2446675"/>
              <a:ext cx="918962" cy="33125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DIR, GPA MANU &amp; COMM ENGMT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Qiu May</a:t>
              </a:r>
            </a:p>
          </p:txBody>
        </p:sp>
        <p:sp>
          <p:nvSpPr>
            <p:cNvPr id="134" name="Shape"/>
            <p:cNvSpPr/>
            <p:nvPr/>
          </p:nvSpPr>
          <p:spPr>
            <a:xfrm>
              <a:off x="343313" y="2804643"/>
              <a:ext cx="1025818" cy="14425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5" name="Band (CLT Group)"/>
            <p:cNvSpPr/>
            <p:nvPr/>
          </p:nvSpPr>
          <p:spPr>
            <a:xfrm>
              <a:off x="412769" y="2831357"/>
              <a:ext cx="828134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36" name="E"/>
            <p:cNvSpPr/>
            <p:nvPr/>
          </p:nvSpPr>
          <p:spPr>
            <a:xfrm>
              <a:off x="1240903" y="2831357"/>
              <a:ext cx="58771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37" name="Group"/>
          <p:cNvGrpSpPr/>
          <p:nvPr/>
        </p:nvGrpSpPr>
        <p:grpSpPr>
          <a:xfrm>
            <a:off x="3939016" y="1778825"/>
            <a:ext cx="1057875" cy="678536"/>
            <a:chOff x="3939016" y="1778825"/>
            <a:chExt cx="1057875" cy="678536"/>
          </a:xfrm>
        </p:grpSpPr>
        <p:sp>
          <p:nvSpPr>
            <p:cNvPr id="106" name="Shape"/>
            <p:cNvSpPr/>
            <p:nvPr/>
          </p:nvSpPr>
          <p:spPr>
            <a:xfrm>
              <a:off x="3939016" y="1778825"/>
              <a:ext cx="1057875" cy="67853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8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10686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8" name="VP, GC, ,GOVERNMENT &amp;amp;, ,PUBLIC AFFAIRS She Duanzhi"/>
            <p:cNvSpPr/>
            <p:nvPr/>
          </p:nvSpPr>
          <p:spPr>
            <a:xfrm>
              <a:off x="4008472" y="1821568"/>
              <a:ext cx="918962" cy="4487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VP, GC GOVERNMENT &amp; PUBLIC AFFAIRS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She Duanzhi</a:t>
              </a:r>
            </a:p>
          </p:txBody>
        </p:sp>
        <p:sp>
          <p:nvSpPr>
            <p:cNvPr id="139" name="Shape"/>
            <p:cNvSpPr/>
            <p:nvPr/>
          </p:nvSpPr>
          <p:spPr>
            <a:xfrm>
              <a:off x="3955044" y="2297077"/>
              <a:ext cx="1025818" cy="14425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0" name="Band (CLT Group)"/>
            <p:cNvSpPr/>
            <p:nvPr/>
          </p:nvSpPr>
          <p:spPr>
            <a:xfrm>
              <a:off x="4024501" y="2323791"/>
              <a:ext cx="747992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1" name="CLT"/>
            <p:cNvSpPr/>
            <p:nvPr/>
          </p:nvSpPr>
          <p:spPr>
            <a:xfrm>
              <a:off x="4772493" y="2323791"/>
              <a:ext cx="138913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42" name="Group"/>
          <p:cNvGrpSpPr/>
          <p:nvPr/>
        </p:nvGrpSpPr>
        <p:grpSpPr>
          <a:xfrm>
            <a:off x="1502700" y="2628330"/>
            <a:ext cx="1057875" cy="560994"/>
            <a:chOff x="1502700" y="2628330"/>
            <a:chExt cx="1057875" cy="560994"/>
          </a:xfrm>
        </p:grpSpPr>
        <p:sp>
          <p:nvSpPr>
            <p:cNvPr id="108" name="Shape"/>
            <p:cNvSpPr/>
            <p:nvPr/>
          </p:nvSpPr>
          <p:spPr>
            <a:xfrm>
              <a:off x="1502700" y="2628330"/>
              <a:ext cx="1057875" cy="5609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8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1068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3" name="SR. GOVERNMENT, ,MANAGER Wang Ann"/>
            <p:cNvSpPr/>
            <p:nvPr/>
          </p:nvSpPr>
          <p:spPr>
            <a:xfrm>
              <a:off x="1572156" y="2671073"/>
              <a:ext cx="918962" cy="33125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SR. GOVERNMENT MANAGER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Wang Ann</a:t>
              </a:r>
            </a:p>
          </p:txBody>
        </p:sp>
        <p:sp>
          <p:nvSpPr>
            <p:cNvPr id="144" name="Shape"/>
            <p:cNvSpPr/>
            <p:nvPr/>
          </p:nvSpPr>
          <p:spPr>
            <a:xfrm>
              <a:off x="1518728" y="3029040"/>
              <a:ext cx="1025818" cy="14425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5" name="Band (CLT Group)"/>
            <p:cNvSpPr/>
            <p:nvPr/>
          </p:nvSpPr>
          <p:spPr>
            <a:xfrm>
              <a:off x="1588185" y="3055754"/>
              <a:ext cx="828134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6" name="U"/>
            <p:cNvSpPr/>
            <p:nvPr/>
          </p:nvSpPr>
          <p:spPr>
            <a:xfrm>
              <a:off x="2416318" y="3055754"/>
              <a:ext cx="58771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47" name="Group"/>
          <p:cNvGrpSpPr/>
          <p:nvPr/>
        </p:nvGrpSpPr>
        <p:grpSpPr>
          <a:xfrm>
            <a:off x="2678116" y="2628330"/>
            <a:ext cx="1057875" cy="678536"/>
            <a:chOff x="2678116" y="2628330"/>
            <a:chExt cx="1057875" cy="678536"/>
          </a:xfrm>
        </p:grpSpPr>
        <p:sp>
          <p:nvSpPr>
            <p:cNvPr id="110" name="Shape"/>
            <p:cNvSpPr/>
            <p:nvPr/>
          </p:nvSpPr>
          <p:spPr>
            <a:xfrm>
              <a:off x="2678116" y="2628330"/>
              <a:ext cx="1057875" cy="67853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8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68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8" name="DIG &amp;amp; INNOV POL, ,DIR-GOVT &amp;amp; PUB, ,AFF Chen FeiHu"/>
            <p:cNvSpPr/>
            <p:nvPr/>
          </p:nvSpPr>
          <p:spPr>
            <a:xfrm>
              <a:off x="2747572" y="2671073"/>
              <a:ext cx="918962" cy="4487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DIG &amp; INNOV POL DIR-GOVT &amp; PUB AFF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Chen FeiHu</a:t>
              </a:r>
            </a:p>
          </p:txBody>
        </p:sp>
        <p:sp>
          <p:nvSpPr>
            <p:cNvPr id="149" name="Shape"/>
            <p:cNvSpPr/>
            <p:nvPr/>
          </p:nvSpPr>
          <p:spPr>
            <a:xfrm>
              <a:off x="2694144" y="3146582"/>
              <a:ext cx="1025818" cy="14425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0" name="Band (CLT Group)"/>
            <p:cNvSpPr/>
            <p:nvPr/>
          </p:nvSpPr>
          <p:spPr>
            <a:xfrm>
              <a:off x="2763600" y="3173296"/>
              <a:ext cx="828134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1" name="E"/>
            <p:cNvSpPr/>
            <p:nvPr/>
          </p:nvSpPr>
          <p:spPr>
            <a:xfrm>
              <a:off x="3591734" y="3173296"/>
              <a:ext cx="58771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52" name="Group"/>
          <p:cNvGrpSpPr/>
          <p:nvPr/>
        </p:nvGrpSpPr>
        <p:grpSpPr>
          <a:xfrm>
            <a:off x="3853531" y="2628330"/>
            <a:ext cx="1057875" cy="560994"/>
            <a:chOff x="3853531" y="2628330"/>
            <a:chExt cx="1057875" cy="560994"/>
          </a:xfrm>
        </p:grpSpPr>
        <p:sp>
          <p:nvSpPr>
            <p:cNvPr id="112" name="Shape"/>
            <p:cNvSpPr/>
            <p:nvPr/>
          </p:nvSpPr>
          <p:spPr>
            <a:xfrm>
              <a:off x="3853531" y="2628330"/>
              <a:ext cx="1057875" cy="56099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8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10686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3" name="SR ASSISTANT TO, ,VP GPA Liu Rita"/>
            <p:cNvSpPr/>
            <p:nvPr/>
          </p:nvSpPr>
          <p:spPr>
            <a:xfrm>
              <a:off x="3922988" y="2671073"/>
              <a:ext cx="918962" cy="33125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EEEEEE"/>
                  </a:solidFill>
                </a:rPr>
                <a:t>SR ASSISTANT TO VP GPA</a:t>
              </a:r>
            </a:p>
            <a:p>
              <a:pPr algn="l"/>
              <a:r>
                <a:rPr lang="en-GB" sz="580">
                  <a:solidFill>
                    <a:srgbClr val="EEEEEE"/>
                  </a:solidFill>
                </a:rPr>
                <a:t>Liu Rita</a:t>
              </a:r>
            </a:p>
          </p:txBody>
        </p:sp>
        <p:sp>
          <p:nvSpPr>
            <p:cNvPr id="154" name="Shape"/>
            <p:cNvSpPr/>
            <p:nvPr/>
          </p:nvSpPr>
          <p:spPr>
            <a:xfrm>
              <a:off x="3869560" y="3029040"/>
              <a:ext cx="1025818" cy="14425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5" name="Band (CLT Group)"/>
            <p:cNvSpPr/>
            <p:nvPr/>
          </p:nvSpPr>
          <p:spPr>
            <a:xfrm>
              <a:off x="3939016" y="3055754"/>
              <a:ext cx="828134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6" name="A"/>
            <p:cNvSpPr/>
            <p:nvPr/>
          </p:nvSpPr>
          <p:spPr>
            <a:xfrm>
              <a:off x="4767150" y="3055754"/>
              <a:ext cx="58771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57" name="Group"/>
          <p:cNvGrpSpPr/>
          <p:nvPr/>
        </p:nvGrpSpPr>
        <p:grpSpPr>
          <a:xfrm>
            <a:off x="5028947" y="2628330"/>
            <a:ext cx="1057875" cy="678536"/>
            <a:chOff x="5028947" y="2628330"/>
            <a:chExt cx="1057875" cy="678536"/>
          </a:xfrm>
        </p:grpSpPr>
        <p:sp>
          <p:nvSpPr>
            <p:cNvPr id="114" name="Shape"/>
            <p:cNvSpPr/>
            <p:nvPr/>
          </p:nvSpPr>
          <p:spPr>
            <a:xfrm>
              <a:off x="5028947" y="2628330"/>
              <a:ext cx="1057875" cy="67853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8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1068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8" name="SR DIR,, ,GOVERNMENT &amp;amp;, ,PUBLIC AFFAIRS GC Chen Ye"/>
            <p:cNvSpPr/>
            <p:nvPr/>
          </p:nvSpPr>
          <p:spPr>
            <a:xfrm>
              <a:off x="5098403" y="2671073"/>
              <a:ext cx="918962" cy="4487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EEEEEE"/>
                  </a:solidFill>
                </a:rPr>
                <a:t>SR DIR, GOVERNMENT &amp; PUBLIC AFFAIRS GC</a:t>
              </a:r>
            </a:p>
            <a:p>
              <a:pPr algn="l"/>
              <a:r>
                <a:rPr lang="en-GB" sz="580">
                  <a:solidFill>
                    <a:srgbClr val="EEEEEE"/>
                  </a:solidFill>
                </a:rPr>
                <a:t>Chen Ye</a:t>
              </a:r>
            </a:p>
          </p:txBody>
        </p:sp>
        <p:sp>
          <p:nvSpPr>
            <p:cNvPr id="159" name="Shape"/>
            <p:cNvSpPr/>
            <p:nvPr/>
          </p:nvSpPr>
          <p:spPr>
            <a:xfrm>
              <a:off x="5044975" y="3146582"/>
              <a:ext cx="1025818" cy="14425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0" name="Band (CLT Group)"/>
            <p:cNvSpPr/>
            <p:nvPr/>
          </p:nvSpPr>
          <p:spPr>
            <a:xfrm>
              <a:off x="5114432" y="3173296"/>
              <a:ext cx="828134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1" name="S"/>
            <p:cNvSpPr/>
            <p:nvPr/>
          </p:nvSpPr>
          <p:spPr>
            <a:xfrm>
              <a:off x="5942566" y="3173296"/>
              <a:ext cx="58771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62" name="Group"/>
          <p:cNvGrpSpPr/>
          <p:nvPr/>
        </p:nvGrpSpPr>
        <p:grpSpPr>
          <a:xfrm>
            <a:off x="5199917" y="3370979"/>
            <a:ext cx="1057875" cy="443453"/>
            <a:chOff x="5199917" y="3370979"/>
            <a:chExt cx="1057875" cy="443453"/>
          </a:xfrm>
        </p:grpSpPr>
        <p:sp>
          <p:nvSpPr>
            <p:cNvPr id="116" name="Shape"/>
            <p:cNvSpPr/>
            <p:nvPr/>
          </p:nvSpPr>
          <p:spPr>
            <a:xfrm>
              <a:off x="5199917" y="3370979"/>
              <a:ext cx="1057875" cy="443453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8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68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3" name="DIRECTOR GPA Yu Lucy"/>
            <p:cNvSpPr/>
            <p:nvPr/>
          </p:nvSpPr>
          <p:spPr>
            <a:xfrm>
              <a:off x="5269373" y="3413722"/>
              <a:ext cx="918962" cy="21371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DIRECTOR GPA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Yu Lucy</a:t>
              </a:r>
            </a:p>
          </p:txBody>
        </p:sp>
        <p:sp>
          <p:nvSpPr>
            <p:cNvPr id="164" name="Shape"/>
            <p:cNvSpPr/>
            <p:nvPr/>
          </p:nvSpPr>
          <p:spPr>
            <a:xfrm>
              <a:off x="5215945" y="3654148"/>
              <a:ext cx="1025818" cy="14425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5" name="Band (CLT Group)"/>
            <p:cNvSpPr/>
            <p:nvPr/>
          </p:nvSpPr>
          <p:spPr>
            <a:xfrm>
              <a:off x="5285401" y="3680862"/>
              <a:ext cx="828134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6" name="E"/>
            <p:cNvSpPr/>
            <p:nvPr/>
          </p:nvSpPr>
          <p:spPr>
            <a:xfrm>
              <a:off x="6113535" y="3680862"/>
              <a:ext cx="58771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67" name="Group"/>
          <p:cNvGrpSpPr/>
          <p:nvPr/>
        </p:nvGrpSpPr>
        <p:grpSpPr>
          <a:xfrm>
            <a:off x="5199917" y="3878545"/>
            <a:ext cx="1057875" cy="678536"/>
            <a:chOff x="5199917" y="3878545"/>
            <a:chExt cx="1057875" cy="678536"/>
          </a:xfrm>
        </p:grpSpPr>
        <p:sp>
          <p:nvSpPr>
            <p:cNvPr id="118" name="Shape"/>
            <p:cNvSpPr/>
            <p:nvPr/>
          </p:nvSpPr>
          <p:spPr>
            <a:xfrm>
              <a:off x="5199917" y="3878545"/>
              <a:ext cx="1057875" cy="678536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8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1068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8" name="DIRECTOR GOVT &amp;amp;, ,PUBLIC AFFAIRS -, ,CHINA Luo Lin"/>
            <p:cNvSpPr/>
            <p:nvPr/>
          </p:nvSpPr>
          <p:spPr>
            <a:xfrm>
              <a:off x="5269373" y="3921288"/>
              <a:ext cx="918962" cy="44879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282828"/>
                  </a:solidFill>
                </a:rPr>
                <a:t>DIRECTOR GOVT &amp; PUBLIC AFFAIRS - CHINA</a:t>
              </a:r>
            </a:p>
            <a:p>
              <a:pPr algn="l"/>
              <a:r>
                <a:rPr lang="en-GB" sz="580">
                  <a:solidFill>
                    <a:srgbClr val="282828"/>
                  </a:solidFill>
                </a:rPr>
                <a:t>Luo Lin</a:t>
              </a:r>
            </a:p>
          </p:txBody>
        </p:sp>
        <p:sp>
          <p:nvSpPr>
            <p:cNvPr id="169" name="Shape"/>
            <p:cNvSpPr/>
            <p:nvPr/>
          </p:nvSpPr>
          <p:spPr>
            <a:xfrm>
              <a:off x="5215945" y="4396797"/>
              <a:ext cx="1025818" cy="14425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0" name="Band (CLT Group)"/>
            <p:cNvSpPr/>
            <p:nvPr/>
          </p:nvSpPr>
          <p:spPr>
            <a:xfrm>
              <a:off x="5285401" y="4423511"/>
              <a:ext cx="828134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1" name="E"/>
            <p:cNvSpPr/>
            <p:nvPr/>
          </p:nvSpPr>
          <p:spPr>
            <a:xfrm>
              <a:off x="6113535" y="4423511"/>
              <a:ext cx="58771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72" name="Group"/>
          <p:cNvGrpSpPr/>
          <p:nvPr/>
        </p:nvGrpSpPr>
        <p:grpSpPr>
          <a:xfrm>
            <a:off x="6375332" y="2628330"/>
            <a:ext cx="1057875" cy="796078"/>
            <a:chOff x="6375332" y="2628330"/>
            <a:chExt cx="1057875" cy="796078"/>
          </a:xfrm>
        </p:grpSpPr>
        <p:sp>
          <p:nvSpPr>
            <p:cNvPr id="120" name="Shape"/>
            <p:cNvSpPr/>
            <p:nvPr/>
          </p:nvSpPr>
          <p:spPr>
            <a:xfrm>
              <a:off x="6375332" y="2628330"/>
              <a:ext cx="1057875" cy="796078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85485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1068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3" name="SR DIR,, ,GOVERNMENT &amp;amp;, ,PUBLIC AFFAIRS -, ,GC Zhang Qi"/>
            <p:cNvSpPr/>
            <p:nvPr/>
          </p:nvSpPr>
          <p:spPr>
            <a:xfrm>
              <a:off x="6444789" y="2671073"/>
              <a:ext cx="918962" cy="56633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710" b="1">
                  <a:solidFill>
                    <a:srgbClr val="EEEEEE"/>
                  </a:solidFill>
                </a:rPr>
                <a:t>SR DIR, GOVERNMENT &amp; PUBLIC AFFAIRS - GC</a:t>
              </a:r>
            </a:p>
            <a:p>
              <a:pPr algn="l"/>
              <a:r>
                <a:rPr lang="en-GB" sz="580">
                  <a:solidFill>
                    <a:srgbClr val="EEEEEE"/>
                  </a:solidFill>
                </a:rPr>
                <a:t>Zhang Qi</a:t>
              </a:r>
            </a:p>
          </p:txBody>
        </p:sp>
        <p:sp>
          <p:nvSpPr>
            <p:cNvPr id="174" name="Shape"/>
            <p:cNvSpPr/>
            <p:nvPr/>
          </p:nvSpPr>
          <p:spPr>
            <a:xfrm>
              <a:off x="6391361" y="3264123"/>
              <a:ext cx="1025818" cy="144256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5" name="Band (CLT Group)"/>
            <p:cNvSpPr/>
            <p:nvPr/>
          </p:nvSpPr>
          <p:spPr>
            <a:xfrm>
              <a:off x="6460817" y="3290837"/>
              <a:ext cx="828134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4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6" name="S"/>
            <p:cNvSpPr/>
            <p:nvPr/>
          </p:nvSpPr>
          <p:spPr>
            <a:xfrm>
              <a:off x="7288951" y="3290837"/>
              <a:ext cx="58771" cy="908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540" b="1">
                  <a:solidFill>
                    <a:srgbClr val="000000"/>
                  </a:solidFill>
                </a:rPr>
                <a:t>S</a:t>
              </a:r>
            </a:p>
          </p:txBody>
        </p: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Brand Protection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GENERAL COUNSEL,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VP, DEPUTY GC, LIT, EMPLOY, RESILIENCE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548640"/>
            <a:ext cx="1371600" cy="787400"/>
            <a:chOff x="7680960" y="54864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6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1606924" y="-91252"/>
            <a:ext cx="85269" cy="242871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13312" y="1615530"/>
            <a:ext cx="21175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219897" y="1994973"/>
            <a:ext cx="18048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295217" y="2343151"/>
            <a:ext cx="21175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386170" y="2738227"/>
            <a:ext cx="21175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8" idx="4"/>
            <a:endCxn id="112" idx="5"/>
          </p:cNvCxnSpPr>
          <p:nvPr/>
        </p:nvCxnSpPr>
        <p:spPr>
          <a:xfrm rot="16200000" flipH="1">
            <a:off x="188632" y="2935764"/>
            <a:ext cx="60682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6" idx="4"/>
            <a:endCxn id="114" idx="5"/>
          </p:cNvCxnSpPr>
          <p:nvPr/>
        </p:nvCxnSpPr>
        <p:spPr>
          <a:xfrm rot="16200000" flipH="1">
            <a:off x="-281764" y="2920132"/>
            <a:ext cx="1365711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01" idx="3"/>
            <a:endCxn id="116" idx="0"/>
          </p:cNvCxnSpPr>
          <p:nvPr/>
        </p:nvCxnSpPr>
        <p:spPr>
          <a:xfrm rot="5400000">
            <a:off x="2581822" y="883646"/>
            <a:ext cx="85269" cy="47892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6" idx="3"/>
            <a:endCxn id="118" idx="0"/>
          </p:cNvCxnSpPr>
          <p:nvPr/>
        </p:nvCxnSpPr>
        <p:spPr>
          <a:xfrm rot="5400000">
            <a:off x="2370784" y="1484075"/>
            <a:ext cx="28423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8" idx="3"/>
            <a:endCxn id="120" idx="0"/>
          </p:cNvCxnSpPr>
          <p:nvPr/>
        </p:nvCxnSpPr>
        <p:spPr>
          <a:xfrm rot="5400000">
            <a:off x="1839279" y="1404492"/>
            <a:ext cx="85269" cy="100616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20" idx="4"/>
            <a:endCxn id="122" idx="5"/>
          </p:cNvCxnSpPr>
          <p:nvPr/>
        </p:nvCxnSpPr>
        <p:spPr>
          <a:xfrm rot="16200000" flipH="1">
            <a:off x="1072577" y="2321834"/>
            <a:ext cx="18048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8" idx="3"/>
            <a:endCxn id="124" idx="0"/>
          </p:cNvCxnSpPr>
          <p:nvPr/>
        </p:nvCxnSpPr>
        <p:spPr>
          <a:xfrm rot="5400000">
            <a:off x="2197405" y="1762618"/>
            <a:ext cx="85269" cy="28991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18" idx="3"/>
            <a:endCxn id="126" idx="0"/>
          </p:cNvCxnSpPr>
          <p:nvPr/>
        </p:nvCxnSpPr>
        <p:spPr>
          <a:xfrm rot="16200000" flipH="1">
            <a:off x="2510055" y="1739880"/>
            <a:ext cx="85269" cy="33538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6" idx="4"/>
            <a:endCxn id="128" idx="5"/>
          </p:cNvCxnSpPr>
          <p:nvPr/>
        </p:nvCxnSpPr>
        <p:spPr>
          <a:xfrm rot="16200000" flipH="1">
            <a:off x="2398496" y="2399997"/>
            <a:ext cx="21175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6" idx="4"/>
            <a:endCxn id="130" idx="5"/>
          </p:cNvCxnSpPr>
          <p:nvPr/>
        </p:nvCxnSpPr>
        <p:spPr>
          <a:xfrm rot="16200000" flipH="1">
            <a:off x="2185326" y="2613167"/>
            <a:ext cx="63809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18" idx="3"/>
            <a:endCxn id="132" idx="0"/>
          </p:cNvCxnSpPr>
          <p:nvPr/>
        </p:nvCxnSpPr>
        <p:spPr>
          <a:xfrm rot="16200000" flipH="1">
            <a:off x="2845443" y="1404492"/>
            <a:ext cx="85269" cy="100616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2" idx="4"/>
            <a:endCxn id="134" idx="5"/>
          </p:cNvCxnSpPr>
          <p:nvPr/>
        </p:nvCxnSpPr>
        <p:spPr>
          <a:xfrm rot="16200000" flipH="1">
            <a:off x="3069271" y="2337467"/>
            <a:ext cx="21175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2" idx="4"/>
            <a:endCxn id="136" idx="5"/>
          </p:cNvCxnSpPr>
          <p:nvPr/>
        </p:nvCxnSpPr>
        <p:spPr>
          <a:xfrm rot="16200000" flipH="1">
            <a:off x="2871734" y="2535004"/>
            <a:ext cx="60682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2" idx="4"/>
            <a:endCxn id="138" idx="5"/>
          </p:cNvCxnSpPr>
          <p:nvPr/>
        </p:nvCxnSpPr>
        <p:spPr>
          <a:xfrm rot="16200000" flipH="1">
            <a:off x="2674196" y="2732542"/>
            <a:ext cx="100190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2" idx="4"/>
            <a:endCxn id="140" idx="5"/>
          </p:cNvCxnSpPr>
          <p:nvPr/>
        </p:nvCxnSpPr>
        <p:spPr>
          <a:xfrm rot="16200000" flipH="1">
            <a:off x="2476658" y="2930080"/>
            <a:ext cx="1396976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32" idx="4"/>
            <a:endCxn id="142" idx="5"/>
          </p:cNvCxnSpPr>
          <p:nvPr/>
        </p:nvCxnSpPr>
        <p:spPr>
          <a:xfrm rot="16200000" flipH="1">
            <a:off x="2279121" y="3127617"/>
            <a:ext cx="1792051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32" idx="4"/>
            <a:endCxn id="144" idx="5"/>
          </p:cNvCxnSpPr>
          <p:nvPr/>
        </p:nvCxnSpPr>
        <p:spPr>
          <a:xfrm rot="16200000" flipH="1">
            <a:off x="2065950" y="3340788"/>
            <a:ext cx="2218391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01" idx="3"/>
            <a:endCxn id="146" idx="0"/>
          </p:cNvCxnSpPr>
          <p:nvPr/>
        </p:nvCxnSpPr>
        <p:spPr>
          <a:xfrm rot="16200000" flipH="1">
            <a:off x="4035643" y="-91252"/>
            <a:ext cx="85269" cy="242871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6" idx="3"/>
            <a:endCxn id="148" idx="0"/>
          </p:cNvCxnSpPr>
          <p:nvPr/>
        </p:nvCxnSpPr>
        <p:spPr>
          <a:xfrm rot="5400000">
            <a:off x="4611913" y="874409"/>
            <a:ext cx="85269" cy="127617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8" idx="4"/>
            <a:endCxn id="150" idx="5"/>
          </p:cNvCxnSpPr>
          <p:nvPr/>
        </p:nvCxnSpPr>
        <p:spPr>
          <a:xfrm rot="16200000" flipH="1">
            <a:off x="3681780" y="2017711"/>
            <a:ext cx="23733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50" idx="4"/>
            <a:endCxn id="152" idx="5"/>
          </p:cNvCxnSpPr>
          <p:nvPr/>
        </p:nvCxnSpPr>
        <p:spPr>
          <a:xfrm rot="16200000" flipH="1">
            <a:off x="3785523" y="2451157"/>
            <a:ext cx="21175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0" idx="4"/>
            <a:endCxn id="154" idx="5"/>
          </p:cNvCxnSpPr>
          <p:nvPr/>
        </p:nvCxnSpPr>
        <p:spPr>
          <a:xfrm rot="16200000" flipH="1">
            <a:off x="3587985" y="2648695"/>
            <a:ext cx="60682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46" idx="3"/>
            <a:endCxn id="156" idx="0"/>
          </p:cNvCxnSpPr>
          <p:nvPr/>
        </p:nvCxnSpPr>
        <p:spPr>
          <a:xfrm rot="5400000">
            <a:off x="4947301" y="1209796"/>
            <a:ext cx="85269" cy="60540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6" idx="4"/>
            <a:endCxn id="158" idx="5"/>
          </p:cNvCxnSpPr>
          <p:nvPr/>
        </p:nvCxnSpPr>
        <p:spPr>
          <a:xfrm rot="16200000" flipH="1">
            <a:off x="4380978" y="1989289"/>
            <a:ext cx="18048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8" idx="4"/>
            <a:endCxn id="160" idx="5"/>
          </p:cNvCxnSpPr>
          <p:nvPr/>
        </p:nvCxnSpPr>
        <p:spPr>
          <a:xfrm rot="16200000" flipH="1">
            <a:off x="4487564" y="2306202"/>
            <a:ext cx="14922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46" idx="3"/>
            <a:endCxn id="162" idx="0"/>
          </p:cNvCxnSpPr>
          <p:nvPr/>
        </p:nvCxnSpPr>
        <p:spPr>
          <a:xfrm rot="16200000" flipH="1">
            <a:off x="5305426" y="1457074"/>
            <a:ext cx="85269" cy="11084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2" idx="4"/>
            <a:endCxn id="164" idx="5"/>
          </p:cNvCxnSpPr>
          <p:nvPr/>
        </p:nvCxnSpPr>
        <p:spPr>
          <a:xfrm rot="16200000" flipH="1">
            <a:off x="5081598" y="2004921"/>
            <a:ext cx="21175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4" idx="4"/>
            <a:endCxn id="166" idx="5"/>
          </p:cNvCxnSpPr>
          <p:nvPr/>
        </p:nvCxnSpPr>
        <p:spPr>
          <a:xfrm rot="16200000" flipH="1">
            <a:off x="5172550" y="2399997"/>
            <a:ext cx="21175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46" idx="3"/>
            <a:endCxn id="168" idx="0"/>
          </p:cNvCxnSpPr>
          <p:nvPr/>
        </p:nvCxnSpPr>
        <p:spPr>
          <a:xfrm rot="16200000" flipH="1">
            <a:off x="5888092" y="874409"/>
            <a:ext cx="85269" cy="127617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8" idx="3"/>
            <a:endCxn id="170" idx="0"/>
          </p:cNvCxnSpPr>
          <p:nvPr/>
        </p:nvCxnSpPr>
        <p:spPr>
          <a:xfrm rot="5400000">
            <a:off x="6324380" y="1762618"/>
            <a:ext cx="85269" cy="40360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70" idx="4"/>
            <a:endCxn id="172" idx="5"/>
          </p:cNvCxnSpPr>
          <p:nvPr/>
        </p:nvCxnSpPr>
        <p:spPr>
          <a:xfrm rot="16200000" flipH="1">
            <a:off x="5846168" y="2391470"/>
            <a:ext cx="20606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72" idx="4"/>
            <a:endCxn id="174" idx="5"/>
          </p:cNvCxnSpPr>
          <p:nvPr/>
        </p:nvCxnSpPr>
        <p:spPr>
          <a:xfrm rot="16200000" flipH="1">
            <a:off x="5949911" y="2762386"/>
            <a:ext cx="18048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74" idx="4"/>
            <a:endCxn id="176" idx="5"/>
          </p:cNvCxnSpPr>
          <p:nvPr/>
        </p:nvCxnSpPr>
        <p:spPr>
          <a:xfrm rot="16200000" flipH="1">
            <a:off x="6040864" y="3094931"/>
            <a:ext cx="18048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6" idx="4"/>
            <a:endCxn id="178" idx="5"/>
          </p:cNvCxnSpPr>
          <p:nvPr/>
        </p:nvCxnSpPr>
        <p:spPr>
          <a:xfrm rot="16200000" flipH="1">
            <a:off x="6147449" y="3411844"/>
            <a:ext cx="149220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6" idx="4"/>
            <a:endCxn id="180" idx="5"/>
          </p:cNvCxnSpPr>
          <p:nvPr/>
        </p:nvCxnSpPr>
        <p:spPr>
          <a:xfrm rot="16200000" flipH="1">
            <a:off x="6012441" y="3546852"/>
            <a:ext cx="41923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6" idx="4"/>
            <a:endCxn id="182" idx="5"/>
          </p:cNvCxnSpPr>
          <p:nvPr/>
        </p:nvCxnSpPr>
        <p:spPr>
          <a:xfrm rot="16200000" flipH="1">
            <a:off x="5877433" y="3681860"/>
            <a:ext cx="689251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76" idx="4"/>
            <a:endCxn id="184" idx="5"/>
          </p:cNvCxnSpPr>
          <p:nvPr/>
        </p:nvCxnSpPr>
        <p:spPr>
          <a:xfrm rot="16200000" flipH="1">
            <a:off x="5742425" y="3816868"/>
            <a:ext cx="959266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76" idx="4"/>
            <a:endCxn id="186" idx="5"/>
          </p:cNvCxnSpPr>
          <p:nvPr/>
        </p:nvCxnSpPr>
        <p:spPr>
          <a:xfrm rot="16200000" flipH="1">
            <a:off x="5591785" y="3967508"/>
            <a:ext cx="1260547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68" idx="3"/>
            <a:endCxn id="188" idx="0"/>
          </p:cNvCxnSpPr>
          <p:nvPr/>
        </p:nvCxnSpPr>
        <p:spPr>
          <a:xfrm rot="16200000" flipH="1">
            <a:off x="6727982" y="1762618"/>
            <a:ext cx="85269" cy="40360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88" idx="4"/>
            <a:endCxn id="190" idx="5"/>
          </p:cNvCxnSpPr>
          <p:nvPr/>
        </p:nvCxnSpPr>
        <p:spPr>
          <a:xfrm rot="16200000" flipH="1">
            <a:off x="6666163" y="2441209"/>
            <a:ext cx="18048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90" idx="4"/>
            <a:endCxn id="192" idx="5"/>
          </p:cNvCxnSpPr>
          <p:nvPr/>
        </p:nvCxnSpPr>
        <p:spPr>
          <a:xfrm rot="16200000" flipH="1">
            <a:off x="6757115" y="2773755"/>
            <a:ext cx="180485" cy="45477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94" name="Group"/>
          <p:cNvGrpSpPr/>
          <p:nvPr/>
        </p:nvGrpSpPr>
        <p:grpSpPr>
          <a:xfrm>
            <a:off x="2582533" y="716663"/>
            <a:ext cx="562770" cy="360969"/>
            <a:chOff x="2582533" y="716663"/>
            <a:chExt cx="562770" cy="360969"/>
          </a:xfrm>
        </p:grpSpPr>
        <p:sp>
          <p:nvSpPr>
            <p:cNvPr id="101" name="Shape"/>
            <p:cNvSpPr/>
            <p:nvPr/>
          </p:nvSpPr>
          <p:spPr>
            <a:xfrm>
              <a:off x="2582533" y="716663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5" name="VP, DEPUTY GC, LIT,, ,EMPLOY,, ,RESILIENCE Leinwand Robert"/>
            <p:cNvSpPr/>
            <p:nvPr/>
          </p:nvSpPr>
          <p:spPr>
            <a:xfrm>
              <a:off x="2619482" y="739401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VP, DEPUTY GC, LIT, EMPLOY, RESILIENCE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Leinwand Robert</a:t>
              </a:r>
            </a:p>
          </p:txBody>
        </p:sp>
        <p:sp>
          <p:nvSpPr>
            <p:cNvPr id="196" name="Shape"/>
            <p:cNvSpPr/>
            <p:nvPr/>
          </p:nvSpPr>
          <p:spPr>
            <a:xfrm>
              <a:off x="2591060" y="992363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7" name="Band (CLT Group)"/>
            <p:cNvSpPr/>
            <p:nvPr/>
          </p:nvSpPr>
          <p:spPr>
            <a:xfrm>
              <a:off x="2628009" y="1006574"/>
              <a:ext cx="397918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98" name="CLT"/>
            <p:cNvSpPr/>
            <p:nvPr/>
          </p:nvSpPr>
          <p:spPr>
            <a:xfrm>
              <a:off x="3025927" y="1006574"/>
              <a:ext cx="73899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99" name="Group"/>
          <p:cNvGrpSpPr/>
          <p:nvPr/>
        </p:nvGrpSpPr>
        <p:grpSpPr>
          <a:xfrm>
            <a:off x="153814" y="1168584"/>
            <a:ext cx="562770" cy="360969"/>
            <a:chOff x="153814" y="1168584"/>
            <a:chExt cx="562770" cy="360969"/>
          </a:xfrm>
        </p:grpSpPr>
        <p:sp>
          <p:nvSpPr>
            <p:cNvPr id="102" name="Shape"/>
            <p:cNvSpPr/>
            <p:nvPr/>
          </p:nvSpPr>
          <p:spPr>
            <a:xfrm>
              <a:off x="153814" y="1168584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0" name="VP, EMPLOYMENT, ,LAW &amp;amp; EMPLOYEE, ,RELATIONS Thibodeaux Lauren Dana"/>
            <p:cNvSpPr/>
            <p:nvPr/>
          </p:nvSpPr>
          <p:spPr>
            <a:xfrm>
              <a:off x="190764" y="1191322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VP, EMPLOYMENT LAW &amp; EMPLOYEE RELATIONS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Thibodeaux Lauren Dana</a:t>
              </a:r>
            </a:p>
          </p:txBody>
        </p:sp>
        <p:sp>
          <p:nvSpPr>
            <p:cNvPr id="201" name="Shape"/>
            <p:cNvSpPr/>
            <p:nvPr/>
          </p:nvSpPr>
          <p:spPr>
            <a:xfrm>
              <a:off x="162341" y="1444284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2" name="Band (CLT Group)"/>
            <p:cNvSpPr/>
            <p:nvPr/>
          </p:nvSpPr>
          <p:spPr>
            <a:xfrm>
              <a:off x="199290" y="1458495"/>
              <a:ext cx="397918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03" name="CLT"/>
            <p:cNvSpPr/>
            <p:nvPr/>
          </p:nvSpPr>
          <p:spPr>
            <a:xfrm>
              <a:off x="597208" y="1458495"/>
              <a:ext cx="73899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04" name="Group"/>
          <p:cNvGrpSpPr/>
          <p:nvPr/>
        </p:nvGrpSpPr>
        <p:grpSpPr>
          <a:xfrm>
            <a:off x="244767" y="1563659"/>
            <a:ext cx="562770" cy="360969"/>
            <a:chOff x="244767" y="1563659"/>
            <a:chExt cx="562770" cy="360969"/>
          </a:xfrm>
        </p:grpSpPr>
        <p:sp>
          <p:nvSpPr>
            <p:cNvPr id="104" name="Shape"/>
            <p:cNvSpPr/>
            <p:nvPr/>
          </p:nvSpPr>
          <p:spPr>
            <a:xfrm>
              <a:off x="244767" y="1563659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5" name="SR COUNSEL - EMP, ,LAW &amp;amp; EMP, ,RELATIONS Choi Andrew Sung"/>
            <p:cNvSpPr/>
            <p:nvPr/>
          </p:nvSpPr>
          <p:spPr>
            <a:xfrm>
              <a:off x="281716" y="1586397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SR COUNSEL - EMP LAW &amp; EMP RELATIONS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Choi Andrew Sung</a:t>
              </a:r>
            </a:p>
          </p:txBody>
        </p:sp>
        <p:sp>
          <p:nvSpPr>
            <p:cNvPr id="206" name="Shape"/>
            <p:cNvSpPr/>
            <p:nvPr/>
          </p:nvSpPr>
          <p:spPr>
            <a:xfrm>
              <a:off x="253293" y="1839359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7" name="Band (CLT Group)"/>
            <p:cNvSpPr/>
            <p:nvPr/>
          </p:nvSpPr>
          <p:spPr>
            <a:xfrm>
              <a:off x="290243" y="1853570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08" name="S"/>
            <p:cNvSpPr/>
            <p:nvPr/>
          </p:nvSpPr>
          <p:spPr>
            <a:xfrm>
              <a:off x="730795" y="1853570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209" name="Group"/>
          <p:cNvGrpSpPr/>
          <p:nvPr/>
        </p:nvGrpSpPr>
        <p:grpSpPr>
          <a:xfrm>
            <a:off x="335719" y="1958734"/>
            <a:ext cx="562770" cy="298439"/>
            <a:chOff x="335719" y="1958734"/>
            <a:chExt cx="562770" cy="298439"/>
          </a:xfrm>
        </p:grpSpPr>
        <p:sp>
          <p:nvSpPr>
            <p:cNvPr id="106" name="Shape"/>
            <p:cNvSpPr/>
            <p:nvPr/>
          </p:nvSpPr>
          <p:spPr>
            <a:xfrm>
              <a:off x="335719" y="1958734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8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0" name="DIR - EMP LAW &amp;amp;, ,EMP RELATIONS GC Yu Kun"/>
            <p:cNvSpPr/>
            <p:nvPr/>
          </p:nvSpPr>
          <p:spPr>
            <a:xfrm>
              <a:off x="372669" y="1981472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 - EMP LAW &amp; EMP RELATIONS GC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Yu Kun</a:t>
              </a:r>
            </a:p>
          </p:txBody>
        </p:sp>
        <p:sp>
          <p:nvSpPr>
            <p:cNvPr id="211" name="Shape"/>
            <p:cNvSpPr/>
            <p:nvPr/>
          </p:nvSpPr>
          <p:spPr>
            <a:xfrm>
              <a:off x="344246" y="2171904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2" name="Band (CLT Group)"/>
            <p:cNvSpPr/>
            <p:nvPr/>
          </p:nvSpPr>
          <p:spPr>
            <a:xfrm>
              <a:off x="381196" y="2186116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3" name="E"/>
            <p:cNvSpPr/>
            <p:nvPr/>
          </p:nvSpPr>
          <p:spPr>
            <a:xfrm>
              <a:off x="821747" y="2186116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4" name="Group"/>
          <p:cNvGrpSpPr/>
          <p:nvPr/>
        </p:nvGrpSpPr>
        <p:grpSpPr>
          <a:xfrm>
            <a:off x="426672" y="2291280"/>
            <a:ext cx="562770" cy="360969"/>
            <a:chOff x="426672" y="2291280"/>
            <a:chExt cx="562770" cy="360969"/>
          </a:xfrm>
        </p:grpSpPr>
        <p:sp>
          <p:nvSpPr>
            <p:cNvPr id="108" name="Shape"/>
            <p:cNvSpPr/>
            <p:nvPr/>
          </p:nvSpPr>
          <p:spPr>
            <a:xfrm>
              <a:off x="426672" y="2291280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5" name="SR EMPLOYEE, ,RELATIONS, ,MANAGER Yi Dan"/>
            <p:cNvSpPr/>
            <p:nvPr/>
          </p:nvSpPr>
          <p:spPr>
            <a:xfrm>
              <a:off x="463621" y="2314018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EMPLOYEE RELATIONS MANAGER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Yi Dan</a:t>
              </a:r>
            </a:p>
          </p:txBody>
        </p:sp>
        <p:sp>
          <p:nvSpPr>
            <p:cNvPr id="216" name="Shape"/>
            <p:cNvSpPr/>
            <p:nvPr/>
          </p:nvSpPr>
          <p:spPr>
            <a:xfrm>
              <a:off x="435199" y="2566980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7" name="Band (CLT Group)"/>
            <p:cNvSpPr/>
            <p:nvPr/>
          </p:nvSpPr>
          <p:spPr>
            <a:xfrm>
              <a:off x="472148" y="2581191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8" name="U"/>
            <p:cNvSpPr/>
            <p:nvPr/>
          </p:nvSpPr>
          <p:spPr>
            <a:xfrm>
              <a:off x="912700" y="2581191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9" name="Group"/>
          <p:cNvGrpSpPr/>
          <p:nvPr/>
        </p:nvGrpSpPr>
        <p:grpSpPr>
          <a:xfrm>
            <a:off x="517624" y="2686355"/>
            <a:ext cx="562770" cy="360969"/>
            <a:chOff x="517624" y="2686355"/>
            <a:chExt cx="562770" cy="360969"/>
          </a:xfrm>
        </p:grpSpPr>
        <p:sp>
          <p:nvSpPr>
            <p:cNvPr id="110" name="Shape"/>
            <p:cNvSpPr/>
            <p:nvPr/>
          </p:nvSpPr>
          <p:spPr>
            <a:xfrm>
              <a:off x="517624" y="2686355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8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0" name="EMPLOYEE, ,RELATIONS, ,SPECIALIST Sun Jessie"/>
            <p:cNvSpPr/>
            <p:nvPr/>
          </p:nvSpPr>
          <p:spPr>
            <a:xfrm>
              <a:off x="554574" y="2709093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EMPLOYEE RELATIONS SPECIALIST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Sun Jessie</a:t>
              </a:r>
            </a:p>
          </p:txBody>
        </p:sp>
        <p:sp>
          <p:nvSpPr>
            <p:cNvPr id="221" name="Shape"/>
            <p:cNvSpPr/>
            <p:nvPr/>
          </p:nvSpPr>
          <p:spPr>
            <a:xfrm>
              <a:off x="526151" y="2962055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2" name="Band (CLT Group)"/>
            <p:cNvSpPr/>
            <p:nvPr/>
          </p:nvSpPr>
          <p:spPr>
            <a:xfrm>
              <a:off x="563101" y="2976267"/>
              <a:ext cx="443394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3" name="L"/>
            <p:cNvSpPr/>
            <p:nvPr/>
          </p:nvSpPr>
          <p:spPr>
            <a:xfrm>
              <a:off x="1006495" y="2976267"/>
              <a:ext cx="28423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24" name="Group"/>
          <p:cNvGrpSpPr/>
          <p:nvPr/>
        </p:nvGrpSpPr>
        <p:grpSpPr>
          <a:xfrm>
            <a:off x="517624" y="3081431"/>
            <a:ext cx="562770" cy="360969"/>
            <a:chOff x="517624" y="3081431"/>
            <a:chExt cx="562770" cy="360969"/>
          </a:xfrm>
        </p:grpSpPr>
        <p:sp>
          <p:nvSpPr>
            <p:cNvPr id="112" name="Shape"/>
            <p:cNvSpPr/>
            <p:nvPr/>
          </p:nvSpPr>
          <p:spPr>
            <a:xfrm>
              <a:off x="517624" y="3081431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5" name="EMPLOYEE, ,RELATIONS, ,MANAGER Yin ZhaoLing"/>
            <p:cNvSpPr/>
            <p:nvPr/>
          </p:nvSpPr>
          <p:spPr>
            <a:xfrm>
              <a:off x="554574" y="3104169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EMPLOYEE RELATIONS MANAGER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Yin ZhaoLing</a:t>
              </a:r>
            </a:p>
          </p:txBody>
        </p:sp>
        <p:sp>
          <p:nvSpPr>
            <p:cNvPr id="226" name="Shape"/>
            <p:cNvSpPr/>
            <p:nvPr/>
          </p:nvSpPr>
          <p:spPr>
            <a:xfrm>
              <a:off x="526151" y="3357131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7" name="Band (CLT Group)"/>
            <p:cNvSpPr/>
            <p:nvPr/>
          </p:nvSpPr>
          <p:spPr>
            <a:xfrm>
              <a:off x="563101" y="3371342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8" name="U"/>
            <p:cNvSpPr/>
            <p:nvPr/>
          </p:nvSpPr>
          <p:spPr>
            <a:xfrm>
              <a:off x="1003652" y="3371342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9" name="Group"/>
          <p:cNvGrpSpPr/>
          <p:nvPr/>
        </p:nvGrpSpPr>
        <p:grpSpPr>
          <a:xfrm>
            <a:off x="426672" y="3476506"/>
            <a:ext cx="562770" cy="298439"/>
            <a:chOff x="426672" y="3476506"/>
            <a:chExt cx="562770" cy="298439"/>
          </a:xfrm>
        </p:grpSpPr>
        <p:sp>
          <p:nvSpPr>
            <p:cNvPr id="114" name="Shape"/>
            <p:cNvSpPr/>
            <p:nvPr/>
          </p:nvSpPr>
          <p:spPr>
            <a:xfrm>
              <a:off x="426672" y="3476506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0" name="LEGAL MANAGER-, ,EMPLOYMENT Ding QinChen"/>
            <p:cNvSpPr/>
            <p:nvPr/>
          </p:nvSpPr>
          <p:spPr>
            <a:xfrm>
              <a:off x="463621" y="3499244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LEGAL MANAGER- EMPLOYMENT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Ding QinChen</a:t>
              </a:r>
            </a:p>
          </p:txBody>
        </p:sp>
        <p:sp>
          <p:nvSpPr>
            <p:cNvPr id="231" name="Shape"/>
            <p:cNvSpPr/>
            <p:nvPr/>
          </p:nvSpPr>
          <p:spPr>
            <a:xfrm>
              <a:off x="435199" y="3689676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2" name="Band (CLT Group)"/>
            <p:cNvSpPr/>
            <p:nvPr/>
          </p:nvSpPr>
          <p:spPr>
            <a:xfrm>
              <a:off x="472148" y="3703887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3" name="U"/>
            <p:cNvSpPr/>
            <p:nvPr/>
          </p:nvSpPr>
          <p:spPr>
            <a:xfrm>
              <a:off x="912700" y="3703887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4" name="Group"/>
          <p:cNvGrpSpPr/>
          <p:nvPr/>
        </p:nvGrpSpPr>
        <p:grpSpPr>
          <a:xfrm>
            <a:off x="2103610" y="1168584"/>
            <a:ext cx="562770" cy="298439"/>
            <a:chOff x="2103610" y="1168584"/>
            <a:chExt cx="562770" cy="298439"/>
          </a:xfrm>
        </p:grpSpPr>
        <p:sp>
          <p:nvSpPr>
            <p:cNvPr id="116" name="Shape"/>
            <p:cNvSpPr/>
            <p:nvPr/>
          </p:nvSpPr>
          <p:spPr>
            <a:xfrm>
              <a:off x="2103610" y="1168584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5" name="VP, GLOBAL BRAND, ,PROTECTION Delli Carpini Barbara"/>
            <p:cNvSpPr/>
            <p:nvPr/>
          </p:nvSpPr>
          <p:spPr>
            <a:xfrm>
              <a:off x="2140560" y="1191322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VP, GLOBAL BRAND PROTECTION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Delli Carpini Barbara</a:t>
              </a:r>
            </a:p>
          </p:txBody>
        </p:sp>
        <p:sp>
          <p:nvSpPr>
            <p:cNvPr id="236" name="Shape"/>
            <p:cNvSpPr/>
            <p:nvPr/>
          </p:nvSpPr>
          <p:spPr>
            <a:xfrm>
              <a:off x="2112137" y="1381754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7" name="Band (CLT Group)"/>
            <p:cNvSpPr/>
            <p:nvPr/>
          </p:nvSpPr>
          <p:spPr>
            <a:xfrm>
              <a:off x="2149087" y="1395965"/>
              <a:ext cx="397918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38" name="CLT"/>
            <p:cNvSpPr/>
            <p:nvPr/>
          </p:nvSpPr>
          <p:spPr>
            <a:xfrm>
              <a:off x="2547004" y="1395965"/>
              <a:ext cx="73899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39" name="Group"/>
          <p:cNvGrpSpPr/>
          <p:nvPr/>
        </p:nvGrpSpPr>
        <p:grpSpPr>
          <a:xfrm>
            <a:off x="2103610" y="1501129"/>
            <a:ext cx="562770" cy="360969"/>
            <a:chOff x="2103610" y="1501129"/>
            <a:chExt cx="562770" cy="360969"/>
          </a:xfrm>
        </p:grpSpPr>
        <p:sp>
          <p:nvSpPr>
            <p:cNvPr id="118" name="Shape"/>
            <p:cNvSpPr/>
            <p:nvPr/>
          </p:nvSpPr>
          <p:spPr>
            <a:xfrm>
              <a:off x="2103610" y="1501129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68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0" name="SR DIR, BRAND, ,PROTECTION - ASIA, ,PACIFIC Fu Xiao-Lin"/>
            <p:cNvSpPr/>
            <p:nvPr/>
          </p:nvSpPr>
          <p:spPr>
            <a:xfrm>
              <a:off x="2140560" y="1523867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SR DIR, BRAND PROTECTION - ASIA PACIFIC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Fu Xiao-Lin</a:t>
              </a:r>
            </a:p>
          </p:txBody>
        </p:sp>
        <p:sp>
          <p:nvSpPr>
            <p:cNvPr id="241" name="Shape"/>
            <p:cNvSpPr/>
            <p:nvPr/>
          </p:nvSpPr>
          <p:spPr>
            <a:xfrm>
              <a:off x="2112137" y="1776829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2" name="Band (CLT Group)"/>
            <p:cNvSpPr/>
            <p:nvPr/>
          </p:nvSpPr>
          <p:spPr>
            <a:xfrm>
              <a:off x="2149087" y="1791040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3" name="S"/>
            <p:cNvSpPr/>
            <p:nvPr/>
          </p:nvSpPr>
          <p:spPr>
            <a:xfrm>
              <a:off x="2589638" y="1791040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44" name="Group"/>
          <p:cNvGrpSpPr/>
          <p:nvPr/>
        </p:nvGrpSpPr>
        <p:grpSpPr>
          <a:xfrm>
            <a:off x="1097447" y="1953050"/>
            <a:ext cx="562770" cy="298439"/>
            <a:chOff x="1097447" y="1953050"/>
            <a:chExt cx="562770" cy="298439"/>
          </a:xfrm>
        </p:grpSpPr>
        <p:sp>
          <p:nvSpPr>
            <p:cNvPr id="120" name="Shape"/>
            <p:cNvSpPr/>
            <p:nvPr/>
          </p:nvSpPr>
          <p:spPr>
            <a:xfrm>
              <a:off x="1097447" y="1953050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5" name="DIR - BRAND, ,PROTECTION Phan Minh Nhut"/>
            <p:cNvSpPr/>
            <p:nvPr/>
          </p:nvSpPr>
          <p:spPr>
            <a:xfrm>
              <a:off x="1134397" y="1975788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DIR - BRAND PROTECTION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Phan Minh Nhut</a:t>
              </a:r>
            </a:p>
          </p:txBody>
        </p:sp>
        <p:sp>
          <p:nvSpPr>
            <p:cNvPr id="246" name="Shape"/>
            <p:cNvSpPr/>
            <p:nvPr/>
          </p:nvSpPr>
          <p:spPr>
            <a:xfrm>
              <a:off x="1105974" y="2166220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7" name="Band (CLT Group)"/>
            <p:cNvSpPr/>
            <p:nvPr/>
          </p:nvSpPr>
          <p:spPr>
            <a:xfrm>
              <a:off x="1142924" y="2180431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48" name="E"/>
            <p:cNvSpPr/>
            <p:nvPr/>
          </p:nvSpPr>
          <p:spPr>
            <a:xfrm>
              <a:off x="1583475" y="2180431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249" name="Group"/>
          <p:cNvGrpSpPr/>
          <p:nvPr/>
        </p:nvGrpSpPr>
        <p:grpSpPr>
          <a:xfrm>
            <a:off x="1188400" y="2285595"/>
            <a:ext cx="562770" cy="298439"/>
            <a:chOff x="1188400" y="2285595"/>
            <a:chExt cx="562770" cy="298439"/>
          </a:xfrm>
        </p:grpSpPr>
        <p:sp>
          <p:nvSpPr>
            <p:cNvPr id="122" name="Shape"/>
            <p:cNvSpPr/>
            <p:nvPr/>
          </p:nvSpPr>
          <p:spPr>
            <a:xfrm>
              <a:off x="1188400" y="2285595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0" name="SR MGR, BRAND, ,PROTECTION Wang Danny"/>
            <p:cNvSpPr/>
            <p:nvPr/>
          </p:nvSpPr>
          <p:spPr>
            <a:xfrm>
              <a:off x="1225349" y="2308333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SR MGR, BRAND PROTECTION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Wang Danny</a:t>
              </a:r>
            </a:p>
          </p:txBody>
        </p:sp>
        <p:sp>
          <p:nvSpPr>
            <p:cNvPr id="251" name="Shape"/>
            <p:cNvSpPr/>
            <p:nvPr/>
          </p:nvSpPr>
          <p:spPr>
            <a:xfrm>
              <a:off x="1196927" y="2498765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2" name="Band (CLT Group)"/>
            <p:cNvSpPr/>
            <p:nvPr/>
          </p:nvSpPr>
          <p:spPr>
            <a:xfrm>
              <a:off x="1233876" y="2512977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3" name="U"/>
            <p:cNvSpPr/>
            <p:nvPr/>
          </p:nvSpPr>
          <p:spPr>
            <a:xfrm>
              <a:off x="1674428" y="2512977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4" name="Group"/>
          <p:cNvGrpSpPr/>
          <p:nvPr/>
        </p:nvGrpSpPr>
        <p:grpSpPr>
          <a:xfrm>
            <a:off x="1813699" y="1953050"/>
            <a:ext cx="562770" cy="360969"/>
            <a:chOff x="1813699" y="1953050"/>
            <a:chExt cx="562770" cy="360969"/>
          </a:xfrm>
        </p:grpSpPr>
        <p:sp>
          <p:nvSpPr>
            <p:cNvPr id="124" name="Shape"/>
            <p:cNvSpPr/>
            <p:nvPr/>
          </p:nvSpPr>
          <p:spPr>
            <a:xfrm>
              <a:off x="1813699" y="1953050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68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5" name="BRAND, ,PROTECTION, ,ASSISTANT Ruan Yan"/>
            <p:cNvSpPr/>
            <p:nvPr/>
          </p:nvSpPr>
          <p:spPr>
            <a:xfrm>
              <a:off x="1850649" y="1975788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BRAND PROTECTION ASSISTANT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Ruan Yan</a:t>
              </a:r>
            </a:p>
          </p:txBody>
        </p:sp>
        <p:sp>
          <p:nvSpPr>
            <p:cNvPr id="256" name="Shape"/>
            <p:cNvSpPr/>
            <p:nvPr/>
          </p:nvSpPr>
          <p:spPr>
            <a:xfrm>
              <a:off x="1822226" y="2228750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7" name="Band (CLT Group)"/>
            <p:cNvSpPr/>
            <p:nvPr/>
          </p:nvSpPr>
          <p:spPr>
            <a:xfrm>
              <a:off x="1859175" y="2242961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8" name="A"/>
            <p:cNvSpPr/>
            <p:nvPr/>
          </p:nvSpPr>
          <p:spPr>
            <a:xfrm>
              <a:off x="2299727" y="2242961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259" name="Group"/>
          <p:cNvGrpSpPr/>
          <p:nvPr/>
        </p:nvGrpSpPr>
        <p:grpSpPr>
          <a:xfrm>
            <a:off x="2438998" y="1953050"/>
            <a:ext cx="562770" cy="360969"/>
            <a:chOff x="2438998" y="1953050"/>
            <a:chExt cx="562770" cy="360969"/>
          </a:xfrm>
        </p:grpSpPr>
        <p:sp>
          <p:nvSpPr>
            <p:cNvPr id="126" name="Shape"/>
            <p:cNvSpPr/>
            <p:nvPr/>
          </p:nvSpPr>
          <p:spPr>
            <a:xfrm>
              <a:off x="2438998" y="1953050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8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0" name="DIR, BRAND, ,PROTECTION -, ,DIGITAL Yu ZhuoYun Julie"/>
            <p:cNvSpPr/>
            <p:nvPr/>
          </p:nvSpPr>
          <p:spPr>
            <a:xfrm>
              <a:off x="2475948" y="1975788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DIR, BRAND PROTECTION - DIGITAL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Yu ZhuoYun Julie</a:t>
              </a:r>
            </a:p>
          </p:txBody>
        </p:sp>
        <p:sp>
          <p:nvSpPr>
            <p:cNvPr id="261" name="Shape"/>
            <p:cNvSpPr/>
            <p:nvPr/>
          </p:nvSpPr>
          <p:spPr>
            <a:xfrm>
              <a:off x="2447525" y="2228750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2" name="Band (CLT Group)"/>
            <p:cNvSpPr/>
            <p:nvPr/>
          </p:nvSpPr>
          <p:spPr>
            <a:xfrm>
              <a:off x="2484475" y="2242961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3" name="E"/>
            <p:cNvSpPr/>
            <p:nvPr/>
          </p:nvSpPr>
          <p:spPr>
            <a:xfrm>
              <a:off x="2925026" y="2242961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64" name="Group"/>
          <p:cNvGrpSpPr/>
          <p:nvPr/>
        </p:nvGrpSpPr>
        <p:grpSpPr>
          <a:xfrm>
            <a:off x="2529951" y="2348125"/>
            <a:ext cx="562770" cy="360969"/>
            <a:chOff x="2529951" y="2348125"/>
            <a:chExt cx="562770" cy="360969"/>
          </a:xfrm>
        </p:grpSpPr>
        <p:sp>
          <p:nvSpPr>
            <p:cNvPr id="128" name="Shape"/>
            <p:cNvSpPr/>
            <p:nvPr/>
          </p:nvSpPr>
          <p:spPr>
            <a:xfrm>
              <a:off x="2529951" y="2348125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8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5" name="BRAND, ,PROTECTION, ,COORDINATOR Huang Terry"/>
            <p:cNvSpPr/>
            <p:nvPr/>
          </p:nvSpPr>
          <p:spPr>
            <a:xfrm>
              <a:off x="2566900" y="2370863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BRAND PROTECTION COORDINATOR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Huang Terry</a:t>
              </a:r>
            </a:p>
          </p:txBody>
        </p:sp>
        <p:sp>
          <p:nvSpPr>
            <p:cNvPr id="266" name="Shape"/>
            <p:cNvSpPr/>
            <p:nvPr/>
          </p:nvSpPr>
          <p:spPr>
            <a:xfrm>
              <a:off x="2538478" y="2623825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7" name="Band (CLT Group)"/>
            <p:cNvSpPr/>
            <p:nvPr/>
          </p:nvSpPr>
          <p:spPr>
            <a:xfrm>
              <a:off x="2575427" y="2638037"/>
              <a:ext cx="443394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8" name="L"/>
            <p:cNvSpPr/>
            <p:nvPr/>
          </p:nvSpPr>
          <p:spPr>
            <a:xfrm>
              <a:off x="3018821" y="2638037"/>
              <a:ext cx="28423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69" name="Group"/>
          <p:cNvGrpSpPr/>
          <p:nvPr/>
        </p:nvGrpSpPr>
        <p:grpSpPr>
          <a:xfrm>
            <a:off x="2529951" y="2743201"/>
            <a:ext cx="562770" cy="423499"/>
            <a:chOff x="2529951" y="2743201"/>
            <a:chExt cx="562770" cy="423499"/>
          </a:xfrm>
        </p:grpSpPr>
        <p:sp>
          <p:nvSpPr>
            <p:cNvPr id="130" name="Shape"/>
            <p:cNvSpPr/>
            <p:nvPr/>
          </p:nvSpPr>
          <p:spPr>
            <a:xfrm>
              <a:off x="2529951" y="2743201"/>
              <a:ext cx="562770" cy="42349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8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0" name="BRAND, ,PROTECTION, ,SPECIALIST-,DIGITAL Guo XueJing"/>
            <p:cNvSpPr/>
            <p:nvPr/>
          </p:nvSpPr>
          <p:spPr>
            <a:xfrm>
              <a:off x="2566900" y="2765939"/>
              <a:ext cx="488871" cy="3012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BRAND PROTECTION SPECIALIST-DIGITAL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Guo XueJing</a:t>
              </a:r>
            </a:p>
          </p:txBody>
        </p:sp>
        <p:sp>
          <p:nvSpPr>
            <p:cNvPr id="271" name="Shape"/>
            <p:cNvSpPr/>
            <p:nvPr/>
          </p:nvSpPr>
          <p:spPr>
            <a:xfrm>
              <a:off x="2538478" y="3081431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2" name="Band (CLT Group)"/>
            <p:cNvSpPr/>
            <p:nvPr/>
          </p:nvSpPr>
          <p:spPr>
            <a:xfrm>
              <a:off x="2575427" y="3095642"/>
              <a:ext cx="443394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3" name="L"/>
            <p:cNvSpPr/>
            <p:nvPr/>
          </p:nvSpPr>
          <p:spPr>
            <a:xfrm>
              <a:off x="3018821" y="3095642"/>
              <a:ext cx="28423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74" name="Group"/>
          <p:cNvGrpSpPr/>
          <p:nvPr/>
        </p:nvGrpSpPr>
        <p:grpSpPr>
          <a:xfrm>
            <a:off x="3109774" y="1953050"/>
            <a:ext cx="562770" cy="298439"/>
            <a:chOff x="3109774" y="1953050"/>
            <a:chExt cx="562770" cy="298439"/>
          </a:xfrm>
        </p:grpSpPr>
        <p:sp>
          <p:nvSpPr>
            <p:cNvPr id="132" name="Shape"/>
            <p:cNvSpPr/>
            <p:nvPr/>
          </p:nvSpPr>
          <p:spPr>
            <a:xfrm>
              <a:off x="3109774" y="1953050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8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5" name="DIR, BRAND, ,PROTECTION Chen Dongrong Ken"/>
            <p:cNvSpPr/>
            <p:nvPr/>
          </p:nvSpPr>
          <p:spPr>
            <a:xfrm>
              <a:off x="3146723" y="1975788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DIR, BRAND PROTECTION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Chen Dongrong Ken</a:t>
              </a:r>
            </a:p>
          </p:txBody>
        </p:sp>
        <p:sp>
          <p:nvSpPr>
            <p:cNvPr id="276" name="Shape"/>
            <p:cNvSpPr/>
            <p:nvPr/>
          </p:nvSpPr>
          <p:spPr>
            <a:xfrm>
              <a:off x="3118300" y="2166220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7" name="Band (CLT Group)"/>
            <p:cNvSpPr/>
            <p:nvPr/>
          </p:nvSpPr>
          <p:spPr>
            <a:xfrm>
              <a:off x="3155250" y="2180431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8" name="E"/>
            <p:cNvSpPr/>
            <p:nvPr/>
          </p:nvSpPr>
          <p:spPr>
            <a:xfrm>
              <a:off x="3595802" y="2180431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3200726" y="2285595"/>
            <a:ext cx="562770" cy="360969"/>
            <a:chOff x="3200726" y="2285595"/>
            <a:chExt cx="562770" cy="360969"/>
          </a:xfrm>
        </p:grpSpPr>
        <p:sp>
          <p:nvSpPr>
            <p:cNvPr id="134" name="Shape"/>
            <p:cNvSpPr/>
            <p:nvPr/>
          </p:nvSpPr>
          <p:spPr>
            <a:xfrm>
              <a:off x="3200726" y="2285595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0" name="LEAD BRAND, ,PROTECTION, ,MANAGER Kwong Yuk Wah"/>
            <p:cNvSpPr/>
            <p:nvPr/>
          </p:nvSpPr>
          <p:spPr>
            <a:xfrm>
              <a:off x="3237676" y="2308333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LEAD BRAND PROTECTION MANAGER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Kwong Yuk Wah</a:t>
              </a:r>
            </a:p>
          </p:txBody>
        </p:sp>
        <p:sp>
          <p:nvSpPr>
            <p:cNvPr id="281" name="Shape"/>
            <p:cNvSpPr/>
            <p:nvPr/>
          </p:nvSpPr>
          <p:spPr>
            <a:xfrm>
              <a:off x="3209253" y="2561295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2" name="Band (CLT Group)"/>
            <p:cNvSpPr/>
            <p:nvPr/>
          </p:nvSpPr>
          <p:spPr>
            <a:xfrm>
              <a:off x="3246203" y="2575507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3" name="U"/>
            <p:cNvSpPr/>
            <p:nvPr/>
          </p:nvSpPr>
          <p:spPr>
            <a:xfrm>
              <a:off x="3686754" y="2575507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4" name="Group"/>
          <p:cNvGrpSpPr/>
          <p:nvPr/>
        </p:nvGrpSpPr>
        <p:grpSpPr>
          <a:xfrm>
            <a:off x="3200726" y="2680671"/>
            <a:ext cx="562770" cy="360969"/>
            <a:chOff x="3200726" y="2680671"/>
            <a:chExt cx="562770" cy="360969"/>
          </a:xfrm>
        </p:grpSpPr>
        <p:sp>
          <p:nvSpPr>
            <p:cNvPr id="136" name="Shape"/>
            <p:cNvSpPr/>
            <p:nvPr/>
          </p:nvSpPr>
          <p:spPr>
            <a:xfrm>
              <a:off x="3200726" y="2680671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5" name="BRAND, ,PROTECTION, ,MANAGER Liao Leo"/>
            <p:cNvSpPr/>
            <p:nvPr/>
          </p:nvSpPr>
          <p:spPr>
            <a:xfrm>
              <a:off x="3237676" y="2703409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BRAND PROTECTION MANAGER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Liao Leo</a:t>
              </a:r>
            </a:p>
          </p:txBody>
        </p:sp>
        <p:sp>
          <p:nvSpPr>
            <p:cNvPr id="286" name="Shape"/>
            <p:cNvSpPr/>
            <p:nvPr/>
          </p:nvSpPr>
          <p:spPr>
            <a:xfrm>
              <a:off x="3209253" y="2956371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7" name="Band (CLT Group)"/>
            <p:cNvSpPr/>
            <p:nvPr/>
          </p:nvSpPr>
          <p:spPr>
            <a:xfrm>
              <a:off x="3246203" y="2970582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8" name="U"/>
            <p:cNvSpPr/>
            <p:nvPr/>
          </p:nvSpPr>
          <p:spPr>
            <a:xfrm>
              <a:off x="3686754" y="2970582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9" name="Group"/>
          <p:cNvGrpSpPr/>
          <p:nvPr/>
        </p:nvGrpSpPr>
        <p:grpSpPr>
          <a:xfrm>
            <a:off x="3200726" y="3075746"/>
            <a:ext cx="562770" cy="360969"/>
            <a:chOff x="3200726" y="3075746"/>
            <a:chExt cx="562770" cy="360969"/>
          </a:xfrm>
        </p:grpSpPr>
        <p:sp>
          <p:nvSpPr>
            <p:cNvPr id="138" name="Shape"/>
            <p:cNvSpPr/>
            <p:nvPr/>
          </p:nvSpPr>
          <p:spPr>
            <a:xfrm>
              <a:off x="3200726" y="3075746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0" name="BRAND, ,PROTECTION, ,MANAGER Cen ChunYe"/>
            <p:cNvSpPr/>
            <p:nvPr/>
          </p:nvSpPr>
          <p:spPr>
            <a:xfrm>
              <a:off x="3237676" y="3098484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BRAND PROTECTION MANAGER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Cen ChunYe</a:t>
              </a:r>
            </a:p>
          </p:txBody>
        </p:sp>
        <p:sp>
          <p:nvSpPr>
            <p:cNvPr id="291" name="Shape"/>
            <p:cNvSpPr/>
            <p:nvPr/>
          </p:nvSpPr>
          <p:spPr>
            <a:xfrm>
              <a:off x="3209253" y="3351446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2" name="Band (CLT Group)"/>
            <p:cNvSpPr/>
            <p:nvPr/>
          </p:nvSpPr>
          <p:spPr>
            <a:xfrm>
              <a:off x="3246203" y="3365657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3" name="U"/>
            <p:cNvSpPr/>
            <p:nvPr/>
          </p:nvSpPr>
          <p:spPr>
            <a:xfrm>
              <a:off x="3686754" y="3365657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4" name="Group"/>
          <p:cNvGrpSpPr/>
          <p:nvPr/>
        </p:nvGrpSpPr>
        <p:grpSpPr>
          <a:xfrm>
            <a:off x="3200726" y="3470821"/>
            <a:ext cx="562770" cy="360969"/>
            <a:chOff x="3200726" y="3470821"/>
            <a:chExt cx="562770" cy="360969"/>
          </a:xfrm>
        </p:grpSpPr>
        <p:sp>
          <p:nvSpPr>
            <p:cNvPr id="140" name="Shape"/>
            <p:cNvSpPr/>
            <p:nvPr/>
          </p:nvSpPr>
          <p:spPr>
            <a:xfrm>
              <a:off x="3200726" y="3470821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8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5" name="BRAND, ,PROTECTION, ,COORDINATOR Lv DanYang"/>
            <p:cNvSpPr/>
            <p:nvPr/>
          </p:nvSpPr>
          <p:spPr>
            <a:xfrm>
              <a:off x="3237676" y="3493559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BRAND PROTECTION COORDINATOR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Lv DanYang</a:t>
              </a:r>
            </a:p>
          </p:txBody>
        </p:sp>
        <p:sp>
          <p:nvSpPr>
            <p:cNvPr id="296" name="Shape"/>
            <p:cNvSpPr/>
            <p:nvPr/>
          </p:nvSpPr>
          <p:spPr>
            <a:xfrm>
              <a:off x="3209253" y="3746521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7" name="Band (CLT Group)"/>
            <p:cNvSpPr/>
            <p:nvPr/>
          </p:nvSpPr>
          <p:spPr>
            <a:xfrm>
              <a:off x="3246203" y="3760733"/>
              <a:ext cx="443394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8" name="L"/>
            <p:cNvSpPr/>
            <p:nvPr/>
          </p:nvSpPr>
          <p:spPr>
            <a:xfrm>
              <a:off x="3689597" y="3760733"/>
              <a:ext cx="28423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99" name="Group"/>
          <p:cNvGrpSpPr/>
          <p:nvPr/>
        </p:nvGrpSpPr>
        <p:grpSpPr>
          <a:xfrm>
            <a:off x="3200726" y="3865897"/>
            <a:ext cx="562770" cy="360969"/>
            <a:chOff x="3200726" y="3865897"/>
            <a:chExt cx="562770" cy="360969"/>
          </a:xfrm>
        </p:grpSpPr>
        <p:sp>
          <p:nvSpPr>
            <p:cNvPr id="142" name="Shape"/>
            <p:cNvSpPr/>
            <p:nvPr/>
          </p:nvSpPr>
          <p:spPr>
            <a:xfrm>
              <a:off x="3200726" y="3865897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0" name="LEAD BRAND, ,PROTECTION, ,MANAGER Li Carolyn"/>
            <p:cNvSpPr/>
            <p:nvPr/>
          </p:nvSpPr>
          <p:spPr>
            <a:xfrm>
              <a:off x="3237676" y="3888635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LEAD BRAND PROTECTION MANAGER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Li Carolyn</a:t>
              </a:r>
            </a:p>
          </p:txBody>
        </p:sp>
        <p:sp>
          <p:nvSpPr>
            <p:cNvPr id="301" name="Shape"/>
            <p:cNvSpPr/>
            <p:nvPr/>
          </p:nvSpPr>
          <p:spPr>
            <a:xfrm>
              <a:off x="3209253" y="4141597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2" name="Band (CLT Group)"/>
            <p:cNvSpPr/>
            <p:nvPr/>
          </p:nvSpPr>
          <p:spPr>
            <a:xfrm>
              <a:off x="3246203" y="4155808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3" name="U"/>
            <p:cNvSpPr/>
            <p:nvPr/>
          </p:nvSpPr>
          <p:spPr>
            <a:xfrm>
              <a:off x="3686754" y="4155808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4" name="Group"/>
          <p:cNvGrpSpPr/>
          <p:nvPr/>
        </p:nvGrpSpPr>
        <p:grpSpPr>
          <a:xfrm>
            <a:off x="3200726" y="4260972"/>
            <a:ext cx="562770" cy="423499"/>
            <a:chOff x="3200726" y="4260972"/>
            <a:chExt cx="562770" cy="423499"/>
          </a:xfrm>
        </p:grpSpPr>
        <p:sp>
          <p:nvSpPr>
            <p:cNvPr id="144" name="Shape"/>
            <p:cNvSpPr/>
            <p:nvPr/>
          </p:nvSpPr>
          <p:spPr>
            <a:xfrm>
              <a:off x="3200726" y="4260972"/>
              <a:ext cx="562770" cy="42349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5" name="BRAND, ,PROTECTION, ,CUSTOMS, ,MANAGER Fang Bonnie"/>
            <p:cNvSpPr/>
            <p:nvPr/>
          </p:nvSpPr>
          <p:spPr>
            <a:xfrm>
              <a:off x="3237676" y="4283710"/>
              <a:ext cx="488871" cy="30128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BRAND PROTECTION CUSTOMS MANAGER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Fang Bonnie</a:t>
              </a:r>
            </a:p>
          </p:txBody>
        </p:sp>
        <p:sp>
          <p:nvSpPr>
            <p:cNvPr id="306" name="Shape"/>
            <p:cNvSpPr/>
            <p:nvPr/>
          </p:nvSpPr>
          <p:spPr>
            <a:xfrm>
              <a:off x="3209253" y="4599202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7" name="Band (CLT Group)"/>
            <p:cNvSpPr/>
            <p:nvPr/>
          </p:nvSpPr>
          <p:spPr>
            <a:xfrm>
              <a:off x="3246203" y="4613413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8" name="U"/>
            <p:cNvSpPr/>
            <p:nvPr/>
          </p:nvSpPr>
          <p:spPr>
            <a:xfrm>
              <a:off x="3686754" y="4613413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9" name="Group"/>
          <p:cNvGrpSpPr/>
          <p:nvPr/>
        </p:nvGrpSpPr>
        <p:grpSpPr>
          <a:xfrm>
            <a:off x="5011252" y="1168584"/>
            <a:ext cx="562770" cy="298439"/>
            <a:chOff x="5011252" y="1168584"/>
            <a:chExt cx="562770" cy="298439"/>
          </a:xfrm>
        </p:grpSpPr>
        <p:sp>
          <p:nvSpPr>
            <p:cNvPr id="146" name="Shape"/>
            <p:cNvSpPr/>
            <p:nvPr/>
          </p:nvSpPr>
          <p:spPr>
            <a:xfrm>
              <a:off x="5011252" y="1168584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0" name="VP, CHIEF SECURITY, ,OFFICER Marsico Joseph Anthony"/>
            <p:cNvSpPr/>
            <p:nvPr/>
          </p:nvSpPr>
          <p:spPr>
            <a:xfrm>
              <a:off x="5048201" y="1191322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VP, CHIEF SECURITY OFFICER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Marsico Joseph Anthony</a:t>
              </a:r>
            </a:p>
          </p:txBody>
        </p:sp>
        <p:sp>
          <p:nvSpPr>
            <p:cNvPr id="311" name="Shape"/>
            <p:cNvSpPr/>
            <p:nvPr/>
          </p:nvSpPr>
          <p:spPr>
            <a:xfrm>
              <a:off x="5019778" y="1381754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2" name="Band (CLT Group)"/>
            <p:cNvSpPr/>
            <p:nvPr/>
          </p:nvSpPr>
          <p:spPr>
            <a:xfrm>
              <a:off x="5056728" y="1395965"/>
              <a:ext cx="397918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13" name="CLT"/>
            <p:cNvSpPr/>
            <p:nvPr/>
          </p:nvSpPr>
          <p:spPr>
            <a:xfrm>
              <a:off x="5454646" y="1395965"/>
              <a:ext cx="73899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14" name="Group"/>
          <p:cNvGrpSpPr/>
          <p:nvPr/>
        </p:nvGrpSpPr>
        <p:grpSpPr>
          <a:xfrm>
            <a:off x="3735073" y="1557974"/>
            <a:ext cx="562770" cy="360969"/>
            <a:chOff x="3735073" y="1557974"/>
            <a:chExt cx="562770" cy="360969"/>
          </a:xfrm>
        </p:grpSpPr>
        <p:sp>
          <p:nvSpPr>
            <p:cNvPr id="148" name="Shape"/>
            <p:cNvSpPr/>
            <p:nvPr/>
          </p:nvSpPr>
          <p:spPr>
            <a:xfrm>
              <a:off x="3735073" y="1557974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5" name="SR DIRECTOR,, ,PRODUCT, ,SECURITY Wright Michael Charles"/>
            <p:cNvSpPr/>
            <p:nvPr/>
          </p:nvSpPr>
          <p:spPr>
            <a:xfrm>
              <a:off x="3772022" y="1580713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SR DIRECTOR, PRODUCT SECURITY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Wright Michael Charles</a:t>
              </a:r>
            </a:p>
          </p:txBody>
        </p:sp>
        <p:sp>
          <p:nvSpPr>
            <p:cNvPr id="316" name="Shape"/>
            <p:cNvSpPr/>
            <p:nvPr/>
          </p:nvSpPr>
          <p:spPr>
            <a:xfrm>
              <a:off x="3743600" y="1833674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7" name="Band (CLT Group)"/>
            <p:cNvSpPr/>
            <p:nvPr/>
          </p:nvSpPr>
          <p:spPr>
            <a:xfrm>
              <a:off x="3780549" y="1847886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18" name="S"/>
            <p:cNvSpPr/>
            <p:nvPr/>
          </p:nvSpPr>
          <p:spPr>
            <a:xfrm>
              <a:off x="4221101" y="1847886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19" name="Group"/>
          <p:cNvGrpSpPr/>
          <p:nvPr/>
        </p:nvGrpSpPr>
        <p:grpSpPr>
          <a:xfrm>
            <a:off x="3826025" y="1953050"/>
            <a:ext cx="562770" cy="412129"/>
            <a:chOff x="3826025" y="1953050"/>
            <a:chExt cx="562770" cy="412129"/>
          </a:xfrm>
        </p:grpSpPr>
        <p:sp>
          <p:nvSpPr>
            <p:cNvPr id="150" name="Shape"/>
            <p:cNvSpPr/>
            <p:nvPr/>
          </p:nvSpPr>
          <p:spPr>
            <a:xfrm>
              <a:off x="3826025" y="1953050"/>
              <a:ext cx="562770" cy="412129"/>
            </a:xfrm>
            <a:custGeom>
              <a:avLst>
                <a:gd name="adj" fmla="val 2069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0" name="DIRECTOR, ,PRODUCT, ,SECURITY Van Der Merwe Schalk, ,Willem"/>
            <p:cNvSpPr/>
            <p:nvPr/>
          </p:nvSpPr>
          <p:spPr>
            <a:xfrm>
              <a:off x="3862975" y="1975788"/>
              <a:ext cx="488871" cy="28991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DIRECTOR PRODUCT SECURITY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Van Der Merwe Schalk Willem</a:t>
              </a:r>
            </a:p>
          </p:txBody>
        </p:sp>
        <p:sp>
          <p:nvSpPr>
            <p:cNvPr id="321" name="Shape"/>
            <p:cNvSpPr/>
            <p:nvPr/>
          </p:nvSpPr>
          <p:spPr>
            <a:xfrm>
              <a:off x="3834552" y="2279911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2" name="Band (CLT Group)"/>
            <p:cNvSpPr/>
            <p:nvPr/>
          </p:nvSpPr>
          <p:spPr>
            <a:xfrm>
              <a:off x="3871502" y="2294122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23" name="E"/>
            <p:cNvSpPr/>
            <p:nvPr/>
          </p:nvSpPr>
          <p:spPr>
            <a:xfrm>
              <a:off x="4312053" y="2294122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324" name="Group"/>
          <p:cNvGrpSpPr/>
          <p:nvPr/>
        </p:nvGrpSpPr>
        <p:grpSpPr>
          <a:xfrm>
            <a:off x="3916978" y="2399286"/>
            <a:ext cx="562770" cy="360969"/>
            <a:chOff x="3916978" y="2399286"/>
            <a:chExt cx="562770" cy="360969"/>
          </a:xfrm>
        </p:grpSpPr>
        <p:sp>
          <p:nvSpPr>
            <p:cNvPr id="152" name="Shape"/>
            <p:cNvSpPr/>
            <p:nvPr/>
          </p:nvSpPr>
          <p:spPr>
            <a:xfrm>
              <a:off x="3916978" y="2399286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5" name="PRODUCT, ,SECURITY, ,MANAGER - MFG Zhang JiaJia"/>
            <p:cNvSpPr/>
            <p:nvPr/>
          </p:nvSpPr>
          <p:spPr>
            <a:xfrm>
              <a:off x="3953928" y="2422024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PRODUCT SECURITY MANAGER - MFG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Zhang JiaJia</a:t>
              </a:r>
            </a:p>
          </p:txBody>
        </p:sp>
        <p:sp>
          <p:nvSpPr>
            <p:cNvPr id="326" name="Shape"/>
            <p:cNvSpPr/>
            <p:nvPr/>
          </p:nvSpPr>
          <p:spPr>
            <a:xfrm>
              <a:off x="3925505" y="2674986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7" name="Band (CLT Group)"/>
            <p:cNvSpPr/>
            <p:nvPr/>
          </p:nvSpPr>
          <p:spPr>
            <a:xfrm>
              <a:off x="3962454" y="2689197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8" name="U"/>
            <p:cNvSpPr/>
            <p:nvPr/>
          </p:nvSpPr>
          <p:spPr>
            <a:xfrm>
              <a:off x="4403006" y="2689197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29" name="Group"/>
          <p:cNvGrpSpPr/>
          <p:nvPr/>
        </p:nvGrpSpPr>
        <p:grpSpPr>
          <a:xfrm>
            <a:off x="3916978" y="2794361"/>
            <a:ext cx="562770" cy="360969"/>
            <a:chOff x="3916978" y="2794361"/>
            <a:chExt cx="562770" cy="360969"/>
          </a:xfrm>
        </p:grpSpPr>
        <p:sp>
          <p:nvSpPr>
            <p:cNvPr id="154" name="Shape"/>
            <p:cNvSpPr/>
            <p:nvPr/>
          </p:nvSpPr>
          <p:spPr>
            <a:xfrm>
              <a:off x="3916978" y="2794361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0" name="PRODUCT, ,SECURITY, ,MANAGER - MFG Luo Joyce"/>
            <p:cNvSpPr/>
            <p:nvPr/>
          </p:nvSpPr>
          <p:spPr>
            <a:xfrm>
              <a:off x="3953928" y="2817099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PRODUCT SECURITY MANAGER - MFG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Luo Joyce</a:t>
              </a:r>
            </a:p>
          </p:txBody>
        </p:sp>
        <p:sp>
          <p:nvSpPr>
            <p:cNvPr id="331" name="Shape"/>
            <p:cNvSpPr/>
            <p:nvPr/>
          </p:nvSpPr>
          <p:spPr>
            <a:xfrm>
              <a:off x="3925505" y="3070061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2" name="Band (CLT Group)"/>
            <p:cNvSpPr/>
            <p:nvPr/>
          </p:nvSpPr>
          <p:spPr>
            <a:xfrm>
              <a:off x="3962454" y="3084273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3" name="U"/>
            <p:cNvSpPr/>
            <p:nvPr/>
          </p:nvSpPr>
          <p:spPr>
            <a:xfrm>
              <a:off x="4403006" y="3084273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34" name="Group"/>
          <p:cNvGrpSpPr/>
          <p:nvPr/>
        </p:nvGrpSpPr>
        <p:grpSpPr>
          <a:xfrm>
            <a:off x="4405848" y="1557974"/>
            <a:ext cx="562770" cy="360969"/>
            <a:chOff x="4405848" y="1557974"/>
            <a:chExt cx="562770" cy="360969"/>
          </a:xfrm>
        </p:grpSpPr>
        <p:sp>
          <p:nvSpPr>
            <p:cNvPr id="156" name="Shape"/>
            <p:cNvSpPr/>
            <p:nvPr/>
          </p:nvSpPr>
          <p:spPr>
            <a:xfrm>
              <a:off x="4405848" y="1557974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5" name="SR DIRECTOR,, ,GLOBAL, ,INVESTIGATIONS Pryce Kendra Ruth"/>
            <p:cNvSpPr/>
            <p:nvPr/>
          </p:nvSpPr>
          <p:spPr>
            <a:xfrm>
              <a:off x="4442798" y="1580713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SR DIRECTOR, GLOBAL INVESTIGATIONS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Pryce Kendra Ruth</a:t>
              </a:r>
            </a:p>
          </p:txBody>
        </p:sp>
        <p:sp>
          <p:nvSpPr>
            <p:cNvPr id="336" name="Shape"/>
            <p:cNvSpPr/>
            <p:nvPr/>
          </p:nvSpPr>
          <p:spPr>
            <a:xfrm>
              <a:off x="4414375" y="1833674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7" name="Band (CLT Group)"/>
            <p:cNvSpPr/>
            <p:nvPr/>
          </p:nvSpPr>
          <p:spPr>
            <a:xfrm>
              <a:off x="4451325" y="1847886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38" name="S"/>
            <p:cNvSpPr/>
            <p:nvPr/>
          </p:nvSpPr>
          <p:spPr>
            <a:xfrm>
              <a:off x="4891876" y="1847886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39" name="Group"/>
          <p:cNvGrpSpPr/>
          <p:nvPr/>
        </p:nvGrpSpPr>
        <p:grpSpPr>
          <a:xfrm>
            <a:off x="4496801" y="1953050"/>
            <a:ext cx="562770" cy="298439"/>
            <a:chOff x="4496801" y="1953050"/>
            <a:chExt cx="562770" cy="298439"/>
          </a:xfrm>
        </p:grpSpPr>
        <p:sp>
          <p:nvSpPr>
            <p:cNvPr id="158" name="Shape"/>
            <p:cNvSpPr/>
            <p:nvPr/>
          </p:nvSpPr>
          <p:spPr>
            <a:xfrm>
              <a:off x="4496801" y="1953050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0" name="DIRECTOR OF, ,INVESTIGATIONS Ornelas Michael Joseph"/>
            <p:cNvSpPr/>
            <p:nvPr/>
          </p:nvSpPr>
          <p:spPr>
            <a:xfrm>
              <a:off x="4533750" y="1975788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DIRECTOR OF INVESTIGATIONS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Ornelas Michael Joseph</a:t>
              </a:r>
            </a:p>
          </p:txBody>
        </p:sp>
        <p:sp>
          <p:nvSpPr>
            <p:cNvPr id="341" name="Shape"/>
            <p:cNvSpPr/>
            <p:nvPr/>
          </p:nvSpPr>
          <p:spPr>
            <a:xfrm>
              <a:off x="4505328" y="2166220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2" name="Band (CLT Group)"/>
            <p:cNvSpPr/>
            <p:nvPr/>
          </p:nvSpPr>
          <p:spPr>
            <a:xfrm>
              <a:off x="4542277" y="2180431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43" name="E"/>
            <p:cNvSpPr/>
            <p:nvPr/>
          </p:nvSpPr>
          <p:spPr>
            <a:xfrm>
              <a:off x="4982829" y="2180431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344" name="Group"/>
          <p:cNvGrpSpPr/>
          <p:nvPr/>
        </p:nvGrpSpPr>
        <p:grpSpPr>
          <a:xfrm>
            <a:off x="4587754" y="2285595"/>
            <a:ext cx="562770" cy="235909"/>
            <a:chOff x="4587754" y="2285595"/>
            <a:chExt cx="562770" cy="235909"/>
          </a:xfrm>
        </p:grpSpPr>
        <p:sp>
          <p:nvSpPr>
            <p:cNvPr id="160" name="Shape"/>
            <p:cNvSpPr/>
            <p:nvPr/>
          </p:nvSpPr>
          <p:spPr>
            <a:xfrm>
              <a:off x="4587754" y="2285595"/>
              <a:ext cx="562770" cy="23590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5" name="INVESTIGATOR Yang Fan"/>
            <p:cNvSpPr/>
            <p:nvPr/>
          </p:nvSpPr>
          <p:spPr>
            <a:xfrm>
              <a:off x="4624703" y="2308333"/>
              <a:ext cx="488871" cy="11369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INVESTIGATOR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Yang Fan</a:t>
              </a:r>
            </a:p>
          </p:txBody>
        </p:sp>
        <p:sp>
          <p:nvSpPr>
            <p:cNvPr id="346" name="Shape"/>
            <p:cNvSpPr/>
            <p:nvPr/>
          </p:nvSpPr>
          <p:spPr>
            <a:xfrm>
              <a:off x="4596280" y="2436235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7" name="Band (CLT Group)"/>
            <p:cNvSpPr/>
            <p:nvPr/>
          </p:nvSpPr>
          <p:spPr>
            <a:xfrm>
              <a:off x="4633230" y="2450447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8" name="U"/>
            <p:cNvSpPr/>
            <p:nvPr/>
          </p:nvSpPr>
          <p:spPr>
            <a:xfrm>
              <a:off x="5073782" y="2450447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49" name="Group"/>
          <p:cNvGrpSpPr/>
          <p:nvPr/>
        </p:nvGrpSpPr>
        <p:grpSpPr>
          <a:xfrm>
            <a:off x="5122100" y="1557974"/>
            <a:ext cx="562770" cy="360969"/>
            <a:chOff x="5122100" y="1557974"/>
            <a:chExt cx="562770" cy="360969"/>
          </a:xfrm>
        </p:grpSpPr>
        <p:sp>
          <p:nvSpPr>
            <p:cNvPr id="162" name="Shape"/>
            <p:cNvSpPr/>
            <p:nvPr/>
          </p:nvSpPr>
          <p:spPr>
            <a:xfrm>
              <a:off x="5122100" y="1557974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0" name="SR DIR, GLOBAL, ,BUSINESS, ,CONTINUITY Jolly Jenny Borgosz"/>
            <p:cNvSpPr/>
            <p:nvPr/>
          </p:nvSpPr>
          <p:spPr>
            <a:xfrm>
              <a:off x="5159050" y="1580713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SR DIR, GLOBAL BUSINESS CONTINUITY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Jolly Jenny Borgosz</a:t>
              </a:r>
            </a:p>
          </p:txBody>
        </p:sp>
        <p:sp>
          <p:nvSpPr>
            <p:cNvPr id="351" name="Shape"/>
            <p:cNvSpPr/>
            <p:nvPr/>
          </p:nvSpPr>
          <p:spPr>
            <a:xfrm>
              <a:off x="5130627" y="1833674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2" name="Band (CLT Group)"/>
            <p:cNvSpPr/>
            <p:nvPr/>
          </p:nvSpPr>
          <p:spPr>
            <a:xfrm>
              <a:off x="5167576" y="1847886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53" name="S"/>
            <p:cNvSpPr/>
            <p:nvPr/>
          </p:nvSpPr>
          <p:spPr>
            <a:xfrm>
              <a:off x="5608128" y="1847886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54" name="Group"/>
          <p:cNvGrpSpPr/>
          <p:nvPr/>
        </p:nvGrpSpPr>
        <p:grpSpPr>
          <a:xfrm>
            <a:off x="5213053" y="1953050"/>
            <a:ext cx="562770" cy="360969"/>
            <a:chOff x="5213053" y="1953050"/>
            <a:chExt cx="562770" cy="360969"/>
          </a:xfrm>
        </p:grpSpPr>
        <p:sp>
          <p:nvSpPr>
            <p:cNvPr id="164" name="Shape"/>
            <p:cNvSpPr/>
            <p:nvPr/>
          </p:nvSpPr>
          <p:spPr>
            <a:xfrm>
              <a:off x="5213053" y="1953050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5" name="GLOBAL BUSINESS, ,CONTINUITY, ,DIRECTOR Open Position"/>
            <p:cNvSpPr/>
            <p:nvPr/>
          </p:nvSpPr>
          <p:spPr>
            <a:xfrm>
              <a:off x="5250002" y="1975788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GLOBAL BUSINESS CONTINUITY DIRECTOR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356" name="Shape"/>
            <p:cNvSpPr/>
            <p:nvPr/>
          </p:nvSpPr>
          <p:spPr>
            <a:xfrm>
              <a:off x="5221579" y="2228750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7" name="Band (CLT Group)"/>
            <p:cNvSpPr/>
            <p:nvPr/>
          </p:nvSpPr>
          <p:spPr>
            <a:xfrm>
              <a:off x="5258529" y="2242961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58" name="E"/>
            <p:cNvSpPr/>
            <p:nvPr/>
          </p:nvSpPr>
          <p:spPr>
            <a:xfrm>
              <a:off x="5699081" y="2242961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359" name="Group"/>
          <p:cNvGrpSpPr/>
          <p:nvPr/>
        </p:nvGrpSpPr>
        <p:grpSpPr>
          <a:xfrm>
            <a:off x="5304005" y="2348125"/>
            <a:ext cx="562770" cy="360969"/>
            <a:chOff x="5304005" y="2348125"/>
            <a:chExt cx="562770" cy="360969"/>
          </a:xfrm>
        </p:grpSpPr>
        <p:sp>
          <p:nvSpPr>
            <p:cNvPr id="166" name="Shape"/>
            <p:cNvSpPr/>
            <p:nvPr/>
          </p:nvSpPr>
          <p:spPr>
            <a:xfrm>
              <a:off x="5304005" y="2348125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8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0" name="GREATER CHINA, ,CONTINUITY, ,DIRECTOR Miao Shu"/>
            <p:cNvSpPr/>
            <p:nvPr/>
          </p:nvSpPr>
          <p:spPr>
            <a:xfrm>
              <a:off x="5340955" y="2370863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GREATER CHINA CONTINUITY DIRECTOR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Miao Shu</a:t>
              </a:r>
            </a:p>
          </p:txBody>
        </p:sp>
        <p:sp>
          <p:nvSpPr>
            <p:cNvPr id="361" name="Shape"/>
            <p:cNvSpPr/>
            <p:nvPr/>
          </p:nvSpPr>
          <p:spPr>
            <a:xfrm>
              <a:off x="5312532" y="2623825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2" name="Band (CLT Group)"/>
            <p:cNvSpPr/>
            <p:nvPr/>
          </p:nvSpPr>
          <p:spPr>
            <a:xfrm>
              <a:off x="5349482" y="2638037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3" name="E"/>
            <p:cNvSpPr/>
            <p:nvPr/>
          </p:nvSpPr>
          <p:spPr>
            <a:xfrm>
              <a:off x="5790033" y="2638037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64" name="Group"/>
          <p:cNvGrpSpPr/>
          <p:nvPr/>
        </p:nvGrpSpPr>
        <p:grpSpPr>
          <a:xfrm>
            <a:off x="6287430" y="1557974"/>
            <a:ext cx="562770" cy="360969"/>
            <a:chOff x="6287430" y="1557974"/>
            <a:chExt cx="562770" cy="360969"/>
          </a:xfrm>
        </p:grpSpPr>
        <p:sp>
          <p:nvSpPr>
            <p:cNvPr id="168" name="Shape"/>
            <p:cNvSpPr/>
            <p:nvPr/>
          </p:nvSpPr>
          <p:spPr>
            <a:xfrm>
              <a:off x="6287430" y="1557974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5" name="SR DIRECTOR, ,GLOBAL SAFETY &amp;amp;, ,SECURITY Born Ian Smith"/>
            <p:cNvSpPr/>
            <p:nvPr/>
          </p:nvSpPr>
          <p:spPr>
            <a:xfrm>
              <a:off x="6324380" y="1580713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SR DIRECTOR GLOBAL SAFETY &amp; SECURITY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Born Ian Smith</a:t>
              </a:r>
            </a:p>
          </p:txBody>
        </p:sp>
        <p:sp>
          <p:nvSpPr>
            <p:cNvPr id="366" name="Shape"/>
            <p:cNvSpPr/>
            <p:nvPr/>
          </p:nvSpPr>
          <p:spPr>
            <a:xfrm>
              <a:off x="6295957" y="1833674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7" name="Band (CLT Group)"/>
            <p:cNvSpPr/>
            <p:nvPr/>
          </p:nvSpPr>
          <p:spPr>
            <a:xfrm>
              <a:off x="6332907" y="1847886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68" name="S"/>
            <p:cNvSpPr/>
            <p:nvPr/>
          </p:nvSpPr>
          <p:spPr>
            <a:xfrm>
              <a:off x="6773458" y="1847886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69" name="Group"/>
          <p:cNvGrpSpPr/>
          <p:nvPr/>
        </p:nvGrpSpPr>
        <p:grpSpPr>
          <a:xfrm>
            <a:off x="5883828" y="2009895"/>
            <a:ext cx="562770" cy="298439"/>
            <a:chOff x="5883828" y="2009895"/>
            <a:chExt cx="562770" cy="298439"/>
          </a:xfrm>
        </p:grpSpPr>
        <p:sp>
          <p:nvSpPr>
            <p:cNvPr id="170" name="Shape"/>
            <p:cNvSpPr/>
            <p:nvPr/>
          </p:nvSpPr>
          <p:spPr>
            <a:xfrm>
              <a:off x="5883828" y="2009895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0" name="DIRECTOR, FIELD, ,SECURITY Levy Ofer Eliezer"/>
            <p:cNvSpPr/>
            <p:nvPr/>
          </p:nvSpPr>
          <p:spPr>
            <a:xfrm>
              <a:off x="5920778" y="2032633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DIRECTOR, FIELD SECURITY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Levy Ofer Eliezer</a:t>
              </a:r>
            </a:p>
          </p:txBody>
        </p:sp>
        <p:sp>
          <p:nvSpPr>
            <p:cNvPr id="371" name="Shape"/>
            <p:cNvSpPr/>
            <p:nvPr/>
          </p:nvSpPr>
          <p:spPr>
            <a:xfrm>
              <a:off x="5892355" y="2223065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2" name="Band (CLT Group)"/>
            <p:cNvSpPr/>
            <p:nvPr/>
          </p:nvSpPr>
          <p:spPr>
            <a:xfrm>
              <a:off x="5929304" y="2237277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73" name="E"/>
            <p:cNvSpPr/>
            <p:nvPr/>
          </p:nvSpPr>
          <p:spPr>
            <a:xfrm>
              <a:off x="6369856" y="2237277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374" name="Group"/>
          <p:cNvGrpSpPr/>
          <p:nvPr/>
        </p:nvGrpSpPr>
        <p:grpSpPr>
          <a:xfrm>
            <a:off x="5974781" y="2342441"/>
            <a:ext cx="562770" cy="349600"/>
            <a:chOff x="5974781" y="2342441"/>
            <a:chExt cx="562770" cy="349600"/>
          </a:xfrm>
        </p:grpSpPr>
        <p:sp>
          <p:nvSpPr>
            <p:cNvPr id="172" name="Shape"/>
            <p:cNvSpPr/>
            <p:nvPr/>
          </p:nvSpPr>
          <p:spPr>
            <a:xfrm>
              <a:off x="5974781" y="2342441"/>
              <a:ext cx="562770" cy="349600"/>
            </a:xfrm>
            <a:custGeom>
              <a:avLst>
                <a:gd name="adj" fmla="val 2440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5" name="APAC SECURITY, ,DIRECTOR Giliomee Johannes, ,Benninghoff"/>
            <p:cNvSpPr/>
            <p:nvPr/>
          </p:nvSpPr>
          <p:spPr>
            <a:xfrm>
              <a:off x="6011730" y="2365179"/>
              <a:ext cx="488871" cy="22738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APAC SECURITY DIRECTOR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Giliomee Johannes Benninghoff</a:t>
              </a:r>
            </a:p>
          </p:txBody>
        </p:sp>
        <p:sp>
          <p:nvSpPr>
            <p:cNvPr id="376" name="Shape"/>
            <p:cNvSpPr/>
            <p:nvPr/>
          </p:nvSpPr>
          <p:spPr>
            <a:xfrm>
              <a:off x="5983308" y="2606772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7" name="Band (CLT Group)"/>
            <p:cNvSpPr/>
            <p:nvPr/>
          </p:nvSpPr>
          <p:spPr>
            <a:xfrm>
              <a:off x="6020257" y="2620983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78" name="E"/>
            <p:cNvSpPr/>
            <p:nvPr/>
          </p:nvSpPr>
          <p:spPr>
            <a:xfrm>
              <a:off x="6460809" y="2620983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379" name="Group"/>
          <p:cNvGrpSpPr/>
          <p:nvPr/>
        </p:nvGrpSpPr>
        <p:grpSpPr>
          <a:xfrm>
            <a:off x="6065733" y="2726147"/>
            <a:ext cx="562770" cy="298439"/>
            <a:chOff x="6065733" y="2726147"/>
            <a:chExt cx="562770" cy="298439"/>
          </a:xfrm>
        </p:grpSpPr>
        <p:sp>
          <p:nvSpPr>
            <p:cNvPr id="174" name="Shape"/>
            <p:cNvSpPr/>
            <p:nvPr/>
          </p:nvSpPr>
          <p:spPr>
            <a:xfrm>
              <a:off x="6065733" y="2726147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68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0" name="SECURITY, ,DIRECTOR Zheng Jiong Jiong Joey"/>
            <p:cNvSpPr/>
            <p:nvPr/>
          </p:nvSpPr>
          <p:spPr>
            <a:xfrm>
              <a:off x="6102683" y="2748885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SECURITY DIRECTOR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Zheng Jiong Jiong Joey</a:t>
              </a:r>
            </a:p>
          </p:txBody>
        </p:sp>
        <p:sp>
          <p:nvSpPr>
            <p:cNvPr id="381" name="Shape"/>
            <p:cNvSpPr/>
            <p:nvPr/>
          </p:nvSpPr>
          <p:spPr>
            <a:xfrm>
              <a:off x="6074260" y="2939317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2" name="Band (CLT Group)"/>
            <p:cNvSpPr/>
            <p:nvPr/>
          </p:nvSpPr>
          <p:spPr>
            <a:xfrm>
              <a:off x="6111210" y="2953528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3" name="E"/>
            <p:cNvSpPr/>
            <p:nvPr/>
          </p:nvSpPr>
          <p:spPr>
            <a:xfrm>
              <a:off x="6551761" y="2953528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84" name="Group"/>
          <p:cNvGrpSpPr/>
          <p:nvPr/>
        </p:nvGrpSpPr>
        <p:grpSpPr>
          <a:xfrm>
            <a:off x="6156686" y="3058692"/>
            <a:ext cx="562770" cy="298439"/>
            <a:chOff x="6156686" y="3058692"/>
            <a:chExt cx="562770" cy="298439"/>
          </a:xfrm>
        </p:grpSpPr>
        <p:sp>
          <p:nvSpPr>
            <p:cNvPr id="176" name="Shape"/>
            <p:cNvSpPr/>
            <p:nvPr/>
          </p:nvSpPr>
          <p:spPr>
            <a:xfrm>
              <a:off x="6156686" y="3058692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8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5" name="SECURITY, ,SPECIALIST Sun Ya Er Tori"/>
            <p:cNvSpPr/>
            <p:nvPr/>
          </p:nvSpPr>
          <p:spPr>
            <a:xfrm>
              <a:off x="6193635" y="3081431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SECURITY SPECIALIST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Sun Ya Er Tori</a:t>
              </a:r>
            </a:p>
          </p:txBody>
        </p:sp>
        <p:sp>
          <p:nvSpPr>
            <p:cNvPr id="386" name="Shape"/>
            <p:cNvSpPr/>
            <p:nvPr/>
          </p:nvSpPr>
          <p:spPr>
            <a:xfrm>
              <a:off x="6165213" y="3271863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7" name="Band (CLT Group)"/>
            <p:cNvSpPr/>
            <p:nvPr/>
          </p:nvSpPr>
          <p:spPr>
            <a:xfrm>
              <a:off x="6202162" y="3286074"/>
              <a:ext cx="443394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8" name="L"/>
            <p:cNvSpPr/>
            <p:nvPr/>
          </p:nvSpPr>
          <p:spPr>
            <a:xfrm>
              <a:off x="6645556" y="3286074"/>
              <a:ext cx="28423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89" name="Group"/>
          <p:cNvGrpSpPr/>
          <p:nvPr/>
        </p:nvGrpSpPr>
        <p:grpSpPr>
          <a:xfrm>
            <a:off x="6247639" y="3391238"/>
            <a:ext cx="562770" cy="235909"/>
            <a:chOff x="6247639" y="3391238"/>
            <a:chExt cx="562770" cy="235909"/>
          </a:xfrm>
        </p:grpSpPr>
        <p:sp>
          <p:nvSpPr>
            <p:cNvPr id="178" name="Shape"/>
            <p:cNvSpPr/>
            <p:nvPr/>
          </p:nvSpPr>
          <p:spPr>
            <a:xfrm>
              <a:off x="6247639" y="3391238"/>
              <a:ext cx="562770" cy="23590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68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0" name="SECURITY OFFICER Huang YanTing Sara"/>
            <p:cNvSpPr/>
            <p:nvPr/>
          </p:nvSpPr>
          <p:spPr>
            <a:xfrm>
              <a:off x="6284588" y="3413976"/>
              <a:ext cx="488871" cy="11369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SECURITY OFFICER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Huang YanTing Sara</a:t>
              </a:r>
            </a:p>
          </p:txBody>
        </p:sp>
        <p:sp>
          <p:nvSpPr>
            <p:cNvPr id="391" name="Shape"/>
            <p:cNvSpPr/>
            <p:nvPr/>
          </p:nvSpPr>
          <p:spPr>
            <a:xfrm>
              <a:off x="6256165" y="3541878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2" name="Band (CLT Group)"/>
            <p:cNvSpPr/>
            <p:nvPr/>
          </p:nvSpPr>
          <p:spPr>
            <a:xfrm>
              <a:off x="6293115" y="3556089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3" name="A"/>
            <p:cNvSpPr/>
            <p:nvPr/>
          </p:nvSpPr>
          <p:spPr>
            <a:xfrm>
              <a:off x="6733667" y="3556089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394" name="Group"/>
          <p:cNvGrpSpPr/>
          <p:nvPr/>
        </p:nvGrpSpPr>
        <p:grpSpPr>
          <a:xfrm>
            <a:off x="6247639" y="3661253"/>
            <a:ext cx="562770" cy="235909"/>
            <a:chOff x="6247639" y="3661253"/>
            <a:chExt cx="562770" cy="235909"/>
          </a:xfrm>
        </p:grpSpPr>
        <p:sp>
          <p:nvSpPr>
            <p:cNvPr id="180" name="Shape"/>
            <p:cNvSpPr/>
            <p:nvPr/>
          </p:nvSpPr>
          <p:spPr>
            <a:xfrm>
              <a:off x="6247639" y="3661253"/>
              <a:ext cx="562770" cy="23590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68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5" name="SECURITY OFFICER Liu LianJie"/>
            <p:cNvSpPr/>
            <p:nvPr/>
          </p:nvSpPr>
          <p:spPr>
            <a:xfrm>
              <a:off x="6284588" y="3683992"/>
              <a:ext cx="488871" cy="11369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SECURITY OFFICER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Liu LianJie</a:t>
              </a:r>
            </a:p>
          </p:txBody>
        </p:sp>
        <p:sp>
          <p:nvSpPr>
            <p:cNvPr id="396" name="Shape"/>
            <p:cNvSpPr/>
            <p:nvPr/>
          </p:nvSpPr>
          <p:spPr>
            <a:xfrm>
              <a:off x="6256165" y="3811894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7" name="Band (CLT Group)"/>
            <p:cNvSpPr/>
            <p:nvPr/>
          </p:nvSpPr>
          <p:spPr>
            <a:xfrm>
              <a:off x="6293115" y="3826105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8" name="A"/>
            <p:cNvSpPr/>
            <p:nvPr/>
          </p:nvSpPr>
          <p:spPr>
            <a:xfrm>
              <a:off x="6733667" y="3826105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399" name="Group"/>
          <p:cNvGrpSpPr/>
          <p:nvPr/>
        </p:nvGrpSpPr>
        <p:grpSpPr>
          <a:xfrm>
            <a:off x="6247639" y="3931269"/>
            <a:ext cx="562770" cy="235909"/>
            <a:chOff x="6247639" y="3931269"/>
            <a:chExt cx="562770" cy="235909"/>
          </a:xfrm>
        </p:grpSpPr>
        <p:sp>
          <p:nvSpPr>
            <p:cNvPr id="182" name="Shape"/>
            <p:cNvSpPr/>
            <p:nvPr/>
          </p:nvSpPr>
          <p:spPr>
            <a:xfrm>
              <a:off x="6247639" y="3931269"/>
              <a:ext cx="562770" cy="23590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68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0" name="SECURITY OFFICER Qi Shao Chen"/>
            <p:cNvSpPr/>
            <p:nvPr/>
          </p:nvSpPr>
          <p:spPr>
            <a:xfrm>
              <a:off x="6284588" y="3954007"/>
              <a:ext cx="488871" cy="11369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SECURITY OFFICER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Qi Shao Chen</a:t>
              </a:r>
            </a:p>
          </p:txBody>
        </p:sp>
        <p:sp>
          <p:nvSpPr>
            <p:cNvPr id="401" name="Shape"/>
            <p:cNvSpPr/>
            <p:nvPr/>
          </p:nvSpPr>
          <p:spPr>
            <a:xfrm>
              <a:off x="6256165" y="4081909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2" name="Band (CLT Group)"/>
            <p:cNvSpPr/>
            <p:nvPr/>
          </p:nvSpPr>
          <p:spPr>
            <a:xfrm>
              <a:off x="6293115" y="4096121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3" name="A"/>
            <p:cNvSpPr/>
            <p:nvPr/>
          </p:nvSpPr>
          <p:spPr>
            <a:xfrm>
              <a:off x="6733667" y="4096121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04" name="Group"/>
          <p:cNvGrpSpPr/>
          <p:nvPr/>
        </p:nvGrpSpPr>
        <p:grpSpPr>
          <a:xfrm>
            <a:off x="6247639" y="4201284"/>
            <a:ext cx="562770" cy="235909"/>
            <a:chOff x="6247639" y="4201284"/>
            <a:chExt cx="562770" cy="235909"/>
          </a:xfrm>
        </p:grpSpPr>
        <p:sp>
          <p:nvSpPr>
            <p:cNvPr id="184" name="Shape"/>
            <p:cNvSpPr/>
            <p:nvPr/>
          </p:nvSpPr>
          <p:spPr>
            <a:xfrm>
              <a:off x="6247639" y="4201284"/>
              <a:ext cx="562770" cy="235909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568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5" name="SECURITY OFFICER Wang Kevin"/>
            <p:cNvSpPr/>
            <p:nvPr/>
          </p:nvSpPr>
          <p:spPr>
            <a:xfrm>
              <a:off x="6284588" y="4224023"/>
              <a:ext cx="488871" cy="11369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SECURITY OFFICER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Wang Kevin</a:t>
              </a:r>
            </a:p>
          </p:txBody>
        </p:sp>
        <p:sp>
          <p:nvSpPr>
            <p:cNvPr id="406" name="Shape"/>
            <p:cNvSpPr/>
            <p:nvPr/>
          </p:nvSpPr>
          <p:spPr>
            <a:xfrm>
              <a:off x="6256165" y="4351925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7" name="Band (CLT Group)"/>
            <p:cNvSpPr/>
            <p:nvPr/>
          </p:nvSpPr>
          <p:spPr>
            <a:xfrm>
              <a:off x="6293115" y="4366136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8" name="A"/>
            <p:cNvSpPr/>
            <p:nvPr/>
          </p:nvSpPr>
          <p:spPr>
            <a:xfrm>
              <a:off x="6733667" y="4366136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09" name="Group"/>
          <p:cNvGrpSpPr/>
          <p:nvPr/>
        </p:nvGrpSpPr>
        <p:grpSpPr>
          <a:xfrm>
            <a:off x="6247639" y="4471300"/>
            <a:ext cx="562770" cy="298439"/>
            <a:chOff x="6247639" y="4471300"/>
            <a:chExt cx="562770" cy="298439"/>
          </a:xfrm>
        </p:grpSpPr>
        <p:sp>
          <p:nvSpPr>
            <p:cNvPr id="186" name="Shape"/>
            <p:cNvSpPr/>
            <p:nvPr/>
          </p:nvSpPr>
          <p:spPr>
            <a:xfrm>
              <a:off x="6247639" y="4471300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685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0" name="SECURITY, ,SUPERVISOR Chen Lan"/>
            <p:cNvSpPr/>
            <p:nvPr/>
          </p:nvSpPr>
          <p:spPr>
            <a:xfrm>
              <a:off x="6284588" y="4494038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EEEEEE"/>
                  </a:solidFill>
                </a:rPr>
                <a:t>SECURITY SUPERVISOR</a:t>
              </a:r>
            </a:p>
            <a:p>
              <a:pPr algn="l"/>
              <a:r>
                <a:rPr lang="en-GB" sz="310">
                  <a:solidFill>
                    <a:srgbClr val="EEEEEE"/>
                  </a:solidFill>
                </a:rPr>
                <a:t>Chen Lan</a:t>
              </a:r>
            </a:p>
          </p:txBody>
        </p:sp>
        <p:sp>
          <p:nvSpPr>
            <p:cNvPr id="411" name="Shape"/>
            <p:cNvSpPr/>
            <p:nvPr/>
          </p:nvSpPr>
          <p:spPr>
            <a:xfrm>
              <a:off x="6256165" y="4684470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2" name="Band (CLT Group)"/>
            <p:cNvSpPr/>
            <p:nvPr/>
          </p:nvSpPr>
          <p:spPr>
            <a:xfrm>
              <a:off x="6293115" y="4698682"/>
              <a:ext cx="443394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3" name="L"/>
            <p:cNvSpPr/>
            <p:nvPr/>
          </p:nvSpPr>
          <p:spPr>
            <a:xfrm>
              <a:off x="6736509" y="4698682"/>
              <a:ext cx="28423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414" name="Group"/>
          <p:cNvGrpSpPr/>
          <p:nvPr/>
        </p:nvGrpSpPr>
        <p:grpSpPr>
          <a:xfrm>
            <a:off x="6691033" y="2009895"/>
            <a:ext cx="562770" cy="360969"/>
            <a:chOff x="6691033" y="2009895"/>
            <a:chExt cx="562770" cy="360969"/>
          </a:xfrm>
        </p:grpSpPr>
        <p:sp>
          <p:nvSpPr>
            <p:cNvPr id="188" name="Shape"/>
            <p:cNvSpPr/>
            <p:nvPr/>
          </p:nvSpPr>
          <p:spPr>
            <a:xfrm>
              <a:off x="6691033" y="2009895"/>
              <a:ext cx="562770" cy="360969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5" name="SR DIR,, ,ENVIRONMENT,, ,HEALTH &amp;amp; SAFETY Open Position"/>
            <p:cNvSpPr/>
            <p:nvPr/>
          </p:nvSpPr>
          <p:spPr>
            <a:xfrm>
              <a:off x="6727982" y="2032633"/>
              <a:ext cx="488871" cy="23875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SR DIR, ENVIRONMENT, HEALTH &amp; SAFETY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416" name="Shape"/>
            <p:cNvSpPr/>
            <p:nvPr/>
          </p:nvSpPr>
          <p:spPr>
            <a:xfrm>
              <a:off x="6699559" y="2285595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7" name="Band (CLT Group)"/>
            <p:cNvSpPr/>
            <p:nvPr/>
          </p:nvSpPr>
          <p:spPr>
            <a:xfrm>
              <a:off x="6736509" y="2299807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18" name="S"/>
            <p:cNvSpPr/>
            <p:nvPr/>
          </p:nvSpPr>
          <p:spPr>
            <a:xfrm>
              <a:off x="7177061" y="2299807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419" name="Group"/>
          <p:cNvGrpSpPr/>
          <p:nvPr/>
        </p:nvGrpSpPr>
        <p:grpSpPr>
          <a:xfrm>
            <a:off x="6781985" y="2404970"/>
            <a:ext cx="562770" cy="298439"/>
            <a:chOff x="6781985" y="2404970"/>
            <a:chExt cx="562770" cy="298439"/>
          </a:xfrm>
        </p:grpSpPr>
        <p:sp>
          <p:nvSpPr>
            <p:cNvPr id="190" name="Shape"/>
            <p:cNvSpPr/>
            <p:nvPr/>
          </p:nvSpPr>
          <p:spPr>
            <a:xfrm>
              <a:off x="6781985" y="2404970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68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0" name="DIR, ENVIRONMENT,, ,SAFETY &amp;amp; HEALTH Berry Jeffrey Robert"/>
            <p:cNvSpPr/>
            <p:nvPr/>
          </p:nvSpPr>
          <p:spPr>
            <a:xfrm>
              <a:off x="6818935" y="2427709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AAAAAA"/>
                  </a:solidFill>
                </a:rPr>
                <a:t>DIR, ENVIRONMENT, SAFETY &amp; HEALTH</a:t>
              </a:r>
            </a:p>
            <a:p>
              <a:pPr algn="l"/>
              <a:r>
                <a:rPr lang="en-GB" sz="310">
                  <a:solidFill>
                    <a:srgbClr val="AAAAAA"/>
                  </a:solidFill>
                </a:rPr>
                <a:t>Berry Jeffrey Robert</a:t>
              </a:r>
            </a:p>
          </p:txBody>
        </p:sp>
        <p:sp>
          <p:nvSpPr>
            <p:cNvPr id="421" name="Shape"/>
            <p:cNvSpPr/>
            <p:nvPr/>
          </p:nvSpPr>
          <p:spPr>
            <a:xfrm>
              <a:off x="6790512" y="2618141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2" name="Band (CLT Group)"/>
            <p:cNvSpPr/>
            <p:nvPr/>
          </p:nvSpPr>
          <p:spPr>
            <a:xfrm>
              <a:off x="6827461" y="2632352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23" name="E"/>
            <p:cNvSpPr/>
            <p:nvPr/>
          </p:nvSpPr>
          <p:spPr>
            <a:xfrm>
              <a:off x="7268013" y="2632352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424" name="Group"/>
          <p:cNvGrpSpPr/>
          <p:nvPr/>
        </p:nvGrpSpPr>
        <p:grpSpPr>
          <a:xfrm>
            <a:off x="6872938" y="2737516"/>
            <a:ext cx="562770" cy="298439"/>
            <a:chOff x="6872938" y="2737516"/>
            <a:chExt cx="562770" cy="298439"/>
          </a:xfrm>
        </p:grpSpPr>
        <p:sp>
          <p:nvSpPr>
            <p:cNvPr id="192" name="Shape"/>
            <p:cNvSpPr/>
            <p:nvPr/>
          </p:nvSpPr>
          <p:spPr>
            <a:xfrm>
              <a:off x="6872938" y="2737516"/>
              <a:ext cx="562770" cy="2984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5477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68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5" name="EHS MANAGER,, ,GREATER CHINA Lu Owen"/>
            <p:cNvSpPr/>
            <p:nvPr/>
          </p:nvSpPr>
          <p:spPr>
            <a:xfrm>
              <a:off x="6909887" y="2760254"/>
              <a:ext cx="488871" cy="1762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80" b="1">
                  <a:solidFill>
                    <a:srgbClr val="282828"/>
                  </a:solidFill>
                </a:rPr>
                <a:t>EHS MANAGER, GREATER CHINA</a:t>
              </a:r>
            </a:p>
            <a:p>
              <a:pPr algn="l"/>
              <a:r>
                <a:rPr lang="en-GB" sz="310">
                  <a:solidFill>
                    <a:srgbClr val="282828"/>
                  </a:solidFill>
                </a:rPr>
                <a:t>Lu Owen</a:t>
              </a:r>
            </a:p>
          </p:txBody>
        </p:sp>
        <p:sp>
          <p:nvSpPr>
            <p:cNvPr id="426" name="Shape"/>
            <p:cNvSpPr/>
            <p:nvPr/>
          </p:nvSpPr>
          <p:spPr>
            <a:xfrm>
              <a:off x="6881465" y="2950686"/>
              <a:ext cx="545716" cy="7674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7" name="Band (CLT Group)"/>
            <p:cNvSpPr/>
            <p:nvPr/>
          </p:nvSpPr>
          <p:spPr>
            <a:xfrm>
              <a:off x="6918414" y="2964897"/>
              <a:ext cx="440552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9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8" name="U"/>
            <p:cNvSpPr/>
            <p:nvPr/>
          </p:nvSpPr>
          <p:spPr>
            <a:xfrm>
              <a:off x="7358966" y="2964897"/>
              <a:ext cx="31265" cy="483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9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WD+C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CHIEF OPERATING OFFICER, </a:t>
            </a:r>
            <a:r>
              <a:rPr lang="en-US" sz="700" b="1" dirty="0">
                <a:solidFill>
                  <a:srgbClr val="000000"/>
                </a:solidFill>
              </a:rPr>
              <a:t>Level 2: </a:t>
            </a:r>
            <a:r>
              <a:rPr lang="en-US" sz="700" dirty="0">
                <a:solidFill>
                  <a:srgbClr val="000000"/>
                </a:solidFill>
              </a:rPr>
              <a:t>TMP: VP, WORKPLACE DESIGN AND CONNECTIVI</a:t>
            </a:r>
            <a:endParaRPr lang="en-US" sz="800" dirty="0"/>
          </a:p>
        </p:txBody>
      </p:sp>
      <p:grpSp>
        <p:nvGrpSpPr>
          <p:cNvPr id="13" name="Group"/>
          <p:cNvGrpSpPr/>
          <p:nvPr/>
        </p:nvGrpSpPr>
        <p:grpSpPr>
          <a:xfrm>
            <a:off x="7680960" y="548640"/>
            <a:ext cx="1371600" cy="787400"/>
            <a:chOff x="7680960" y="548640"/>
            <a:chExt cx="1371600" cy="787400"/>
          </a:xfrm>
        </p:grpSpPr>
        <p:sp>
          <p:nvSpPr>
            <p:cNvPr id="14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5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6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1491567" y="1029305"/>
            <a:ext cx="140869" cy="188293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88755" y="2784287"/>
            <a:ext cx="349823" cy="751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264840" y="3411150"/>
            <a:ext cx="298171" cy="751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440925" y="3934710"/>
            <a:ext cx="246520" cy="75130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1" idx="3"/>
            <a:endCxn id="110" idx="0"/>
          </p:cNvCxnSpPr>
          <p:nvPr/>
        </p:nvCxnSpPr>
        <p:spPr>
          <a:xfrm rot="16200000" flipH="1">
            <a:off x="3374504" y="1029305"/>
            <a:ext cx="140869" cy="188293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3"/>
            <a:endCxn id="112" idx="0"/>
          </p:cNvCxnSpPr>
          <p:nvPr/>
        </p:nvCxnSpPr>
        <p:spPr>
          <a:xfrm rot="5400000">
            <a:off x="3024681" y="1219477"/>
            <a:ext cx="140869" cy="258258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0" idx="3"/>
            <a:endCxn id="114" idx="0"/>
          </p:cNvCxnSpPr>
          <p:nvPr/>
        </p:nvCxnSpPr>
        <p:spPr>
          <a:xfrm rot="5400000">
            <a:off x="3541198" y="1735993"/>
            <a:ext cx="140869" cy="154955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0" idx="3"/>
            <a:endCxn id="116" idx="0"/>
          </p:cNvCxnSpPr>
          <p:nvPr/>
        </p:nvCxnSpPr>
        <p:spPr>
          <a:xfrm rot="5400000">
            <a:off x="4057714" y="2252510"/>
            <a:ext cx="140869" cy="5165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0" idx="3"/>
            <a:endCxn id="118" idx="0"/>
          </p:cNvCxnSpPr>
          <p:nvPr/>
        </p:nvCxnSpPr>
        <p:spPr>
          <a:xfrm rot="16200000" flipH="1">
            <a:off x="4574231" y="2252510"/>
            <a:ext cx="140869" cy="5165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0" idx="3"/>
            <a:endCxn id="120" idx="0"/>
          </p:cNvCxnSpPr>
          <p:nvPr/>
        </p:nvCxnSpPr>
        <p:spPr>
          <a:xfrm rot="16200000" flipH="1">
            <a:off x="5090747" y="1735993"/>
            <a:ext cx="140869" cy="154955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0" idx="3"/>
            <a:endCxn id="122" idx="0"/>
          </p:cNvCxnSpPr>
          <p:nvPr/>
        </p:nvCxnSpPr>
        <p:spPr>
          <a:xfrm rot="16200000" flipH="1">
            <a:off x="5607264" y="1219477"/>
            <a:ext cx="140869" cy="2582583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124" name="Group"/>
          <p:cNvGrpSpPr/>
          <p:nvPr/>
        </p:nvGrpSpPr>
        <p:grpSpPr>
          <a:xfrm>
            <a:off x="2038605" y="1195999"/>
            <a:ext cx="929730" cy="699646"/>
            <a:chOff x="2038605" y="1195999"/>
            <a:chExt cx="929730" cy="699646"/>
          </a:xfrm>
        </p:grpSpPr>
        <p:sp>
          <p:nvSpPr>
            <p:cNvPr id="101" name="Shape"/>
            <p:cNvSpPr/>
            <p:nvPr/>
          </p:nvSpPr>
          <p:spPr>
            <a:xfrm>
              <a:off x="2038605" y="1195999"/>
              <a:ext cx="929730" cy="699646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939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5" name="TMP: VP,, ,WORKPLACE, ,DESIGN AND, ,CONNECTIVI Marcelino Nuno"/>
            <p:cNvSpPr/>
            <p:nvPr/>
          </p:nvSpPr>
          <p:spPr>
            <a:xfrm>
              <a:off x="2099647" y="1233564"/>
              <a:ext cx="807644" cy="49773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AAAAAA"/>
                  </a:solidFill>
                </a:rPr>
                <a:t>TMP: VP, WORKPLACE DESIGN AND CONNECTIVI</a:t>
              </a:r>
            </a:p>
            <a:p>
              <a:pPr algn="l"/>
              <a:r>
                <a:rPr lang="en-GB" sz="510">
                  <a:solidFill>
                    <a:srgbClr val="AAAAAA"/>
                  </a:solidFill>
                </a:rPr>
                <a:t>Marcelino Nuno</a:t>
              </a:r>
            </a:p>
          </p:txBody>
        </p:sp>
        <p:sp>
          <p:nvSpPr>
            <p:cNvPr id="126" name="Shape"/>
            <p:cNvSpPr/>
            <p:nvPr/>
          </p:nvSpPr>
          <p:spPr>
            <a:xfrm>
              <a:off x="2052691" y="1754776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27" name="Band (CLT Group)"/>
            <p:cNvSpPr/>
            <p:nvPr/>
          </p:nvSpPr>
          <p:spPr>
            <a:xfrm>
              <a:off x="2113734" y="1778254"/>
              <a:ext cx="657385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28" name="CLT"/>
            <p:cNvSpPr/>
            <p:nvPr/>
          </p:nvSpPr>
          <p:spPr>
            <a:xfrm>
              <a:off x="2771119" y="1778254"/>
              <a:ext cx="122086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29" name="Group"/>
          <p:cNvGrpSpPr/>
          <p:nvPr/>
        </p:nvGrpSpPr>
        <p:grpSpPr>
          <a:xfrm>
            <a:off x="155667" y="2045903"/>
            <a:ext cx="929730" cy="596342"/>
            <a:chOff x="155667" y="2045903"/>
            <a:chExt cx="929730" cy="596342"/>
          </a:xfrm>
        </p:grpSpPr>
        <p:sp>
          <p:nvSpPr>
            <p:cNvPr id="102" name="Shape"/>
            <p:cNvSpPr/>
            <p:nvPr/>
          </p:nvSpPr>
          <p:spPr>
            <a:xfrm>
              <a:off x="155667" y="2045903"/>
              <a:ext cx="929730" cy="59634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939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0" name="SR DIR, WD+C, ,GLOBAL, ,OPERATIONS Kress Valerie Campbell"/>
            <p:cNvSpPr/>
            <p:nvPr/>
          </p:nvSpPr>
          <p:spPr>
            <a:xfrm>
              <a:off x="216710" y="2083468"/>
              <a:ext cx="807644" cy="39443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AAAAAA"/>
                  </a:solidFill>
                </a:rPr>
                <a:t>SR DIR, WD+C GLOBAL OPERATIONS</a:t>
              </a:r>
            </a:p>
            <a:p>
              <a:pPr algn="l"/>
              <a:r>
                <a:rPr lang="en-GB" sz="510">
                  <a:solidFill>
                    <a:srgbClr val="AAAAAA"/>
                  </a:solidFill>
                </a:rPr>
                <a:t>Kress Valerie Campbell</a:t>
              </a:r>
            </a:p>
          </p:txBody>
        </p:sp>
        <p:sp>
          <p:nvSpPr>
            <p:cNvPr id="131" name="Shape"/>
            <p:cNvSpPr/>
            <p:nvPr/>
          </p:nvSpPr>
          <p:spPr>
            <a:xfrm>
              <a:off x="169754" y="2501377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2" name="Band (CLT Group)"/>
            <p:cNvSpPr/>
            <p:nvPr/>
          </p:nvSpPr>
          <p:spPr>
            <a:xfrm>
              <a:off x="230797" y="2524855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33" name="S"/>
            <p:cNvSpPr/>
            <p:nvPr/>
          </p:nvSpPr>
          <p:spPr>
            <a:xfrm>
              <a:off x="958616" y="2524855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134" name="Group"/>
          <p:cNvGrpSpPr/>
          <p:nvPr/>
        </p:nvGrpSpPr>
        <p:grpSpPr>
          <a:xfrm>
            <a:off x="305927" y="2698592"/>
            <a:ext cx="929730" cy="596342"/>
            <a:chOff x="305927" y="2698592"/>
            <a:chExt cx="929730" cy="596342"/>
          </a:xfrm>
        </p:grpSpPr>
        <p:sp>
          <p:nvSpPr>
            <p:cNvPr id="104" name="Shape"/>
            <p:cNvSpPr/>
            <p:nvPr/>
          </p:nvSpPr>
          <p:spPr>
            <a:xfrm>
              <a:off x="305927" y="2698592"/>
              <a:ext cx="929730" cy="59634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9392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5" name="DIR, GLOBAL, ,TRAVEL &amp;amp;, ,MEETING/EVENTS Hazlewood Amanda Jean"/>
            <p:cNvSpPr/>
            <p:nvPr/>
          </p:nvSpPr>
          <p:spPr>
            <a:xfrm>
              <a:off x="366970" y="2736157"/>
              <a:ext cx="807644" cy="39443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AAAAAA"/>
                  </a:solidFill>
                </a:rPr>
                <a:t>DIR, GLOBAL TRAVEL &amp; MEETING/EVENTS</a:t>
              </a:r>
            </a:p>
            <a:p>
              <a:pPr algn="l"/>
              <a:r>
                <a:rPr lang="en-GB" sz="510">
                  <a:solidFill>
                    <a:srgbClr val="AAAAAA"/>
                  </a:solidFill>
                </a:rPr>
                <a:t>Hazlewood Amanda Jean</a:t>
              </a:r>
            </a:p>
          </p:txBody>
        </p:sp>
        <p:sp>
          <p:nvSpPr>
            <p:cNvPr id="136" name="Shape"/>
            <p:cNvSpPr/>
            <p:nvPr/>
          </p:nvSpPr>
          <p:spPr>
            <a:xfrm>
              <a:off x="320013" y="3154066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37" name="Band (CLT Group)"/>
            <p:cNvSpPr/>
            <p:nvPr/>
          </p:nvSpPr>
          <p:spPr>
            <a:xfrm>
              <a:off x="381056" y="3177544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38" name="E"/>
            <p:cNvSpPr/>
            <p:nvPr/>
          </p:nvSpPr>
          <p:spPr>
            <a:xfrm>
              <a:off x="1108875" y="3177544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39" name="Group"/>
          <p:cNvGrpSpPr/>
          <p:nvPr/>
        </p:nvGrpSpPr>
        <p:grpSpPr>
          <a:xfrm>
            <a:off x="456186" y="3351281"/>
            <a:ext cx="929730" cy="493039"/>
            <a:chOff x="456186" y="3351281"/>
            <a:chExt cx="929730" cy="493039"/>
          </a:xfrm>
        </p:grpSpPr>
        <p:sp>
          <p:nvSpPr>
            <p:cNvPr id="106" name="Shape"/>
            <p:cNvSpPr/>
            <p:nvPr/>
          </p:nvSpPr>
          <p:spPr>
            <a:xfrm>
              <a:off x="456186" y="3351281"/>
              <a:ext cx="929730" cy="4930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3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0" name="ASIA TRAVEL, ,MANAGER Godvree Ruben"/>
            <p:cNvSpPr/>
            <p:nvPr/>
          </p:nvSpPr>
          <p:spPr>
            <a:xfrm>
              <a:off x="517229" y="3388846"/>
              <a:ext cx="807644" cy="2911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282828"/>
                  </a:solidFill>
                </a:rPr>
                <a:t>ASIA TRAVEL MANAGER</a:t>
              </a:r>
            </a:p>
            <a:p>
              <a:pPr algn="l"/>
              <a:r>
                <a:rPr lang="en-GB" sz="510">
                  <a:solidFill>
                    <a:srgbClr val="282828"/>
                  </a:solidFill>
                </a:rPr>
                <a:t>Godvree Ruben</a:t>
              </a:r>
            </a:p>
          </p:txBody>
        </p:sp>
        <p:sp>
          <p:nvSpPr>
            <p:cNvPr id="141" name="Shape"/>
            <p:cNvSpPr/>
            <p:nvPr/>
          </p:nvSpPr>
          <p:spPr>
            <a:xfrm>
              <a:off x="470273" y="3703452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2" name="Band (CLT Group)"/>
            <p:cNvSpPr/>
            <p:nvPr/>
          </p:nvSpPr>
          <p:spPr>
            <a:xfrm>
              <a:off x="531316" y="3726930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3" name="U"/>
            <p:cNvSpPr/>
            <p:nvPr/>
          </p:nvSpPr>
          <p:spPr>
            <a:xfrm>
              <a:off x="1259134" y="3726930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44" name="Group"/>
          <p:cNvGrpSpPr/>
          <p:nvPr/>
        </p:nvGrpSpPr>
        <p:grpSpPr>
          <a:xfrm>
            <a:off x="606445" y="3900667"/>
            <a:ext cx="929730" cy="389736"/>
            <a:chOff x="606445" y="3900667"/>
            <a:chExt cx="929730" cy="389736"/>
          </a:xfrm>
        </p:grpSpPr>
        <p:sp>
          <p:nvSpPr>
            <p:cNvPr id="108" name="Shape"/>
            <p:cNvSpPr/>
            <p:nvPr/>
          </p:nvSpPr>
          <p:spPr>
            <a:xfrm>
              <a:off x="606445" y="3900667"/>
              <a:ext cx="929730" cy="38973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9392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5" name="TRAVEL MANAGER Zheng Lisa"/>
            <p:cNvSpPr/>
            <p:nvPr/>
          </p:nvSpPr>
          <p:spPr>
            <a:xfrm>
              <a:off x="667488" y="3938232"/>
              <a:ext cx="807644" cy="1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282828"/>
                  </a:solidFill>
                </a:rPr>
                <a:t>TRAVEL MANAGER</a:t>
              </a:r>
            </a:p>
            <a:p>
              <a:pPr algn="l"/>
              <a:r>
                <a:rPr lang="en-GB" sz="510">
                  <a:solidFill>
                    <a:srgbClr val="282828"/>
                  </a:solidFill>
                </a:rPr>
                <a:t>Zheng Lisa</a:t>
              </a:r>
            </a:p>
          </p:txBody>
        </p:sp>
        <p:sp>
          <p:nvSpPr>
            <p:cNvPr id="146" name="Shape"/>
            <p:cNvSpPr/>
            <p:nvPr/>
          </p:nvSpPr>
          <p:spPr>
            <a:xfrm>
              <a:off x="620532" y="4149534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7" name="Band (CLT Group)"/>
            <p:cNvSpPr/>
            <p:nvPr/>
          </p:nvSpPr>
          <p:spPr>
            <a:xfrm>
              <a:off x="681575" y="4173012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48" name="U"/>
            <p:cNvSpPr/>
            <p:nvPr/>
          </p:nvSpPr>
          <p:spPr>
            <a:xfrm>
              <a:off x="1409394" y="4173012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49" name="Group"/>
          <p:cNvGrpSpPr/>
          <p:nvPr/>
        </p:nvGrpSpPr>
        <p:grpSpPr>
          <a:xfrm>
            <a:off x="3921542" y="2045903"/>
            <a:ext cx="929730" cy="389736"/>
            <a:chOff x="3921542" y="2045903"/>
            <a:chExt cx="929730" cy="389736"/>
          </a:xfrm>
        </p:grpSpPr>
        <p:sp>
          <p:nvSpPr>
            <p:cNvPr id="110" name="Shape"/>
            <p:cNvSpPr/>
            <p:nvPr/>
          </p:nvSpPr>
          <p:spPr>
            <a:xfrm>
              <a:off x="3921542" y="2045903"/>
              <a:ext cx="929730" cy="38973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9392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0" name="INP: VP, WD+C ASIA Hatch Laurie Ann"/>
            <p:cNvSpPr/>
            <p:nvPr/>
          </p:nvSpPr>
          <p:spPr>
            <a:xfrm>
              <a:off x="3982585" y="2083468"/>
              <a:ext cx="807644" cy="1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282828"/>
                  </a:solidFill>
                </a:rPr>
                <a:t>INP: VP, WD+C ASIA</a:t>
              </a:r>
            </a:p>
            <a:p>
              <a:pPr algn="l"/>
              <a:r>
                <a:rPr lang="en-GB" sz="510">
                  <a:solidFill>
                    <a:srgbClr val="282828"/>
                  </a:solidFill>
                </a:rPr>
                <a:t>Hatch Laurie Ann</a:t>
              </a:r>
            </a:p>
          </p:txBody>
        </p:sp>
        <p:sp>
          <p:nvSpPr>
            <p:cNvPr id="151" name="Shape"/>
            <p:cNvSpPr/>
            <p:nvPr/>
          </p:nvSpPr>
          <p:spPr>
            <a:xfrm>
              <a:off x="3935629" y="2294770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2" name="Band (CLT Group)"/>
            <p:cNvSpPr/>
            <p:nvPr/>
          </p:nvSpPr>
          <p:spPr>
            <a:xfrm>
              <a:off x="3996671" y="2318248"/>
              <a:ext cx="657385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3" name="CLT"/>
            <p:cNvSpPr/>
            <p:nvPr/>
          </p:nvSpPr>
          <p:spPr>
            <a:xfrm>
              <a:off x="4654056" y="2318248"/>
              <a:ext cx="122086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54" name="Group"/>
          <p:cNvGrpSpPr/>
          <p:nvPr/>
        </p:nvGrpSpPr>
        <p:grpSpPr>
          <a:xfrm>
            <a:off x="1338960" y="2585898"/>
            <a:ext cx="929730" cy="389736"/>
            <a:chOff x="1338960" y="2585898"/>
            <a:chExt cx="929730" cy="389736"/>
          </a:xfrm>
        </p:grpSpPr>
        <p:sp>
          <p:nvSpPr>
            <p:cNvPr id="112" name="Shape"/>
            <p:cNvSpPr/>
            <p:nvPr/>
          </p:nvSpPr>
          <p:spPr>
            <a:xfrm>
              <a:off x="1338960" y="2585898"/>
              <a:ext cx="929730" cy="389736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939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5" name="SR DIR WD+C ASIA Townsend Brian Scott"/>
            <p:cNvSpPr/>
            <p:nvPr/>
          </p:nvSpPr>
          <p:spPr>
            <a:xfrm>
              <a:off x="1400002" y="2623463"/>
              <a:ext cx="807644" cy="18782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EEEEEE"/>
                  </a:solidFill>
                </a:rPr>
                <a:t>SR DIR WD+C ASIA</a:t>
              </a:r>
            </a:p>
            <a:p>
              <a:pPr algn="l"/>
              <a:r>
                <a:rPr lang="en-GB" sz="510">
                  <a:solidFill>
                    <a:srgbClr val="EEEEEE"/>
                  </a:solidFill>
                </a:rPr>
                <a:t>Townsend Brian Scott</a:t>
              </a:r>
            </a:p>
          </p:txBody>
        </p:sp>
        <p:sp>
          <p:nvSpPr>
            <p:cNvPr id="156" name="Shape"/>
            <p:cNvSpPr/>
            <p:nvPr/>
          </p:nvSpPr>
          <p:spPr>
            <a:xfrm>
              <a:off x="1353046" y="2834765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7" name="Band (CLT Group)"/>
            <p:cNvSpPr/>
            <p:nvPr/>
          </p:nvSpPr>
          <p:spPr>
            <a:xfrm>
              <a:off x="1414089" y="2858243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58" name="S"/>
            <p:cNvSpPr/>
            <p:nvPr/>
          </p:nvSpPr>
          <p:spPr>
            <a:xfrm>
              <a:off x="2141908" y="2858243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59" name="Group"/>
          <p:cNvGrpSpPr/>
          <p:nvPr/>
        </p:nvGrpSpPr>
        <p:grpSpPr>
          <a:xfrm>
            <a:off x="2371992" y="2585898"/>
            <a:ext cx="929730" cy="596342"/>
            <a:chOff x="2371992" y="2585898"/>
            <a:chExt cx="929730" cy="596342"/>
          </a:xfrm>
        </p:grpSpPr>
        <p:sp>
          <p:nvSpPr>
            <p:cNvPr id="114" name="Shape"/>
            <p:cNvSpPr/>
            <p:nvPr/>
          </p:nvSpPr>
          <p:spPr>
            <a:xfrm>
              <a:off x="2371992" y="2585898"/>
              <a:ext cx="929730" cy="59634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939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0" name="SR DIR WD+C ASIA, ,EXPERIENCE, ,DESIGN SVCS Open Position"/>
            <p:cNvSpPr/>
            <p:nvPr/>
          </p:nvSpPr>
          <p:spPr>
            <a:xfrm>
              <a:off x="2433035" y="2623463"/>
              <a:ext cx="807644" cy="39443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EEEEEE"/>
                  </a:solidFill>
                </a:rPr>
                <a:t>SR DIR WD+C ASIA EXPERIENCE DESIGN SVCS</a:t>
              </a:r>
            </a:p>
            <a:p>
              <a:pPr algn="l"/>
              <a:r>
                <a:rPr lang="en-GB" sz="51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61" name="Shape"/>
            <p:cNvSpPr/>
            <p:nvPr/>
          </p:nvSpPr>
          <p:spPr>
            <a:xfrm>
              <a:off x="2386079" y="3041371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2" name="Band (CLT Group)"/>
            <p:cNvSpPr/>
            <p:nvPr/>
          </p:nvSpPr>
          <p:spPr>
            <a:xfrm>
              <a:off x="2447122" y="3064849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3" name="S"/>
            <p:cNvSpPr/>
            <p:nvPr/>
          </p:nvSpPr>
          <p:spPr>
            <a:xfrm>
              <a:off x="3174941" y="3064849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64" name="Group"/>
          <p:cNvGrpSpPr/>
          <p:nvPr/>
        </p:nvGrpSpPr>
        <p:grpSpPr>
          <a:xfrm>
            <a:off x="3405025" y="2585898"/>
            <a:ext cx="929730" cy="596342"/>
            <a:chOff x="3405025" y="2585898"/>
            <a:chExt cx="929730" cy="596342"/>
          </a:xfrm>
        </p:grpSpPr>
        <p:sp>
          <p:nvSpPr>
            <p:cNvPr id="116" name="Shape"/>
            <p:cNvSpPr/>
            <p:nvPr/>
          </p:nvSpPr>
          <p:spPr>
            <a:xfrm>
              <a:off x="3405025" y="2585898"/>
              <a:ext cx="929730" cy="59634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939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5" name="SR DIR WD+C, ,ENVIRONMENTS, ,DESIGN Kite Paul Anthony"/>
            <p:cNvSpPr/>
            <p:nvPr/>
          </p:nvSpPr>
          <p:spPr>
            <a:xfrm>
              <a:off x="3466068" y="2623463"/>
              <a:ext cx="807644" cy="39443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EEEEEE"/>
                  </a:solidFill>
                </a:rPr>
                <a:t>SR DIR WD+C ENVIRONMENTS DESIGN</a:t>
              </a:r>
            </a:p>
            <a:p>
              <a:pPr algn="l"/>
              <a:r>
                <a:rPr lang="en-GB" sz="510">
                  <a:solidFill>
                    <a:srgbClr val="EEEEEE"/>
                  </a:solidFill>
                </a:rPr>
                <a:t>Kite Paul Anthony</a:t>
              </a:r>
            </a:p>
          </p:txBody>
        </p:sp>
        <p:sp>
          <p:nvSpPr>
            <p:cNvPr id="166" name="Shape"/>
            <p:cNvSpPr/>
            <p:nvPr/>
          </p:nvSpPr>
          <p:spPr>
            <a:xfrm>
              <a:off x="3419112" y="3041371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7" name="Band (CLT Group)"/>
            <p:cNvSpPr/>
            <p:nvPr/>
          </p:nvSpPr>
          <p:spPr>
            <a:xfrm>
              <a:off x="3480155" y="3064849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8" name="S"/>
            <p:cNvSpPr/>
            <p:nvPr/>
          </p:nvSpPr>
          <p:spPr>
            <a:xfrm>
              <a:off x="4207974" y="3064849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69" name="Group"/>
          <p:cNvGrpSpPr/>
          <p:nvPr/>
        </p:nvGrpSpPr>
        <p:grpSpPr>
          <a:xfrm>
            <a:off x="4438058" y="2585898"/>
            <a:ext cx="929730" cy="493039"/>
            <a:chOff x="4438058" y="2585898"/>
            <a:chExt cx="929730" cy="493039"/>
          </a:xfrm>
        </p:grpSpPr>
        <p:sp>
          <p:nvSpPr>
            <p:cNvPr id="118" name="Shape"/>
            <p:cNvSpPr/>
            <p:nvPr/>
          </p:nvSpPr>
          <p:spPr>
            <a:xfrm>
              <a:off x="4438058" y="2585898"/>
              <a:ext cx="929730" cy="4930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9392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0" name="WD+C ASIA, ,BUSINESS DIR Tang KaiLai"/>
            <p:cNvSpPr/>
            <p:nvPr/>
          </p:nvSpPr>
          <p:spPr>
            <a:xfrm>
              <a:off x="4499101" y="2623463"/>
              <a:ext cx="807644" cy="2911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282828"/>
                  </a:solidFill>
                </a:rPr>
                <a:t>WD+C ASIA BUSINESS DIR</a:t>
              </a:r>
            </a:p>
            <a:p>
              <a:pPr algn="l"/>
              <a:r>
                <a:rPr lang="en-GB" sz="510">
                  <a:solidFill>
                    <a:srgbClr val="282828"/>
                  </a:solidFill>
                </a:rPr>
                <a:t>Tang KaiLai</a:t>
              </a:r>
            </a:p>
          </p:txBody>
        </p:sp>
        <p:sp>
          <p:nvSpPr>
            <p:cNvPr id="171" name="Shape"/>
            <p:cNvSpPr/>
            <p:nvPr/>
          </p:nvSpPr>
          <p:spPr>
            <a:xfrm>
              <a:off x="4452145" y="2938068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2" name="Band (CLT Group)"/>
            <p:cNvSpPr/>
            <p:nvPr/>
          </p:nvSpPr>
          <p:spPr>
            <a:xfrm>
              <a:off x="4513188" y="2961546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3" name="E"/>
            <p:cNvSpPr/>
            <p:nvPr/>
          </p:nvSpPr>
          <p:spPr>
            <a:xfrm>
              <a:off x="5241007" y="2961546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74" name="Group"/>
          <p:cNvGrpSpPr/>
          <p:nvPr/>
        </p:nvGrpSpPr>
        <p:grpSpPr>
          <a:xfrm>
            <a:off x="5471091" y="2585898"/>
            <a:ext cx="929730" cy="596342"/>
            <a:chOff x="5471091" y="2585898"/>
            <a:chExt cx="929730" cy="596342"/>
          </a:xfrm>
        </p:grpSpPr>
        <p:sp>
          <p:nvSpPr>
            <p:cNvPr id="120" name="Shape"/>
            <p:cNvSpPr/>
            <p:nvPr/>
          </p:nvSpPr>
          <p:spPr>
            <a:xfrm>
              <a:off x="5471091" y="2585898"/>
              <a:ext cx="929730" cy="596342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9392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5" name="SR DIRECTOR, ,WD+C GREATER, ,CHINA Wang Kevin"/>
            <p:cNvSpPr/>
            <p:nvPr/>
          </p:nvSpPr>
          <p:spPr>
            <a:xfrm>
              <a:off x="5532134" y="2623463"/>
              <a:ext cx="807644" cy="39443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EEEEEE"/>
                  </a:solidFill>
                </a:rPr>
                <a:t>SR DIRECTOR WD+C GREATER CHINA</a:t>
              </a:r>
            </a:p>
            <a:p>
              <a:pPr algn="l"/>
              <a:r>
                <a:rPr lang="en-GB" sz="510">
                  <a:solidFill>
                    <a:srgbClr val="EEEEEE"/>
                  </a:solidFill>
                </a:rPr>
                <a:t>Wang Kevin</a:t>
              </a:r>
            </a:p>
          </p:txBody>
        </p:sp>
        <p:sp>
          <p:nvSpPr>
            <p:cNvPr id="176" name="Shape"/>
            <p:cNvSpPr/>
            <p:nvPr/>
          </p:nvSpPr>
          <p:spPr>
            <a:xfrm>
              <a:off x="5485178" y="3041371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7" name="Band (CLT Group)"/>
            <p:cNvSpPr/>
            <p:nvPr/>
          </p:nvSpPr>
          <p:spPr>
            <a:xfrm>
              <a:off x="5546221" y="3064849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8" name="S"/>
            <p:cNvSpPr/>
            <p:nvPr/>
          </p:nvSpPr>
          <p:spPr>
            <a:xfrm>
              <a:off x="6274039" y="3064849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79" name="Group"/>
          <p:cNvGrpSpPr/>
          <p:nvPr/>
        </p:nvGrpSpPr>
        <p:grpSpPr>
          <a:xfrm>
            <a:off x="6504124" y="2585898"/>
            <a:ext cx="929730" cy="493039"/>
            <a:chOff x="6504124" y="2585898"/>
            <a:chExt cx="929730" cy="493039"/>
          </a:xfrm>
        </p:grpSpPr>
        <p:sp>
          <p:nvSpPr>
            <p:cNvPr id="122" name="Shape"/>
            <p:cNvSpPr/>
            <p:nvPr/>
          </p:nvSpPr>
          <p:spPr>
            <a:xfrm>
              <a:off x="6504124" y="2585898"/>
              <a:ext cx="929730" cy="493039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75130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9392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0" name="WD+C ASIA ADMIN, ,ASSISTANT Open Position"/>
            <p:cNvSpPr/>
            <p:nvPr/>
          </p:nvSpPr>
          <p:spPr>
            <a:xfrm>
              <a:off x="6565167" y="2623463"/>
              <a:ext cx="807644" cy="29112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620" b="1">
                  <a:solidFill>
                    <a:srgbClr val="EEEEEE"/>
                  </a:solidFill>
                </a:rPr>
                <a:t>WD+C ASIA ADMIN ASSISTANT</a:t>
              </a:r>
            </a:p>
            <a:p>
              <a:pPr algn="l"/>
              <a:r>
                <a:rPr lang="en-GB" sz="51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81" name="Shape"/>
            <p:cNvSpPr/>
            <p:nvPr/>
          </p:nvSpPr>
          <p:spPr>
            <a:xfrm>
              <a:off x="6518211" y="2938068"/>
              <a:ext cx="901556" cy="126782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2" name="Band (CLT Group)"/>
            <p:cNvSpPr/>
            <p:nvPr/>
          </p:nvSpPr>
          <p:spPr>
            <a:xfrm>
              <a:off x="6579254" y="2961546"/>
              <a:ext cx="727819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8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3" name="A"/>
            <p:cNvSpPr/>
            <p:nvPr/>
          </p:nvSpPr>
          <p:spPr>
            <a:xfrm>
              <a:off x="7307072" y="2961546"/>
              <a:ext cx="51652" cy="798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80" b="1">
                  <a:solidFill>
                    <a:srgbClr val="000000"/>
                  </a:solidFill>
                </a:rPr>
                <a:t>A</a:t>
              </a:r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Categories and Product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 OF CATEGORIES AND PRODUCT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548640"/>
            <a:ext cx="1371600" cy="924560"/>
            <a:chOff x="7680960" y="54864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18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pic>
        <p:nvPicPr>
          <p:cNvPr id="6" name="Object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548640"/>
            <a:ext cx="7406640" cy="438912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Innovation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(Blank),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PRES: INNOVATION</a:t>
            </a:r>
            <a:endParaRPr lang="en-US" sz="800" dirty="0"/>
          </a:p>
        </p:txBody>
      </p:sp>
      <p:grpSp>
        <p:nvGrpSpPr>
          <p:cNvPr id="11" name="Group"/>
          <p:cNvGrpSpPr/>
          <p:nvPr/>
        </p:nvGrpSpPr>
        <p:grpSpPr>
          <a:xfrm>
            <a:off x="7680960" y="548640"/>
            <a:ext cx="1371600" cy="650240"/>
            <a:chOff x="7680960" y="548640"/>
            <a:chExt cx="1371600" cy="650240"/>
          </a:xfrm>
        </p:grpSpPr>
        <p:sp>
          <p:nvSpPr>
            <p:cNvPr id="12" name="Object1"/>
            <p:cNvSpPr/>
            <p:nvPr/>
          </p:nvSpPr>
          <p:spPr>
            <a:xfrm>
              <a:off x="7680960" y="54864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3" name="Object2"/>
            <p:cNvSpPr/>
            <p:nvPr/>
          </p:nvSpPr>
          <p:spPr>
            <a:xfrm>
              <a:off x="7680960" y="69596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4" name="Object3"/>
            <p:cNvSpPr txBox="1"/>
            <p:nvPr/>
          </p:nvSpPr>
          <p:spPr>
            <a:xfrm>
              <a:off x="7818120" y="6959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14" name="Object4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6" name="Object5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5" name="Object4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3618312" y="282420"/>
            <a:ext cx="81438" cy="131386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3"/>
            <a:endCxn id="104" idx="0"/>
          </p:cNvCxnSpPr>
          <p:nvPr/>
        </p:nvCxnSpPr>
        <p:spPr>
          <a:xfrm rot="5400000">
            <a:off x="2988526" y="1224385"/>
            <a:ext cx="27146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3"/>
            <a:endCxn id="106" idx="0"/>
          </p:cNvCxnSpPr>
          <p:nvPr/>
        </p:nvCxnSpPr>
        <p:spPr>
          <a:xfrm rot="5400000">
            <a:off x="2988526" y="1601713"/>
            <a:ext cx="27146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3"/>
            <a:endCxn id="108" idx="0"/>
          </p:cNvCxnSpPr>
          <p:nvPr/>
        </p:nvCxnSpPr>
        <p:spPr>
          <a:xfrm rot="5400000">
            <a:off x="2309877" y="1354685"/>
            <a:ext cx="81438" cy="130300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1406596" y="2461561"/>
            <a:ext cx="172377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08" idx="4"/>
            <a:endCxn id="112" idx="5"/>
          </p:cNvCxnSpPr>
          <p:nvPr/>
        </p:nvCxnSpPr>
        <p:spPr>
          <a:xfrm rot="16200000" flipH="1">
            <a:off x="1247792" y="2620365"/>
            <a:ext cx="489985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08" idx="4"/>
            <a:endCxn id="114" idx="5"/>
          </p:cNvCxnSpPr>
          <p:nvPr/>
        </p:nvCxnSpPr>
        <p:spPr>
          <a:xfrm rot="16200000" flipH="1">
            <a:off x="1088988" y="2779169"/>
            <a:ext cx="807592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08" idx="4"/>
            <a:endCxn id="116" idx="5"/>
          </p:cNvCxnSpPr>
          <p:nvPr/>
        </p:nvCxnSpPr>
        <p:spPr>
          <a:xfrm rot="16200000" flipH="1">
            <a:off x="945115" y="2923042"/>
            <a:ext cx="1095339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08" idx="4"/>
            <a:endCxn id="118" idx="5"/>
          </p:cNvCxnSpPr>
          <p:nvPr/>
        </p:nvCxnSpPr>
        <p:spPr>
          <a:xfrm rot="16200000" flipH="1">
            <a:off x="801241" y="3066916"/>
            <a:ext cx="1383087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8" idx="4"/>
            <a:endCxn id="120" idx="5"/>
          </p:cNvCxnSpPr>
          <p:nvPr/>
        </p:nvCxnSpPr>
        <p:spPr>
          <a:xfrm rot="16200000" flipH="1">
            <a:off x="642437" y="3225720"/>
            <a:ext cx="1700694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08" idx="4"/>
            <a:endCxn id="122" idx="5"/>
          </p:cNvCxnSpPr>
          <p:nvPr/>
        </p:nvCxnSpPr>
        <p:spPr>
          <a:xfrm rot="16200000" flipH="1">
            <a:off x="483634" y="3384524"/>
            <a:ext cx="2018302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08" idx="4"/>
            <a:endCxn id="124" idx="5"/>
          </p:cNvCxnSpPr>
          <p:nvPr/>
        </p:nvCxnSpPr>
        <p:spPr>
          <a:xfrm rot="16200000" flipH="1">
            <a:off x="324830" y="3543327"/>
            <a:ext cx="2335909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06" idx="3"/>
            <a:endCxn id="126" idx="0"/>
          </p:cNvCxnSpPr>
          <p:nvPr/>
        </p:nvCxnSpPr>
        <p:spPr>
          <a:xfrm rot="5400000">
            <a:off x="2630199" y="1675007"/>
            <a:ext cx="81438" cy="66236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6" idx="4"/>
            <a:endCxn id="128" idx="5"/>
          </p:cNvCxnSpPr>
          <p:nvPr/>
        </p:nvCxnSpPr>
        <p:spPr>
          <a:xfrm rot="16200000" flipH="1">
            <a:off x="2047240" y="2461561"/>
            <a:ext cx="172377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26" idx="4"/>
            <a:endCxn id="130" idx="5"/>
          </p:cNvCxnSpPr>
          <p:nvPr/>
        </p:nvCxnSpPr>
        <p:spPr>
          <a:xfrm rot="16200000" flipH="1">
            <a:off x="1858576" y="2650226"/>
            <a:ext cx="549706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26" idx="4"/>
            <a:endCxn id="132" idx="5"/>
          </p:cNvCxnSpPr>
          <p:nvPr/>
        </p:nvCxnSpPr>
        <p:spPr>
          <a:xfrm rot="16200000" flipH="1">
            <a:off x="1669911" y="2838890"/>
            <a:ext cx="927035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26" idx="4"/>
            <a:endCxn id="134" idx="5"/>
          </p:cNvCxnSpPr>
          <p:nvPr/>
        </p:nvCxnSpPr>
        <p:spPr>
          <a:xfrm rot="16200000" flipH="1">
            <a:off x="1511108" y="2997694"/>
            <a:ext cx="1244642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06" idx="3"/>
            <a:endCxn id="136" idx="0"/>
          </p:cNvCxnSpPr>
          <p:nvPr/>
        </p:nvCxnSpPr>
        <p:spPr>
          <a:xfrm rot="5400000">
            <a:off x="2950522" y="1995330"/>
            <a:ext cx="81438" cy="2171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6" idx="4"/>
            <a:endCxn id="138" idx="5"/>
          </p:cNvCxnSpPr>
          <p:nvPr/>
        </p:nvCxnSpPr>
        <p:spPr>
          <a:xfrm rot="16200000" flipH="1">
            <a:off x="2702815" y="2446631"/>
            <a:ext cx="142517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6" idx="4"/>
            <a:endCxn id="140" idx="5"/>
          </p:cNvCxnSpPr>
          <p:nvPr/>
        </p:nvCxnSpPr>
        <p:spPr>
          <a:xfrm rot="16200000" flipH="1">
            <a:off x="2573872" y="2575574"/>
            <a:ext cx="400403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36" idx="4"/>
            <a:endCxn id="142" idx="5"/>
          </p:cNvCxnSpPr>
          <p:nvPr/>
        </p:nvCxnSpPr>
        <p:spPr>
          <a:xfrm rot="16200000" flipH="1">
            <a:off x="2444928" y="2704518"/>
            <a:ext cx="658290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36" idx="4"/>
            <a:endCxn id="144" idx="5"/>
          </p:cNvCxnSpPr>
          <p:nvPr/>
        </p:nvCxnSpPr>
        <p:spPr>
          <a:xfrm rot="16200000" flipH="1">
            <a:off x="2315985" y="2833461"/>
            <a:ext cx="916176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36" idx="4"/>
            <a:endCxn id="146" idx="5"/>
          </p:cNvCxnSpPr>
          <p:nvPr/>
        </p:nvCxnSpPr>
        <p:spPr>
          <a:xfrm rot="16200000" flipH="1">
            <a:off x="2187042" y="2962404"/>
            <a:ext cx="1174063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36" idx="4"/>
            <a:endCxn id="148" idx="5"/>
          </p:cNvCxnSpPr>
          <p:nvPr/>
        </p:nvCxnSpPr>
        <p:spPr>
          <a:xfrm rot="16200000" flipH="1">
            <a:off x="2058099" y="3091347"/>
            <a:ext cx="1431949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06" idx="3"/>
            <a:endCxn id="150" idx="0"/>
          </p:cNvCxnSpPr>
          <p:nvPr/>
        </p:nvCxnSpPr>
        <p:spPr>
          <a:xfrm rot="16200000" flipH="1">
            <a:off x="3270844" y="1696724"/>
            <a:ext cx="81438" cy="61892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50" idx="4"/>
            <a:endCxn id="152" idx="5"/>
          </p:cNvCxnSpPr>
          <p:nvPr/>
        </p:nvCxnSpPr>
        <p:spPr>
          <a:xfrm rot="16200000" flipH="1">
            <a:off x="3343459" y="2327189"/>
            <a:ext cx="142517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06" idx="3"/>
            <a:endCxn id="154" idx="0"/>
          </p:cNvCxnSpPr>
          <p:nvPr/>
        </p:nvCxnSpPr>
        <p:spPr>
          <a:xfrm rot="16200000" flipH="1">
            <a:off x="3612883" y="1354685"/>
            <a:ext cx="81438" cy="130300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01" idx="3"/>
            <a:endCxn id="156" idx="0"/>
          </p:cNvCxnSpPr>
          <p:nvPr/>
        </p:nvCxnSpPr>
        <p:spPr>
          <a:xfrm rot="16200000" flipH="1">
            <a:off x="4481553" y="733043"/>
            <a:ext cx="81438" cy="41261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6" idx="4"/>
            <a:endCxn id="158" idx="5"/>
          </p:cNvCxnSpPr>
          <p:nvPr/>
        </p:nvCxnSpPr>
        <p:spPr>
          <a:xfrm rot="16200000" flipH="1">
            <a:off x="4421153" y="1409656"/>
            <a:ext cx="202238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8" idx="4"/>
            <a:endCxn id="160" idx="5"/>
          </p:cNvCxnSpPr>
          <p:nvPr/>
        </p:nvCxnSpPr>
        <p:spPr>
          <a:xfrm rot="16200000" flipH="1">
            <a:off x="4495805" y="1799200"/>
            <a:ext cx="226669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60" idx="4"/>
            <a:endCxn id="162" idx="5"/>
          </p:cNvCxnSpPr>
          <p:nvPr/>
        </p:nvCxnSpPr>
        <p:spPr>
          <a:xfrm rot="16200000" flipH="1">
            <a:off x="4594887" y="2213176"/>
            <a:ext cx="202238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0" idx="4"/>
            <a:endCxn id="164" idx="5"/>
          </p:cNvCxnSpPr>
          <p:nvPr/>
        </p:nvCxnSpPr>
        <p:spPr>
          <a:xfrm rot="16200000" flipH="1">
            <a:off x="4406223" y="2401840"/>
            <a:ext cx="579566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64" idx="4"/>
            <a:endCxn id="166" idx="5"/>
          </p:cNvCxnSpPr>
          <p:nvPr/>
        </p:nvCxnSpPr>
        <p:spPr>
          <a:xfrm rot="16200000" flipH="1">
            <a:off x="4696685" y="2952903"/>
            <a:ext cx="172377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60" idx="4"/>
            <a:endCxn id="168" idx="5"/>
          </p:cNvCxnSpPr>
          <p:nvPr/>
        </p:nvCxnSpPr>
        <p:spPr>
          <a:xfrm rot="16200000" flipH="1">
            <a:off x="4058755" y="2749308"/>
            <a:ext cx="1274503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60" idx="4"/>
            <a:endCxn id="170" idx="5"/>
          </p:cNvCxnSpPr>
          <p:nvPr/>
        </p:nvCxnSpPr>
        <p:spPr>
          <a:xfrm rot="16200000" flipH="1">
            <a:off x="3870091" y="2937973"/>
            <a:ext cx="1651831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60" idx="4"/>
            <a:endCxn id="172" idx="5"/>
          </p:cNvCxnSpPr>
          <p:nvPr/>
        </p:nvCxnSpPr>
        <p:spPr>
          <a:xfrm rot="16200000" flipH="1">
            <a:off x="3696356" y="3111707"/>
            <a:ext cx="1999300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01" idx="3"/>
            <a:endCxn id="174" idx="0"/>
          </p:cNvCxnSpPr>
          <p:nvPr/>
        </p:nvCxnSpPr>
        <p:spPr>
          <a:xfrm rot="16200000" flipH="1">
            <a:off x="4932176" y="282420"/>
            <a:ext cx="81438" cy="131386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74" idx="4"/>
            <a:endCxn id="176" idx="5"/>
          </p:cNvCxnSpPr>
          <p:nvPr/>
        </p:nvCxnSpPr>
        <p:spPr>
          <a:xfrm rot="16200000" flipH="1">
            <a:off x="5322399" y="1349935"/>
            <a:ext cx="202238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6" idx="4"/>
            <a:endCxn id="178" idx="5"/>
          </p:cNvCxnSpPr>
          <p:nvPr/>
        </p:nvCxnSpPr>
        <p:spPr>
          <a:xfrm rot="16200000" flipH="1">
            <a:off x="5394335" y="1742194"/>
            <a:ext cx="232098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8" idx="4"/>
            <a:endCxn id="180" idx="5"/>
          </p:cNvCxnSpPr>
          <p:nvPr/>
        </p:nvCxnSpPr>
        <p:spPr>
          <a:xfrm rot="16200000" flipH="1">
            <a:off x="5496133" y="2164313"/>
            <a:ext cx="202238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8" idx="4"/>
            <a:endCxn id="182" idx="5"/>
          </p:cNvCxnSpPr>
          <p:nvPr/>
        </p:nvCxnSpPr>
        <p:spPr>
          <a:xfrm rot="16200000" flipH="1">
            <a:off x="5307468" y="2352978"/>
            <a:ext cx="579566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78" idx="4"/>
            <a:endCxn id="184" idx="5"/>
          </p:cNvCxnSpPr>
          <p:nvPr/>
        </p:nvCxnSpPr>
        <p:spPr>
          <a:xfrm rot="16200000" flipH="1">
            <a:off x="5118804" y="2541642"/>
            <a:ext cx="956895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74" idx="4"/>
            <a:endCxn id="186" idx="5"/>
          </p:cNvCxnSpPr>
          <p:nvPr/>
        </p:nvCxnSpPr>
        <p:spPr>
          <a:xfrm rot="16200000" flipH="1">
            <a:off x="4349216" y="2323117"/>
            <a:ext cx="2148602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86" idx="4"/>
            <a:endCxn id="188" idx="5"/>
          </p:cNvCxnSpPr>
          <p:nvPr/>
        </p:nvCxnSpPr>
        <p:spPr>
          <a:xfrm rot="16200000" flipH="1">
            <a:off x="5424196" y="3658698"/>
            <a:ext cx="172377" cy="4343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90" name="Group"/>
          <p:cNvGrpSpPr/>
          <p:nvPr/>
        </p:nvGrpSpPr>
        <p:grpSpPr>
          <a:xfrm>
            <a:off x="4047218" y="610886"/>
            <a:ext cx="537490" cy="285033"/>
            <a:chOff x="4047218" y="610886"/>
            <a:chExt cx="537490" cy="285033"/>
          </a:xfrm>
        </p:grpSpPr>
        <p:sp>
          <p:nvSpPr>
            <p:cNvPr id="101" name="Shape"/>
            <p:cNvSpPr/>
            <p:nvPr/>
          </p:nvSpPr>
          <p:spPr>
            <a:xfrm>
              <a:off x="4047218" y="610886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430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1" name="VP, NIKE EXPLORE, ,TEAM Wilson Shane Anthony"/>
            <p:cNvSpPr/>
            <p:nvPr/>
          </p:nvSpPr>
          <p:spPr>
            <a:xfrm>
              <a:off x="4082508" y="632603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AAAAAA"/>
                  </a:solidFill>
                </a:rPr>
                <a:t>VP, NIKE EXPLORE TEAM</a:t>
              </a:r>
            </a:p>
            <a:p>
              <a:pPr algn="l"/>
              <a:r>
                <a:rPr lang="en-GB" sz="290">
                  <a:solidFill>
                    <a:srgbClr val="AAAAAA"/>
                  </a:solidFill>
                </a:rPr>
                <a:t>Wilson Shane Anthony</a:t>
              </a:r>
            </a:p>
          </p:txBody>
        </p:sp>
        <p:sp>
          <p:nvSpPr>
            <p:cNvPr id="192" name="Shape"/>
            <p:cNvSpPr/>
            <p:nvPr/>
          </p:nvSpPr>
          <p:spPr>
            <a:xfrm>
              <a:off x="4055362" y="814481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3" name="Band (CLT Group)"/>
            <p:cNvSpPr/>
            <p:nvPr/>
          </p:nvSpPr>
          <p:spPr>
            <a:xfrm>
              <a:off x="4090651" y="828054"/>
              <a:ext cx="380044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94" name="CLT"/>
            <p:cNvSpPr/>
            <p:nvPr/>
          </p:nvSpPr>
          <p:spPr>
            <a:xfrm>
              <a:off x="4470695" y="828054"/>
              <a:ext cx="70580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95" name="Group"/>
          <p:cNvGrpSpPr/>
          <p:nvPr/>
        </p:nvGrpSpPr>
        <p:grpSpPr>
          <a:xfrm>
            <a:off x="2733354" y="982786"/>
            <a:ext cx="537490" cy="225312"/>
            <a:chOff x="2733354" y="982786"/>
            <a:chExt cx="537490" cy="225312"/>
          </a:xfrm>
        </p:grpSpPr>
        <p:sp>
          <p:nvSpPr>
            <p:cNvPr id="102" name="Shape"/>
            <p:cNvSpPr/>
            <p:nvPr/>
          </p:nvSpPr>
          <p:spPr>
            <a:xfrm>
              <a:off x="2733354" y="982786"/>
              <a:ext cx="537490" cy="22531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430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6" name="VP, NXT FOOTWEAR Gomez Kathleen"/>
            <p:cNvSpPr/>
            <p:nvPr/>
          </p:nvSpPr>
          <p:spPr>
            <a:xfrm>
              <a:off x="2768644" y="1004503"/>
              <a:ext cx="466911" cy="10858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AAAAAA"/>
                  </a:solidFill>
                </a:rPr>
                <a:t>VP, NXT FOOTWEAR</a:t>
              </a:r>
            </a:p>
            <a:p>
              <a:pPr algn="l"/>
              <a:r>
                <a:rPr lang="en-GB" sz="290">
                  <a:solidFill>
                    <a:srgbClr val="AAAAAA"/>
                  </a:solidFill>
                </a:rPr>
                <a:t>Gomez Kathleen</a:t>
              </a:r>
            </a:p>
          </p:txBody>
        </p:sp>
        <p:sp>
          <p:nvSpPr>
            <p:cNvPr id="197" name="Shape"/>
            <p:cNvSpPr/>
            <p:nvPr/>
          </p:nvSpPr>
          <p:spPr>
            <a:xfrm>
              <a:off x="2741498" y="1126659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8" name="Band (CLT Group)"/>
            <p:cNvSpPr/>
            <p:nvPr/>
          </p:nvSpPr>
          <p:spPr>
            <a:xfrm>
              <a:off x="2776787" y="1140232"/>
              <a:ext cx="380044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99" name="CLT"/>
            <p:cNvSpPr/>
            <p:nvPr/>
          </p:nvSpPr>
          <p:spPr>
            <a:xfrm>
              <a:off x="3156831" y="1140232"/>
              <a:ext cx="70580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2733354" y="1240672"/>
            <a:ext cx="537490" cy="344754"/>
            <a:chOff x="2733354" y="1240672"/>
            <a:chExt cx="537490" cy="344754"/>
          </a:xfrm>
        </p:grpSpPr>
        <p:sp>
          <p:nvSpPr>
            <p:cNvPr id="104" name="Shape"/>
            <p:cNvSpPr/>
            <p:nvPr/>
          </p:nvSpPr>
          <p:spPr>
            <a:xfrm>
              <a:off x="2733354" y="1240672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430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1" name="VP, NXT FOOTWEAR, ,PRODUCT, ,CREATION Roth Stephen"/>
            <p:cNvSpPr/>
            <p:nvPr/>
          </p:nvSpPr>
          <p:spPr>
            <a:xfrm>
              <a:off x="2768644" y="1262389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AAAAAA"/>
                  </a:solidFill>
                </a:rPr>
                <a:t>VP, NXT FOOTWEAR PRODUCT CREATION</a:t>
              </a:r>
            </a:p>
            <a:p>
              <a:pPr algn="l"/>
              <a:r>
                <a:rPr lang="en-GB" sz="290">
                  <a:solidFill>
                    <a:srgbClr val="AAAAAA"/>
                  </a:solidFill>
                </a:rPr>
                <a:t>Roth Stephen</a:t>
              </a:r>
            </a:p>
          </p:txBody>
        </p:sp>
        <p:sp>
          <p:nvSpPr>
            <p:cNvPr id="202" name="Shape"/>
            <p:cNvSpPr/>
            <p:nvPr/>
          </p:nvSpPr>
          <p:spPr>
            <a:xfrm>
              <a:off x="2741498" y="1503988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3" name="Band (CLT Group)"/>
            <p:cNvSpPr/>
            <p:nvPr/>
          </p:nvSpPr>
          <p:spPr>
            <a:xfrm>
              <a:off x="2776787" y="1517561"/>
              <a:ext cx="380044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04" name="CLT"/>
            <p:cNvSpPr/>
            <p:nvPr/>
          </p:nvSpPr>
          <p:spPr>
            <a:xfrm>
              <a:off x="3156831" y="1517561"/>
              <a:ext cx="70580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05" name="Group"/>
          <p:cNvGrpSpPr/>
          <p:nvPr/>
        </p:nvGrpSpPr>
        <p:grpSpPr>
          <a:xfrm>
            <a:off x="2733354" y="1618001"/>
            <a:ext cx="537490" cy="344754"/>
            <a:chOff x="2733354" y="1618001"/>
            <a:chExt cx="537490" cy="344754"/>
          </a:xfrm>
        </p:grpSpPr>
        <p:sp>
          <p:nvSpPr>
            <p:cNvPr id="106" name="Shape"/>
            <p:cNvSpPr/>
            <p:nvPr/>
          </p:nvSpPr>
          <p:spPr>
            <a:xfrm>
              <a:off x="2733354" y="1618001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5430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6" name="INP: SR. COUNTRY, ,INNOVATION, ,DIRECTOR Smith Benjamin"/>
            <p:cNvSpPr/>
            <p:nvPr/>
          </p:nvSpPr>
          <p:spPr>
            <a:xfrm>
              <a:off x="2768644" y="1639718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EEEEEE"/>
                  </a:solidFill>
                </a:rPr>
                <a:t>INP: SR. COUNTRY INNOVATION DIRECTOR</a:t>
              </a:r>
            </a:p>
            <a:p>
              <a:pPr algn="l"/>
              <a:r>
                <a:rPr lang="en-GB" sz="290">
                  <a:solidFill>
                    <a:srgbClr val="EEEEEE"/>
                  </a:solidFill>
                </a:rPr>
                <a:t>Smith Benjamin</a:t>
              </a:r>
            </a:p>
          </p:txBody>
        </p:sp>
        <p:sp>
          <p:nvSpPr>
            <p:cNvPr id="207" name="Shape"/>
            <p:cNvSpPr/>
            <p:nvPr/>
          </p:nvSpPr>
          <p:spPr>
            <a:xfrm>
              <a:off x="2741498" y="1881317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8" name="Band (CLT Group)"/>
            <p:cNvSpPr/>
            <p:nvPr/>
          </p:nvSpPr>
          <p:spPr>
            <a:xfrm>
              <a:off x="2776787" y="1894890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9" name="S"/>
            <p:cNvSpPr/>
            <p:nvPr/>
          </p:nvSpPr>
          <p:spPr>
            <a:xfrm>
              <a:off x="3197550" y="1894890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10" name="Group"/>
          <p:cNvGrpSpPr/>
          <p:nvPr/>
        </p:nvGrpSpPr>
        <p:grpSpPr>
          <a:xfrm>
            <a:off x="1430348" y="2049622"/>
            <a:ext cx="537490" cy="344754"/>
            <a:chOff x="1430348" y="2049622"/>
            <a:chExt cx="537490" cy="344754"/>
          </a:xfrm>
        </p:grpSpPr>
        <p:sp>
          <p:nvSpPr>
            <p:cNvPr id="108" name="Shape"/>
            <p:cNvSpPr/>
            <p:nvPr/>
          </p:nvSpPr>
          <p:spPr>
            <a:xfrm>
              <a:off x="1430348" y="2049622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1" name="INP: INNOVATION, ,ENG/COSTING, ,DIRECTOR Joubert Michael Francois"/>
            <p:cNvSpPr/>
            <p:nvPr/>
          </p:nvSpPr>
          <p:spPr>
            <a:xfrm>
              <a:off x="1465638" y="2071338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INP: INNOVATION ENG/COSTING DIRECTOR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Joubert Michael Francois</a:t>
              </a:r>
            </a:p>
          </p:txBody>
        </p:sp>
        <p:sp>
          <p:nvSpPr>
            <p:cNvPr id="212" name="Shape"/>
            <p:cNvSpPr/>
            <p:nvPr/>
          </p:nvSpPr>
          <p:spPr>
            <a:xfrm>
              <a:off x="1438492" y="2312937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3" name="Band (CLT Group)"/>
            <p:cNvSpPr/>
            <p:nvPr/>
          </p:nvSpPr>
          <p:spPr>
            <a:xfrm>
              <a:off x="1473782" y="2326510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4" name="E"/>
            <p:cNvSpPr/>
            <p:nvPr/>
          </p:nvSpPr>
          <p:spPr>
            <a:xfrm>
              <a:off x="1894544" y="2326510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5" name="Group"/>
          <p:cNvGrpSpPr/>
          <p:nvPr/>
        </p:nvGrpSpPr>
        <p:grpSpPr>
          <a:xfrm>
            <a:off x="1517216" y="2426950"/>
            <a:ext cx="537490" cy="285033"/>
            <a:chOff x="1517216" y="2426950"/>
            <a:chExt cx="537490" cy="285033"/>
          </a:xfrm>
        </p:grpSpPr>
        <p:sp>
          <p:nvSpPr>
            <p:cNvPr id="110" name="Shape"/>
            <p:cNvSpPr/>
            <p:nvPr/>
          </p:nvSpPr>
          <p:spPr>
            <a:xfrm>
              <a:off x="1517216" y="2426950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6" name="INNOVATION, ,ENGINEER II Lin Spencer"/>
            <p:cNvSpPr/>
            <p:nvPr/>
          </p:nvSpPr>
          <p:spPr>
            <a:xfrm>
              <a:off x="1552505" y="2448667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INNOVATION ENGINEER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Lin Spencer</a:t>
              </a:r>
            </a:p>
          </p:txBody>
        </p:sp>
        <p:sp>
          <p:nvSpPr>
            <p:cNvPr id="217" name="Shape"/>
            <p:cNvSpPr/>
            <p:nvPr/>
          </p:nvSpPr>
          <p:spPr>
            <a:xfrm>
              <a:off x="1525359" y="2630545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8" name="Band (CLT Group)"/>
            <p:cNvSpPr/>
            <p:nvPr/>
          </p:nvSpPr>
          <p:spPr>
            <a:xfrm>
              <a:off x="1560649" y="2644118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9" name="U"/>
            <p:cNvSpPr/>
            <p:nvPr/>
          </p:nvSpPr>
          <p:spPr>
            <a:xfrm>
              <a:off x="1981411" y="2644118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0" name="Group"/>
          <p:cNvGrpSpPr/>
          <p:nvPr/>
        </p:nvGrpSpPr>
        <p:grpSpPr>
          <a:xfrm>
            <a:off x="1517216" y="2744558"/>
            <a:ext cx="537490" cy="285033"/>
            <a:chOff x="1517216" y="2744558"/>
            <a:chExt cx="537490" cy="285033"/>
          </a:xfrm>
        </p:grpSpPr>
        <p:sp>
          <p:nvSpPr>
            <p:cNvPr id="112" name="Shape"/>
            <p:cNvSpPr/>
            <p:nvPr/>
          </p:nvSpPr>
          <p:spPr>
            <a:xfrm>
              <a:off x="1517216" y="2744558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1" name="AUTOMATION, ,ENGINEER II Wang Jason"/>
            <p:cNvSpPr/>
            <p:nvPr/>
          </p:nvSpPr>
          <p:spPr>
            <a:xfrm>
              <a:off x="1552505" y="2766275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AUTOMATION ENGINEER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Wang Jason</a:t>
              </a:r>
            </a:p>
          </p:txBody>
        </p:sp>
        <p:sp>
          <p:nvSpPr>
            <p:cNvPr id="222" name="Shape"/>
            <p:cNvSpPr/>
            <p:nvPr/>
          </p:nvSpPr>
          <p:spPr>
            <a:xfrm>
              <a:off x="1525359" y="2948152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3" name="Band (CLT Group)"/>
            <p:cNvSpPr/>
            <p:nvPr/>
          </p:nvSpPr>
          <p:spPr>
            <a:xfrm>
              <a:off x="1560649" y="2961725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4" name="U"/>
            <p:cNvSpPr/>
            <p:nvPr/>
          </p:nvSpPr>
          <p:spPr>
            <a:xfrm>
              <a:off x="1981411" y="2961725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5" name="Group"/>
          <p:cNvGrpSpPr/>
          <p:nvPr/>
        </p:nvGrpSpPr>
        <p:grpSpPr>
          <a:xfrm>
            <a:off x="1517216" y="3062165"/>
            <a:ext cx="537490" cy="285033"/>
            <a:chOff x="1517216" y="3062165"/>
            <a:chExt cx="537490" cy="285033"/>
          </a:xfrm>
        </p:grpSpPr>
        <p:sp>
          <p:nvSpPr>
            <p:cNvPr id="114" name="Shape"/>
            <p:cNvSpPr/>
            <p:nvPr/>
          </p:nvSpPr>
          <p:spPr>
            <a:xfrm>
              <a:off x="1517216" y="3062165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6" name="AUTOMATION, ,ENGINEER II Wu Hunter"/>
            <p:cNvSpPr/>
            <p:nvPr/>
          </p:nvSpPr>
          <p:spPr>
            <a:xfrm>
              <a:off x="1552505" y="3083882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AUTOMATION ENGINEER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Wu Hunter</a:t>
              </a:r>
            </a:p>
          </p:txBody>
        </p:sp>
        <p:sp>
          <p:nvSpPr>
            <p:cNvPr id="227" name="Shape"/>
            <p:cNvSpPr/>
            <p:nvPr/>
          </p:nvSpPr>
          <p:spPr>
            <a:xfrm>
              <a:off x="1525359" y="3265760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8" name="Band (CLT Group)"/>
            <p:cNvSpPr/>
            <p:nvPr/>
          </p:nvSpPr>
          <p:spPr>
            <a:xfrm>
              <a:off x="1560649" y="3279333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9" name="U"/>
            <p:cNvSpPr/>
            <p:nvPr/>
          </p:nvSpPr>
          <p:spPr>
            <a:xfrm>
              <a:off x="1981411" y="3279333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0" name="Group"/>
          <p:cNvGrpSpPr/>
          <p:nvPr/>
        </p:nvGrpSpPr>
        <p:grpSpPr>
          <a:xfrm>
            <a:off x="1517216" y="3379773"/>
            <a:ext cx="537490" cy="225312"/>
            <a:chOff x="1517216" y="3379773"/>
            <a:chExt cx="537490" cy="225312"/>
          </a:xfrm>
        </p:grpSpPr>
        <p:sp>
          <p:nvSpPr>
            <p:cNvPr id="116" name="Shape"/>
            <p:cNvSpPr/>
            <p:nvPr/>
          </p:nvSpPr>
          <p:spPr>
            <a:xfrm>
              <a:off x="1517216" y="3379773"/>
              <a:ext cx="537490" cy="22531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1" name="COST MODELER II Cheng Leon"/>
            <p:cNvSpPr/>
            <p:nvPr/>
          </p:nvSpPr>
          <p:spPr>
            <a:xfrm>
              <a:off x="1552505" y="3401490"/>
              <a:ext cx="466911" cy="10858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COST MODELER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Cheng Leon</a:t>
              </a:r>
            </a:p>
          </p:txBody>
        </p:sp>
        <p:sp>
          <p:nvSpPr>
            <p:cNvPr id="232" name="Shape"/>
            <p:cNvSpPr/>
            <p:nvPr/>
          </p:nvSpPr>
          <p:spPr>
            <a:xfrm>
              <a:off x="1525359" y="3523646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3" name="Band (CLT Group)"/>
            <p:cNvSpPr/>
            <p:nvPr/>
          </p:nvSpPr>
          <p:spPr>
            <a:xfrm>
              <a:off x="1560649" y="3537219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4" name="U"/>
            <p:cNvSpPr/>
            <p:nvPr/>
          </p:nvSpPr>
          <p:spPr>
            <a:xfrm>
              <a:off x="1981411" y="3537219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5" name="Group"/>
          <p:cNvGrpSpPr/>
          <p:nvPr/>
        </p:nvGrpSpPr>
        <p:grpSpPr>
          <a:xfrm>
            <a:off x="1517216" y="3637659"/>
            <a:ext cx="537490" cy="285033"/>
            <a:chOff x="1517216" y="3637659"/>
            <a:chExt cx="537490" cy="285033"/>
          </a:xfrm>
        </p:grpSpPr>
        <p:sp>
          <p:nvSpPr>
            <p:cNvPr id="118" name="Shape"/>
            <p:cNvSpPr/>
            <p:nvPr/>
          </p:nvSpPr>
          <p:spPr>
            <a:xfrm>
              <a:off x="1517216" y="3637659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6" name="AUTOMATION, ,ENGINEER II Chien Tai"/>
            <p:cNvSpPr/>
            <p:nvPr/>
          </p:nvSpPr>
          <p:spPr>
            <a:xfrm>
              <a:off x="1552505" y="3659376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AUTOMATION ENGINEER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Chien Tai</a:t>
              </a:r>
            </a:p>
          </p:txBody>
        </p:sp>
        <p:sp>
          <p:nvSpPr>
            <p:cNvPr id="237" name="Shape"/>
            <p:cNvSpPr/>
            <p:nvPr/>
          </p:nvSpPr>
          <p:spPr>
            <a:xfrm>
              <a:off x="1525359" y="3841254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8" name="Band (CLT Group)"/>
            <p:cNvSpPr/>
            <p:nvPr/>
          </p:nvSpPr>
          <p:spPr>
            <a:xfrm>
              <a:off x="1560649" y="3854827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9" name="U"/>
            <p:cNvSpPr/>
            <p:nvPr/>
          </p:nvSpPr>
          <p:spPr>
            <a:xfrm>
              <a:off x="1981411" y="3854827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0" name="Group"/>
          <p:cNvGrpSpPr/>
          <p:nvPr/>
        </p:nvGrpSpPr>
        <p:grpSpPr>
          <a:xfrm>
            <a:off x="1517216" y="3955267"/>
            <a:ext cx="537490" cy="285033"/>
            <a:chOff x="1517216" y="3955267"/>
            <a:chExt cx="537490" cy="285033"/>
          </a:xfrm>
        </p:grpSpPr>
        <p:sp>
          <p:nvSpPr>
            <p:cNvPr id="120" name="Shape"/>
            <p:cNvSpPr/>
            <p:nvPr/>
          </p:nvSpPr>
          <p:spPr>
            <a:xfrm>
              <a:off x="1517216" y="3955267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1" name="INNOVATION, ,ENGINEER II Hung Eugene"/>
            <p:cNvSpPr/>
            <p:nvPr/>
          </p:nvSpPr>
          <p:spPr>
            <a:xfrm>
              <a:off x="1552505" y="3976984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INNOVATION ENGINEER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Hung Eugene</a:t>
              </a:r>
            </a:p>
          </p:txBody>
        </p:sp>
        <p:sp>
          <p:nvSpPr>
            <p:cNvPr id="242" name="Shape"/>
            <p:cNvSpPr/>
            <p:nvPr/>
          </p:nvSpPr>
          <p:spPr>
            <a:xfrm>
              <a:off x="1525359" y="4158862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3" name="Band (CLT Group)"/>
            <p:cNvSpPr/>
            <p:nvPr/>
          </p:nvSpPr>
          <p:spPr>
            <a:xfrm>
              <a:off x="1560649" y="4172435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4" name="U"/>
            <p:cNvSpPr/>
            <p:nvPr/>
          </p:nvSpPr>
          <p:spPr>
            <a:xfrm>
              <a:off x="1981411" y="4172435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5" name="Group"/>
          <p:cNvGrpSpPr/>
          <p:nvPr/>
        </p:nvGrpSpPr>
        <p:grpSpPr>
          <a:xfrm>
            <a:off x="1517216" y="4272875"/>
            <a:ext cx="537490" cy="285033"/>
            <a:chOff x="1517216" y="4272875"/>
            <a:chExt cx="537490" cy="285033"/>
          </a:xfrm>
        </p:grpSpPr>
        <p:sp>
          <p:nvSpPr>
            <p:cNvPr id="122" name="Shape"/>
            <p:cNvSpPr/>
            <p:nvPr/>
          </p:nvSpPr>
          <p:spPr>
            <a:xfrm>
              <a:off x="1517216" y="4272875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6" name="INNOVATION, ,ENGINEER II Lee Andy"/>
            <p:cNvSpPr/>
            <p:nvPr/>
          </p:nvSpPr>
          <p:spPr>
            <a:xfrm>
              <a:off x="1552505" y="4294591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INNOVATION ENGINEER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Lee Andy</a:t>
              </a:r>
            </a:p>
          </p:txBody>
        </p:sp>
        <p:sp>
          <p:nvSpPr>
            <p:cNvPr id="247" name="Shape"/>
            <p:cNvSpPr/>
            <p:nvPr/>
          </p:nvSpPr>
          <p:spPr>
            <a:xfrm>
              <a:off x="1525359" y="4476469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8" name="Band (CLT Group)"/>
            <p:cNvSpPr/>
            <p:nvPr/>
          </p:nvSpPr>
          <p:spPr>
            <a:xfrm>
              <a:off x="1560649" y="4490042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9" name="U"/>
            <p:cNvSpPr/>
            <p:nvPr/>
          </p:nvSpPr>
          <p:spPr>
            <a:xfrm>
              <a:off x="1981411" y="4490042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0" name="Group"/>
          <p:cNvGrpSpPr/>
          <p:nvPr/>
        </p:nvGrpSpPr>
        <p:grpSpPr>
          <a:xfrm>
            <a:off x="1517216" y="4590482"/>
            <a:ext cx="537490" cy="285033"/>
            <a:chOff x="1517216" y="4590482"/>
            <a:chExt cx="537490" cy="285033"/>
          </a:xfrm>
        </p:grpSpPr>
        <p:sp>
          <p:nvSpPr>
            <p:cNvPr id="124" name="Shape"/>
            <p:cNvSpPr/>
            <p:nvPr/>
          </p:nvSpPr>
          <p:spPr>
            <a:xfrm>
              <a:off x="1517216" y="4590482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1" name="INNOVATION, ,ENGINEER II Tang Kai Yao"/>
            <p:cNvSpPr/>
            <p:nvPr/>
          </p:nvSpPr>
          <p:spPr>
            <a:xfrm>
              <a:off x="1552505" y="4612199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INNOVATION ENGINEER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Tang Kai Yao</a:t>
              </a:r>
            </a:p>
          </p:txBody>
        </p:sp>
        <p:sp>
          <p:nvSpPr>
            <p:cNvPr id="252" name="Shape"/>
            <p:cNvSpPr/>
            <p:nvPr/>
          </p:nvSpPr>
          <p:spPr>
            <a:xfrm>
              <a:off x="1525359" y="4794077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3" name="Band (CLT Group)"/>
            <p:cNvSpPr/>
            <p:nvPr/>
          </p:nvSpPr>
          <p:spPr>
            <a:xfrm>
              <a:off x="1560649" y="4807650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4" name="U"/>
            <p:cNvSpPr/>
            <p:nvPr/>
          </p:nvSpPr>
          <p:spPr>
            <a:xfrm>
              <a:off x="1981411" y="4807650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5" name="Group"/>
          <p:cNvGrpSpPr/>
          <p:nvPr/>
        </p:nvGrpSpPr>
        <p:grpSpPr>
          <a:xfrm>
            <a:off x="2070993" y="2049622"/>
            <a:ext cx="537490" cy="344754"/>
            <a:chOff x="2070993" y="2049622"/>
            <a:chExt cx="537490" cy="344754"/>
          </a:xfrm>
        </p:grpSpPr>
        <p:sp>
          <p:nvSpPr>
            <p:cNvPr id="126" name="Shape"/>
            <p:cNvSpPr/>
            <p:nvPr/>
          </p:nvSpPr>
          <p:spPr>
            <a:xfrm>
              <a:off x="2070993" y="2049622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6" name="INP: DIR, ,INNOVATION CHEM, ,ENG Horspool Kate Laubernds"/>
            <p:cNvSpPr/>
            <p:nvPr/>
          </p:nvSpPr>
          <p:spPr>
            <a:xfrm>
              <a:off x="2106283" y="2071338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INP: DIR INNOVATION CHEM ENG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Horspool Kate Laubernds</a:t>
              </a:r>
            </a:p>
          </p:txBody>
        </p:sp>
        <p:sp>
          <p:nvSpPr>
            <p:cNvPr id="257" name="Shape"/>
            <p:cNvSpPr/>
            <p:nvPr/>
          </p:nvSpPr>
          <p:spPr>
            <a:xfrm>
              <a:off x="2079137" y="2312937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8" name="Band (CLT Group)"/>
            <p:cNvSpPr/>
            <p:nvPr/>
          </p:nvSpPr>
          <p:spPr>
            <a:xfrm>
              <a:off x="2114426" y="2326510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9" name="E"/>
            <p:cNvSpPr/>
            <p:nvPr/>
          </p:nvSpPr>
          <p:spPr>
            <a:xfrm>
              <a:off x="2535189" y="2326510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60" name="Group"/>
          <p:cNvGrpSpPr/>
          <p:nvPr/>
        </p:nvGrpSpPr>
        <p:grpSpPr>
          <a:xfrm>
            <a:off x="2157860" y="2426950"/>
            <a:ext cx="537490" cy="285033"/>
            <a:chOff x="2157860" y="2426950"/>
            <a:chExt cx="537490" cy="285033"/>
          </a:xfrm>
        </p:grpSpPr>
        <p:sp>
          <p:nvSpPr>
            <p:cNvPr id="128" name="Shape"/>
            <p:cNvSpPr/>
            <p:nvPr/>
          </p:nvSpPr>
          <p:spPr>
            <a:xfrm>
              <a:off x="2157860" y="2426950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CHEMICAL, ,ENGINEER II Chou Irene"/>
            <p:cNvSpPr/>
            <p:nvPr/>
          </p:nvSpPr>
          <p:spPr>
            <a:xfrm>
              <a:off x="2193150" y="2448667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CHEMICAL ENGINEER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Chou Irene</a:t>
              </a:r>
            </a:p>
          </p:txBody>
        </p:sp>
        <p:sp>
          <p:nvSpPr>
            <p:cNvPr id="262" name="Shape"/>
            <p:cNvSpPr/>
            <p:nvPr/>
          </p:nvSpPr>
          <p:spPr>
            <a:xfrm>
              <a:off x="2166004" y="2630545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3" name="Band (CLT Group)"/>
            <p:cNvSpPr/>
            <p:nvPr/>
          </p:nvSpPr>
          <p:spPr>
            <a:xfrm>
              <a:off x="2201293" y="2644118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4" name="U"/>
            <p:cNvSpPr/>
            <p:nvPr/>
          </p:nvSpPr>
          <p:spPr>
            <a:xfrm>
              <a:off x="2622056" y="2644118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5" name="Group"/>
          <p:cNvGrpSpPr/>
          <p:nvPr/>
        </p:nvGrpSpPr>
        <p:grpSpPr>
          <a:xfrm>
            <a:off x="2157860" y="2744558"/>
            <a:ext cx="537490" cy="404475"/>
            <a:chOff x="2157860" y="2744558"/>
            <a:chExt cx="537490" cy="404475"/>
          </a:xfrm>
        </p:grpSpPr>
        <p:sp>
          <p:nvSpPr>
            <p:cNvPr id="130" name="Shape"/>
            <p:cNvSpPr/>
            <p:nvPr/>
          </p:nvSpPr>
          <p:spPr>
            <a:xfrm>
              <a:off x="2157860" y="2744558"/>
              <a:ext cx="537490" cy="40447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INP: LEAD, ,INNOVATION, ,SUSTAINABILITY, ,MGR Carlin Jade Alexandra"/>
            <p:cNvSpPr/>
            <p:nvPr/>
          </p:nvSpPr>
          <p:spPr>
            <a:xfrm>
              <a:off x="2193150" y="2766275"/>
              <a:ext cx="466911" cy="28774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INP: LEAD INNOVATION SUSTAINABILITY MGR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Carlin Jade Alexandra</a:t>
              </a:r>
            </a:p>
          </p:txBody>
        </p:sp>
        <p:sp>
          <p:nvSpPr>
            <p:cNvPr id="267" name="Shape"/>
            <p:cNvSpPr/>
            <p:nvPr/>
          </p:nvSpPr>
          <p:spPr>
            <a:xfrm>
              <a:off x="2166004" y="3067595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8" name="Band (CLT Group)"/>
            <p:cNvSpPr/>
            <p:nvPr/>
          </p:nvSpPr>
          <p:spPr>
            <a:xfrm>
              <a:off x="2201293" y="3081168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9" name="U"/>
            <p:cNvSpPr/>
            <p:nvPr/>
          </p:nvSpPr>
          <p:spPr>
            <a:xfrm>
              <a:off x="2622056" y="3081168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0" name="Group"/>
          <p:cNvGrpSpPr/>
          <p:nvPr/>
        </p:nvGrpSpPr>
        <p:grpSpPr>
          <a:xfrm>
            <a:off x="2157860" y="3181608"/>
            <a:ext cx="537490" cy="285033"/>
            <a:chOff x="2157860" y="3181608"/>
            <a:chExt cx="537490" cy="285033"/>
          </a:xfrm>
        </p:grpSpPr>
        <p:sp>
          <p:nvSpPr>
            <p:cNvPr id="132" name="Shape"/>
            <p:cNvSpPr/>
            <p:nvPr/>
          </p:nvSpPr>
          <p:spPr>
            <a:xfrm>
              <a:off x="2157860" y="3181608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1" name="CHEMICAL, ,ENGINEER II Chan Mike"/>
            <p:cNvSpPr/>
            <p:nvPr/>
          </p:nvSpPr>
          <p:spPr>
            <a:xfrm>
              <a:off x="2193150" y="3203324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CHEMICAL ENGINEER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Chan Mike</a:t>
              </a:r>
            </a:p>
          </p:txBody>
        </p:sp>
        <p:sp>
          <p:nvSpPr>
            <p:cNvPr id="272" name="Shape"/>
            <p:cNvSpPr/>
            <p:nvPr/>
          </p:nvSpPr>
          <p:spPr>
            <a:xfrm>
              <a:off x="2166004" y="3385202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3" name="Band (CLT Group)"/>
            <p:cNvSpPr/>
            <p:nvPr/>
          </p:nvSpPr>
          <p:spPr>
            <a:xfrm>
              <a:off x="2201293" y="3398775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4" name="U"/>
            <p:cNvSpPr/>
            <p:nvPr/>
          </p:nvSpPr>
          <p:spPr>
            <a:xfrm>
              <a:off x="2622056" y="3398775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75" name="Group"/>
          <p:cNvGrpSpPr/>
          <p:nvPr/>
        </p:nvGrpSpPr>
        <p:grpSpPr>
          <a:xfrm>
            <a:off x="2157860" y="3499215"/>
            <a:ext cx="537490" cy="285033"/>
            <a:chOff x="2157860" y="3499215"/>
            <a:chExt cx="537490" cy="285033"/>
          </a:xfrm>
        </p:grpSpPr>
        <p:sp>
          <p:nvSpPr>
            <p:cNvPr id="134" name="Shape"/>
            <p:cNvSpPr/>
            <p:nvPr/>
          </p:nvSpPr>
          <p:spPr>
            <a:xfrm>
              <a:off x="2157860" y="3499215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6" name="CHEMICAL, ,ENGINEER II Lo Shao Ping"/>
            <p:cNvSpPr/>
            <p:nvPr/>
          </p:nvSpPr>
          <p:spPr>
            <a:xfrm>
              <a:off x="2193150" y="3520932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CHEMICAL ENGINEER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Lo Shao Ping</a:t>
              </a:r>
            </a:p>
          </p:txBody>
        </p:sp>
        <p:sp>
          <p:nvSpPr>
            <p:cNvPr id="277" name="Shape"/>
            <p:cNvSpPr/>
            <p:nvPr/>
          </p:nvSpPr>
          <p:spPr>
            <a:xfrm>
              <a:off x="2166004" y="3702810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8" name="Band (CLT Group)"/>
            <p:cNvSpPr/>
            <p:nvPr/>
          </p:nvSpPr>
          <p:spPr>
            <a:xfrm>
              <a:off x="2201293" y="3716383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79" name="U"/>
            <p:cNvSpPr/>
            <p:nvPr/>
          </p:nvSpPr>
          <p:spPr>
            <a:xfrm>
              <a:off x="2622056" y="3716383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80" name="Group"/>
          <p:cNvGrpSpPr/>
          <p:nvPr/>
        </p:nvGrpSpPr>
        <p:grpSpPr>
          <a:xfrm>
            <a:off x="2711637" y="2049622"/>
            <a:ext cx="537490" cy="344754"/>
            <a:chOff x="2711637" y="2049622"/>
            <a:chExt cx="537490" cy="344754"/>
          </a:xfrm>
        </p:grpSpPr>
        <p:sp>
          <p:nvSpPr>
            <p:cNvPr id="136" name="Shape"/>
            <p:cNvSpPr/>
            <p:nvPr/>
          </p:nvSpPr>
          <p:spPr>
            <a:xfrm>
              <a:off x="2711637" y="2049622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1" name="FW DEVELOPEMENT, ,DIRECTOR:INNOVAT,ION Open Position"/>
            <p:cNvSpPr/>
            <p:nvPr/>
          </p:nvSpPr>
          <p:spPr>
            <a:xfrm>
              <a:off x="2746927" y="2071338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FW DEVELOPEMENT DIRECTOR:INNOVATION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82" name="Shape"/>
            <p:cNvSpPr/>
            <p:nvPr/>
          </p:nvSpPr>
          <p:spPr>
            <a:xfrm>
              <a:off x="2719781" y="2312937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3" name="Band (CLT Group)"/>
            <p:cNvSpPr/>
            <p:nvPr/>
          </p:nvSpPr>
          <p:spPr>
            <a:xfrm>
              <a:off x="2755071" y="2326510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4" name="E"/>
            <p:cNvSpPr/>
            <p:nvPr/>
          </p:nvSpPr>
          <p:spPr>
            <a:xfrm>
              <a:off x="3175833" y="2326510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85" name="Group"/>
          <p:cNvGrpSpPr/>
          <p:nvPr/>
        </p:nvGrpSpPr>
        <p:grpSpPr>
          <a:xfrm>
            <a:off x="2798504" y="2426950"/>
            <a:ext cx="537490" cy="225312"/>
            <a:chOff x="2798504" y="2426950"/>
            <a:chExt cx="537490" cy="225312"/>
          </a:xfrm>
        </p:grpSpPr>
        <p:sp>
          <p:nvSpPr>
            <p:cNvPr id="138" name="Shape"/>
            <p:cNvSpPr/>
            <p:nvPr/>
          </p:nvSpPr>
          <p:spPr>
            <a:xfrm>
              <a:off x="2798504" y="2426950"/>
              <a:ext cx="537490" cy="22531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6" name="INP: SR. INNOVATOR Aslani Koosha"/>
            <p:cNvSpPr/>
            <p:nvPr/>
          </p:nvSpPr>
          <p:spPr>
            <a:xfrm>
              <a:off x="2833794" y="2448667"/>
              <a:ext cx="466911" cy="10858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INP: SR. INNOVATOR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Aslani Koosha</a:t>
              </a:r>
            </a:p>
          </p:txBody>
        </p:sp>
        <p:sp>
          <p:nvSpPr>
            <p:cNvPr id="287" name="Shape"/>
            <p:cNvSpPr/>
            <p:nvPr/>
          </p:nvSpPr>
          <p:spPr>
            <a:xfrm>
              <a:off x="2806648" y="2570824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8" name="Band (CLT Group)"/>
            <p:cNvSpPr/>
            <p:nvPr/>
          </p:nvSpPr>
          <p:spPr>
            <a:xfrm>
              <a:off x="2841938" y="2584397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9" name="E"/>
            <p:cNvSpPr/>
            <p:nvPr/>
          </p:nvSpPr>
          <p:spPr>
            <a:xfrm>
              <a:off x="3262700" y="2584397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2798504" y="2684837"/>
            <a:ext cx="537490" cy="225312"/>
            <a:chOff x="2798504" y="2684837"/>
            <a:chExt cx="537490" cy="225312"/>
          </a:xfrm>
        </p:grpSpPr>
        <p:sp>
          <p:nvSpPr>
            <p:cNvPr id="140" name="Shape"/>
            <p:cNvSpPr/>
            <p:nvPr/>
          </p:nvSpPr>
          <p:spPr>
            <a:xfrm>
              <a:off x="2798504" y="2684837"/>
              <a:ext cx="537490" cy="22531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1" name="INNOVATOR II Tseng Ethan"/>
            <p:cNvSpPr/>
            <p:nvPr/>
          </p:nvSpPr>
          <p:spPr>
            <a:xfrm>
              <a:off x="2833794" y="2706553"/>
              <a:ext cx="466911" cy="10858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INNOVATOR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Tseng Ethan</a:t>
              </a:r>
            </a:p>
          </p:txBody>
        </p:sp>
        <p:sp>
          <p:nvSpPr>
            <p:cNvPr id="292" name="Shape"/>
            <p:cNvSpPr/>
            <p:nvPr/>
          </p:nvSpPr>
          <p:spPr>
            <a:xfrm>
              <a:off x="2806648" y="2828710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3" name="Band (CLT Group)"/>
            <p:cNvSpPr/>
            <p:nvPr/>
          </p:nvSpPr>
          <p:spPr>
            <a:xfrm>
              <a:off x="2841938" y="2842283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4" name="U"/>
            <p:cNvSpPr/>
            <p:nvPr/>
          </p:nvSpPr>
          <p:spPr>
            <a:xfrm>
              <a:off x="3262700" y="2842283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95" name="Group"/>
          <p:cNvGrpSpPr/>
          <p:nvPr/>
        </p:nvGrpSpPr>
        <p:grpSpPr>
          <a:xfrm>
            <a:off x="2798504" y="2942723"/>
            <a:ext cx="537490" cy="225312"/>
            <a:chOff x="2798504" y="2942723"/>
            <a:chExt cx="537490" cy="225312"/>
          </a:xfrm>
        </p:grpSpPr>
        <p:sp>
          <p:nvSpPr>
            <p:cNvPr id="142" name="Shape"/>
            <p:cNvSpPr/>
            <p:nvPr/>
          </p:nvSpPr>
          <p:spPr>
            <a:xfrm>
              <a:off x="2798504" y="2942723"/>
              <a:ext cx="537490" cy="22531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6" name="INNOVATOR II Hu Rebecca"/>
            <p:cNvSpPr/>
            <p:nvPr/>
          </p:nvSpPr>
          <p:spPr>
            <a:xfrm>
              <a:off x="2833794" y="2964440"/>
              <a:ext cx="466911" cy="10858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INNOVATOR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Hu Rebecca</a:t>
              </a:r>
            </a:p>
          </p:txBody>
        </p:sp>
        <p:sp>
          <p:nvSpPr>
            <p:cNvPr id="297" name="Shape"/>
            <p:cNvSpPr/>
            <p:nvPr/>
          </p:nvSpPr>
          <p:spPr>
            <a:xfrm>
              <a:off x="2806648" y="3086597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8" name="Band (CLT Group)"/>
            <p:cNvSpPr/>
            <p:nvPr/>
          </p:nvSpPr>
          <p:spPr>
            <a:xfrm>
              <a:off x="2841938" y="3100170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9" name="U"/>
            <p:cNvSpPr/>
            <p:nvPr/>
          </p:nvSpPr>
          <p:spPr>
            <a:xfrm>
              <a:off x="3262700" y="3100170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0" name="Group"/>
          <p:cNvGrpSpPr/>
          <p:nvPr/>
        </p:nvGrpSpPr>
        <p:grpSpPr>
          <a:xfrm>
            <a:off x="2798504" y="3200610"/>
            <a:ext cx="537490" cy="225312"/>
            <a:chOff x="2798504" y="3200610"/>
            <a:chExt cx="537490" cy="225312"/>
          </a:xfrm>
        </p:grpSpPr>
        <p:sp>
          <p:nvSpPr>
            <p:cNvPr id="144" name="Shape"/>
            <p:cNvSpPr/>
            <p:nvPr/>
          </p:nvSpPr>
          <p:spPr>
            <a:xfrm>
              <a:off x="2798504" y="3200610"/>
              <a:ext cx="537490" cy="22531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1" name="SENIOR INNOVATOR Liao Austen"/>
            <p:cNvSpPr/>
            <p:nvPr/>
          </p:nvSpPr>
          <p:spPr>
            <a:xfrm>
              <a:off x="2833794" y="3222326"/>
              <a:ext cx="466911" cy="10858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SENIOR INNOVATOR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Liao Austen</a:t>
              </a:r>
            </a:p>
          </p:txBody>
        </p:sp>
        <p:sp>
          <p:nvSpPr>
            <p:cNvPr id="302" name="Shape"/>
            <p:cNvSpPr/>
            <p:nvPr/>
          </p:nvSpPr>
          <p:spPr>
            <a:xfrm>
              <a:off x="2806648" y="3344483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3" name="Band (CLT Group)"/>
            <p:cNvSpPr/>
            <p:nvPr/>
          </p:nvSpPr>
          <p:spPr>
            <a:xfrm>
              <a:off x="2841938" y="3358056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4" name="E"/>
            <p:cNvSpPr/>
            <p:nvPr/>
          </p:nvSpPr>
          <p:spPr>
            <a:xfrm>
              <a:off x="3262700" y="3358056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05" name="Group"/>
          <p:cNvGrpSpPr/>
          <p:nvPr/>
        </p:nvGrpSpPr>
        <p:grpSpPr>
          <a:xfrm>
            <a:off x="2798504" y="3458496"/>
            <a:ext cx="537490" cy="225312"/>
            <a:chOff x="2798504" y="3458496"/>
            <a:chExt cx="537490" cy="225312"/>
          </a:xfrm>
        </p:grpSpPr>
        <p:sp>
          <p:nvSpPr>
            <p:cNvPr id="146" name="Shape"/>
            <p:cNvSpPr/>
            <p:nvPr/>
          </p:nvSpPr>
          <p:spPr>
            <a:xfrm>
              <a:off x="2798504" y="3458496"/>
              <a:ext cx="537490" cy="22531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6" name="INNOVATOR II Chou Florence"/>
            <p:cNvSpPr/>
            <p:nvPr/>
          </p:nvSpPr>
          <p:spPr>
            <a:xfrm>
              <a:off x="2833794" y="3480213"/>
              <a:ext cx="466911" cy="10858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INNOVATOR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Chou Florence</a:t>
              </a:r>
            </a:p>
          </p:txBody>
        </p:sp>
        <p:sp>
          <p:nvSpPr>
            <p:cNvPr id="307" name="Shape"/>
            <p:cNvSpPr/>
            <p:nvPr/>
          </p:nvSpPr>
          <p:spPr>
            <a:xfrm>
              <a:off x="2806648" y="3602370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8" name="Band (CLT Group)"/>
            <p:cNvSpPr/>
            <p:nvPr/>
          </p:nvSpPr>
          <p:spPr>
            <a:xfrm>
              <a:off x="2841938" y="3615943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9" name="U"/>
            <p:cNvSpPr/>
            <p:nvPr/>
          </p:nvSpPr>
          <p:spPr>
            <a:xfrm>
              <a:off x="3262700" y="3615943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0" name="Group"/>
          <p:cNvGrpSpPr/>
          <p:nvPr/>
        </p:nvGrpSpPr>
        <p:grpSpPr>
          <a:xfrm>
            <a:off x="2798504" y="3716383"/>
            <a:ext cx="537490" cy="225312"/>
            <a:chOff x="2798504" y="3716383"/>
            <a:chExt cx="537490" cy="225312"/>
          </a:xfrm>
        </p:grpSpPr>
        <p:sp>
          <p:nvSpPr>
            <p:cNvPr id="148" name="Shape"/>
            <p:cNvSpPr/>
            <p:nvPr/>
          </p:nvSpPr>
          <p:spPr>
            <a:xfrm>
              <a:off x="2798504" y="3716383"/>
              <a:ext cx="537490" cy="22531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1" name="INNOVATOR II Kuo Derek"/>
            <p:cNvSpPr/>
            <p:nvPr/>
          </p:nvSpPr>
          <p:spPr>
            <a:xfrm>
              <a:off x="2833794" y="3738099"/>
              <a:ext cx="466911" cy="10858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INNOVATOR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Kuo Derek</a:t>
              </a:r>
            </a:p>
          </p:txBody>
        </p:sp>
        <p:sp>
          <p:nvSpPr>
            <p:cNvPr id="312" name="Shape"/>
            <p:cNvSpPr/>
            <p:nvPr/>
          </p:nvSpPr>
          <p:spPr>
            <a:xfrm>
              <a:off x="2806648" y="3860256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3" name="Band (CLT Group)"/>
            <p:cNvSpPr/>
            <p:nvPr/>
          </p:nvSpPr>
          <p:spPr>
            <a:xfrm>
              <a:off x="2841938" y="3873829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4" name="U"/>
            <p:cNvSpPr/>
            <p:nvPr/>
          </p:nvSpPr>
          <p:spPr>
            <a:xfrm>
              <a:off x="3262700" y="3873829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5" name="Group"/>
          <p:cNvGrpSpPr/>
          <p:nvPr/>
        </p:nvGrpSpPr>
        <p:grpSpPr>
          <a:xfrm>
            <a:off x="3352282" y="2049622"/>
            <a:ext cx="537490" cy="225312"/>
            <a:chOff x="3352282" y="2049622"/>
            <a:chExt cx="537490" cy="225312"/>
          </a:xfrm>
        </p:grpSpPr>
        <p:sp>
          <p:nvSpPr>
            <p:cNvPr id="150" name="Shape"/>
            <p:cNvSpPr/>
            <p:nvPr/>
          </p:nvSpPr>
          <p:spPr>
            <a:xfrm>
              <a:off x="3352282" y="2049622"/>
              <a:ext cx="537490" cy="22531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6" name="SENIOR INNOVATOR Lin To-Chun"/>
            <p:cNvSpPr/>
            <p:nvPr/>
          </p:nvSpPr>
          <p:spPr>
            <a:xfrm>
              <a:off x="3387571" y="2071338"/>
              <a:ext cx="466911" cy="10858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SENIOR INNOVATOR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Lin To-Chun</a:t>
              </a:r>
            </a:p>
          </p:txBody>
        </p:sp>
        <p:sp>
          <p:nvSpPr>
            <p:cNvPr id="317" name="Shape"/>
            <p:cNvSpPr/>
            <p:nvPr/>
          </p:nvSpPr>
          <p:spPr>
            <a:xfrm>
              <a:off x="3360425" y="2193495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8" name="Band (CLT Group)"/>
            <p:cNvSpPr/>
            <p:nvPr/>
          </p:nvSpPr>
          <p:spPr>
            <a:xfrm>
              <a:off x="3395715" y="2207068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9" name="E"/>
            <p:cNvSpPr/>
            <p:nvPr/>
          </p:nvSpPr>
          <p:spPr>
            <a:xfrm>
              <a:off x="3816477" y="2207068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20" name="Group"/>
          <p:cNvGrpSpPr/>
          <p:nvPr/>
        </p:nvGrpSpPr>
        <p:grpSpPr>
          <a:xfrm>
            <a:off x="3439149" y="2307508"/>
            <a:ext cx="537490" cy="225312"/>
            <a:chOff x="3439149" y="2307508"/>
            <a:chExt cx="537490" cy="225312"/>
          </a:xfrm>
        </p:grpSpPr>
        <p:sp>
          <p:nvSpPr>
            <p:cNvPr id="152" name="Shape"/>
            <p:cNvSpPr/>
            <p:nvPr/>
          </p:nvSpPr>
          <p:spPr>
            <a:xfrm>
              <a:off x="3439149" y="2307508"/>
              <a:ext cx="537490" cy="225312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1" name="INNOVATOR II Huang Chin-Chen"/>
            <p:cNvSpPr/>
            <p:nvPr/>
          </p:nvSpPr>
          <p:spPr>
            <a:xfrm>
              <a:off x="3474438" y="2329225"/>
              <a:ext cx="466911" cy="108584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INNOVATOR II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Huang Chin-Chen</a:t>
              </a:r>
            </a:p>
          </p:txBody>
        </p:sp>
        <p:sp>
          <p:nvSpPr>
            <p:cNvPr id="322" name="Shape"/>
            <p:cNvSpPr/>
            <p:nvPr/>
          </p:nvSpPr>
          <p:spPr>
            <a:xfrm>
              <a:off x="3447292" y="2451382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3" name="Band (CLT Group)"/>
            <p:cNvSpPr/>
            <p:nvPr/>
          </p:nvSpPr>
          <p:spPr>
            <a:xfrm>
              <a:off x="3482582" y="2464955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4" name="U"/>
            <p:cNvSpPr/>
            <p:nvPr/>
          </p:nvSpPr>
          <p:spPr>
            <a:xfrm>
              <a:off x="3903344" y="2464955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25" name="Group"/>
          <p:cNvGrpSpPr/>
          <p:nvPr/>
        </p:nvGrpSpPr>
        <p:grpSpPr>
          <a:xfrm>
            <a:off x="4036359" y="2049622"/>
            <a:ext cx="537490" cy="285033"/>
            <a:chOff x="4036359" y="2049622"/>
            <a:chExt cx="537490" cy="285033"/>
          </a:xfrm>
        </p:grpSpPr>
        <p:sp>
          <p:nvSpPr>
            <p:cNvPr id="154" name="Shape"/>
            <p:cNvSpPr/>
            <p:nvPr/>
          </p:nvSpPr>
          <p:spPr>
            <a:xfrm>
              <a:off x="4036359" y="2049622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5430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6" name="PORTFOLIO, ,ANALYST Wang Yu Shan"/>
            <p:cNvSpPr/>
            <p:nvPr/>
          </p:nvSpPr>
          <p:spPr>
            <a:xfrm>
              <a:off x="4071649" y="2071338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EEEEEE"/>
                  </a:solidFill>
                </a:rPr>
                <a:t>PORTFOLIO ANALYST</a:t>
              </a:r>
            </a:p>
            <a:p>
              <a:pPr algn="l"/>
              <a:r>
                <a:rPr lang="en-GB" sz="290">
                  <a:solidFill>
                    <a:srgbClr val="EEEEEE"/>
                  </a:solidFill>
                </a:rPr>
                <a:t>Wang Yu Shan</a:t>
              </a:r>
            </a:p>
          </p:txBody>
        </p:sp>
        <p:sp>
          <p:nvSpPr>
            <p:cNvPr id="327" name="Shape"/>
            <p:cNvSpPr/>
            <p:nvPr/>
          </p:nvSpPr>
          <p:spPr>
            <a:xfrm>
              <a:off x="4044503" y="2253216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8" name="Band (CLT Group)"/>
            <p:cNvSpPr/>
            <p:nvPr/>
          </p:nvSpPr>
          <p:spPr>
            <a:xfrm>
              <a:off x="4079793" y="2266789"/>
              <a:ext cx="423477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9" name="L"/>
            <p:cNvSpPr/>
            <p:nvPr/>
          </p:nvSpPr>
          <p:spPr>
            <a:xfrm>
              <a:off x="4503270" y="2266789"/>
              <a:ext cx="27146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330" name="Group"/>
          <p:cNvGrpSpPr/>
          <p:nvPr/>
        </p:nvGrpSpPr>
        <p:grpSpPr>
          <a:xfrm>
            <a:off x="4459836" y="982786"/>
            <a:ext cx="537490" cy="344754"/>
            <a:chOff x="4459836" y="982786"/>
            <a:chExt cx="537490" cy="344754"/>
          </a:xfrm>
        </p:grpSpPr>
        <p:sp>
          <p:nvSpPr>
            <p:cNvPr id="156" name="Shape"/>
            <p:cNvSpPr/>
            <p:nvPr/>
          </p:nvSpPr>
          <p:spPr>
            <a:xfrm>
              <a:off x="4459836" y="982786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430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1" name="SR DIR SMART, ,SYSTEMS, ,ENGINEERING Rice Jordan Matthew"/>
            <p:cNvSpPr/>
            <p:nvPr/>
          </p:nvSpPr>
          <p:spPr>
            <a:xfrm>
              <a:off x="4495126" y="1004503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AAAAAA"/>
                  </a:solidFill>
                </a:rPr>
                <a:t>SR DIR SMART SYSTEMS ENGINEERING</a:t>
              </a:r>
            </a:p>
            <a:p>
              <a:pPr algn="l"/>
              <a:r>
                <a:rPr lang="en-GB" sz="290">
                  <a:solidFill>
                    <a:srgbClr val="AAAAAA"/>
                  </a:solidFill>
                </a:rPr>
                <a:t>Rice Jordan Matthew</a:t>
              </a:r>
            </a:p>
          </p:txBody>
        </p:sp>
        <p:sp>
          <p:nvSpPr>
            <p:cNvPr id="332" name="Shape"/>
            <p:cNvSpPr/>
            <p:nvPr/>
          </p:nvSpPr>
          <p:spPr>
            <a:xfrm>
              <a:off x="4467980" y="1246102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3" name="Band (CLT Group)"/>
            <p:cNvSpPr/>
            <p:nvPr/>
          </p:nvSpPr>
          <p:spPr>
            <a:xfrm>
              <a:off x="4503270" y="1259674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34" name="S"/>
            <p:cNvSpPr/>
            <p:nvPr/>
          </p:nvSpPr>
          <p:spPr>
            <a:xfrm>
              <a:off x="4924032" y="1259674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35" name="Group"/>
          <p:cNvGrpSpPr/>
          <p:nvPr/>
        </p:nvGrpSpPr>
        <p:grpSpPr>
          <a:xfrm>
            <a:off x="4546703" y="1360114"/>
            <a:ext cx="537490" cy="344754"/>
            <a:chOff x="4546703" y="1360114"/>
            <a:chExt cx="537490" cy="344754"/>
          </a:xfrm>
        </p:grpSpPr>
        <p:sp>
          <p:nvSpPr>
            <p:cNvPr id="158" name="Shape"/>
            <p:cNvSpPr/>
            <p:nvPr/>
          </p:nvSpPr>
          <p:spPr>
            <a:xfrm>
              <a:off x="4546703" y="1360114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430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6" name="DIRECTOR OF, ,MANUFACTURING &amp;amp;, ,OPERATIONS Lindsay Clayton Jennings"/>
            <p:cNvSpPr/>
            <p:nvPr/>
          </p:nvSpPr>
          <p:spPr>
            <a:xfrm>
              <a:off x="4581993" y="1381831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AAAAAA"/>
                  </a:solidFill>
                </a:rPr>
                <a:t>DIRECTOR OF MANUFACTURING &amp; OPERATIONS</a:t>
              </a:r>
            </a:p>
            <a:p>
              <a:pPr algn="l"/>
              <a:r>
                <a:rPr lang="en-GB" sz="290">
                  <a:solidFill>
                    <a:srgbClr val="AAAAAA"/>
                  </a:solidFill>
                </a:rPr>
                <a:t>Lindsay Clayton Jennings</a:t>
              </a:r>
            </a:p>
          </p:txBody>
        </p:sp>
        <p:sp>
          <p:nvSpPr>
            <p:cNvPr id="337" name="Shape"/>
            <p:cNvSpPr/>
            <p:nvPr/>
          </p:nvSpPr>
          <p:spPr>
            <a:xfrm>
              <a:off x="4554847" y="1623430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8" name="Band (CLT Group)"/>
            <p:cNvSpPr/>
            <p:nvPr/>
          </p:nvSpPr>
          <p:spPr>
            <a:xfrm>
              <a:off x="4590137" y="1637003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39" name="E"/>
            <p:cNvSpPr/>
            <p:nvPr/>
          </p:nvSpPr>
          <p:spPr>
            <a:xfrm>
              <a:off x="5010899" y="1637003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340" name="Group"/>
          <p:cNvGrpSpPr/>
          <p:nvPr/>
        </p:nvGrpSpPr>
        <p:grpSpPr>
          <a:xfrm>
            <a:off x="4633570" y="1737443"/>
            <a:ext cx="537490" cy="393617"/>
            <a:chOff x="4633570" y="1737443"/>
            <a:chExt cx="537490" cy="393617"/>
          </a:xfrm>
        </p:grpSpPr>
        <p:sp>
          <p:nvSpPr>
            <p:cNvPr id="160" name="Shape"/>
            <p:cNvSpPr/>
            <p:nvPr/>
          </p:nvSpPr>
          <p:spPr>
            <a:xfrm>
              <a:off x="4633570" y="1737443"/>
              <a:ext cx="537490" cy="393617"/>
            </a:xfrm>
            <a:custGeom>
              <a:avLst>
                <a:gd name="adj" fmla="val 2069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1" name="DIR - ASIA, ,MANUFACTURING &amp;amp;, ,OPERATIONS Anderson Michael John, ,Dawson"/>
            <p:cNvSpPr/>
            <p:nvPr/>
          </p:nvSpPr>
          <p:spPr>
            <a:xfrm>
              <a:off x="4668860" y="1759160"/>
              <a:ext cx="466911" cy="27688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DIR - ASIA MANUFACTURING &amp; OPERATIONS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Anderson Michael John Dawson</a:t>
              </a:r>
            </a:p>
          </p:txBody>
        </p:sp>
        <p:sp>
          <p:nvSpPr>
            <p:cNvPr id="342" name="Shape"/>
            <p:cNvSpPr/>
            <p:nvPr/>
          </p:nvSpPr>
          <p:spPr>
            <a:xfrm>
              <a:off x="4641714" y="2049622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3" name="Band (CLT Group)"/>
            <p:cNvSpPr/>
            <p:nvPr/>
          </p:nvSpPr>
          <p:spPr>
            <a:xfrm>
              <a:off x="4677004" y="2063195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4" name="E"/>
            <p:cNvSpPr/>
            <p:nvPr/>
          </p:nvSpPr>
          <p:spPr>
            <a:xfrm>
              <a:off x="5097766" y="2063195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45" name="Group"/>
          <p:cNvGrpSpPr/>
          <p:nvPr/>
        </p:nvGrpSpPr>
        <p:grpSpPr>
          <a:xfrm>
            <a:off x="4720437" y="2163635"/>
            <a:ext cx="537490" cy="344754"/>
            <a:chOff x="4720437" y="2163635"/>
            <a:chExt cx="537490" cy="344754"/>
          </a:xfrm>
        </p:grpSpPr>
        <p:sp>
          <p:nvSpPr>
            <p:cNvPr id="162" name="Shape"/>
            <p:cNvSpPr/>
            <p:nvPr/>
          </p:nvSpPr>
          <p:spPr>
            <a:xfrm>
              <a:off x="4720437" y="2163635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6" name="PRINCIPAL MFG, ,TEST SYSTEMS, ,ENGINEER Lee Yun Fo"/>
            <p:cNvSpPr/>
            <p:nvPr/>
          </p:nvSpPr>
          <p:spPr>
            <a:xfrm>
              <a:off x="4755727" y="2185351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PRINCIPAL MFG TEST SYSTEMS ENGINEER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Lee Yun Fo</a:t>
              </a:r>
            </a:p>
          </p:txBody>
        </p:sp>
        <p:sp>
          <p:nvSpPr>
            <p:cNvPr id="347" name="Shape"/>
            <p:cNvSpPr/>
            <p:nvPr/>
          </p:nvSpPr>
          <p:spPr>
            <a:xfrm>
              <a:off x="4728581" y="2426950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8" name="Band (CLT Group)"/>
            <p:cNvSpPr/>
            <p:nvPr/>
          </p:nvSpPr>
          <p:spPr>
            <a:xfrm>
              <a:off x="4763871" y="2440523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9" name="E"/>
            <p:cNvSpPr/>
            <p:nvPr/>
          </p:nvSpPr>
          <p:spPr>
            <a:xfrm>
              <a:off x="5184633" y="2440523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50" name="Group"/>
          <p:cNvGrpSpPr/>
          <p:nvPr/>
        </p:nvGrpSpPr>
        <p:grpSpPr>
          <a:xfrm>
            <a:off x="4720437" y="2540963"/>
            <a:ext cx="537490" cy="344754"/>
            <a:chOff x="4720437" y="2540963"/>
            <a:chExt cx="537490" cy="344754"/>
          </a:xfrm>
        </p:grpSpPr>
        <p:sp>
          <p:nvSpPr>
            <p:cNvPr id="164" name="Shape"/>
            <p:cNvSpPr/>
            <p:nvPr/>
          </p:nvSpPr>
          <p:spPr>
            <a:xfrm>
              <a:off x="4720437" y="2540963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1" name="DIRECTOR OF, ,QUALITY, ,ENGINEERING Chan Kin Wah"/>
            <p:cNvSpPr/>
            <p:nvPr/>
          </p:nvSpPr>
          <p:spPr>
            <a:xfrm>
              <a:off x="4755727" y="2562680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DIRECTOR OF QUALITY ENGINEERING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Chan Kin Wah</a:t>
              </a:r>
            </a:p>
          </p:txBody>
        </p:sp>
        <p:sp>
          <p:nvSpPr>
            <p:cNvPr id="352" name="Shape"/>
            <p:cNvSpPr/>
            <p:nvPr/>
          </p:nvSpPr>
          <p:spPr>
            <a:xfrm>
              <a:off x="4728581" y="2804279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3" name="Band (CLT Group)"/>
            <p:cNvSpPr/>
            <p:nvPr/>
          </p:nvSpPr>
          <p:spPr>
            <a:xfrm>
              <a:off x="4763871" y="2817852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4" name="E"/>
            <p:cNvSpPr/>
            <p:nvPr/>
          </p:nvSpPr>
          <p:spPr>
            <a:xfrm>
              <a:off x="5184633" y="2817852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55" name="Group"/>
          <p:cNvGrpSpPr/>
          <p:nvPr/>
        </p:nvGrpSpPr>
        <p:grpSpPr>
          <a:xfrm>
            <a:off x="4807304" y="2918292"/>
            <a:ext cx="537490" cy="285033"/>
            <a:chOff x="4807304" y="2918292"/>
            <a:chExt cx="537490" cy="285033"/>
          </a:xfrm>
        </p:grpSpPr>
        <p:sp>
          <p:nvSpPr>
            <p:cNvPr id="166" name="Shape"/>
            <p:cNvSpPr/>
            <p:nvPr/>
          </p:nvSpPr>
          <p:spPr>
            <a:xfrm>
              <a:off x="4807304" y="2918292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6" name="SENIOR SUPPLIER, ,QUALITY ENGINEER Leung Kai Pong James"/>
            <p:cNvSpPr/>
            <p:nvPr/>
          </p:nvSpPr>
          <p:spPr>
            <a:xfrm>
              <a:off x="4842594" y="2940009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SENIOR SUPPLIER QUALITY ENGINEER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Leung Kai Pong James</a:t>
              </a:r>
            </a:p>
          </p:txBody>
        </p:sp>
        <p:sp>
          <p:nvSpPr>
            <p:cNvPr id="357" name="Shape"/>
            <p:cNvSpPr/>
            <p:nvPr/>
          </p:nvSpPr>
          <p:spPr>
            <a:xfrm>
              <a:off x="4815448" y="3121886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8" name="Band (CLT Group)"/>
            <p:cNvSpPr/>
            <p:nvPr/>
          </p:nvSpPr>
          <p:spPr>
            <a:xfrm>
              <a:off x="4850738" y="3135459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9" name="U"/>
            <p:cNvSpPr/>
            <p:nvPr/>
          </p:nvSpPr>
          <p:spPr>
            <a:xfrm>
              <a:off x="5271500" y="3135459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0" name="Group"/>
          <p:cNvGrpSpPr/>
          <p:nvPr/>
        </p:nvGrpSpPr>
        <p:grpSpPr>
          <a:xfrm>
            <a:off x="4720437" y="3235899"/>
            <a:ext cx="537490" cy="344754"/>
            <a:chOff x="4720437" y="3235899"/>
            <a:chExt cx="537490" cy="344754"/>
          </a:xfrm>
        </p:grpSpPr>
        <p:sp>
          <p:nvSpPr>
            <p:cNvPr id="168" name="Shape"/>
            <p:cNvSpPr/>
            <p:nvPr/>
          </p:nvSpPr>
          <p:spPr>
            <a:xfrm>
              <a:off x="4720437" y="3235899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1" name="DIRECTOR OF, ,MANUFACTURING, ,ENGINEERING Balansag Dexter Montano"/>
            <p:cNvSpPr/>
            <p:nvPr/>
          </p:nvSpPr>
          <p:spPr>
            <a:xfrm>
              <a:off x="4755727" y="3257616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DIRECTOR OF MANUFACTURING ENGINEERING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Balansag Dexter Montano</a:t>
              </a:r>
            </a:p>
          </p:txBody>
        </p:sp>
        <p:sp>
          <p:nvSpPr>
            <p:cNvPr id="362" name="Shape"/>
            <p:cNvSpPr/>
            <p:nvPr/>
          </p:nvSpPr>
          <p:spPr>
            <a:xfrm>
              <a:off x="4728581" y="3499215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3" name="Band (CLT Group)"/>
            <p:cNvSpPr/>
            <p:nvPr/>
          </p:nvSpPr>
          <p:spPr>
            <a:xfrm>
              <a:off x="4763871" y="3512788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4" name="E"/>
            <p:cNvSpPr/>
            <p:nvPr/>
          </p:nvSpPr>
          <p:spPr>
            <a:xfrm>
              <a:off x="5184633" y="3512788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65" name="Group"/>
          <p:cNvGrpSpPr/>
          <p:nvPr/>
        </p:nvGrpSpPr>
        <p:grpSpPr>
          <a:xfrm>
            <a:off x="4720437" y="3613228"/>
            <a:ext cx="537490" cy="344754"/>
            <a:chOff x="4720437" y="3613228"/>
            <a:chExt cx="537490" cy="344754"/>
          </a:xfrm>
        </p:grpSpPr>
        <p:sp>
          <p:nvSpPr>
            <p:cNvPr id="170" name="Shape"/>
            <p:cNvSpPr/>
            <p:nvPr/>
          </p:nvSpPr>
          <p:spPr>
            <a:xfrm>
              <a:off x="4720437" y="3613228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6" name="LEAD MFG, ,ELECTRICAL, ,ENGINEER Tumanda Junnifer Alibasa"/>
            <p:cNvSpPr/>
            <p:nvPr/>
          </p:nvSpPr>
          <p:spPr>
            <a:xfrm>
              <a:off x="4755727" y="3634945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LEAD MFG ELECTRICAL ENGINEER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Tumanda Junnifer Alibasa</a:t>
              </a:r>
            </a:p>
          </p:txBody>
        </p:sp>
        <p:sp>
          <p:nvSpPr>
            <p:cNvPr id="367" name="Shape"/>
            <p:cNvSpPr/>
            <p:nvPr/>
          </p:nvSpPr>
          <p:spPr>
            <a:xfrm>
              <a:off x="4728581" y="3876544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8" name="Band (CLT Group)"/>
            <p:cNvSpPr/>
            <p:nvPr/>
          </p:nvSpPr>
          <p:spPr>
            <a:xfrm>
              <a:off x="4763871" y="3890117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9" name="U"/>
            <p:cNvSpPr/>
            <p:nvPr/>
          </p:nvSpPr>
          <p:spPr>
            <a:xfrm>
              <a:off x="5184633" y="3890117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4720437" y="3990557"/>
            <a:ext cx="537490" cy="285033"/>
            <a:chOff x="4720437" y="3990557"/>
            <a:chExt cx="537490" cy="285033"/>
          </a:xfrm>
        </p:grpSpPr>
        <p:sp>
          <p:nvSpPr>
            <p:cNvPr id="172" name="Shape"/>
            <p:cNvSpPr/>
            <p:nvPr/>
          </p:nvSpPr>
          <p:spPr>
            <a:xfrm>
              <a:off x="4720437" y="3990557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1" name="NPI PROGRAM, ,DIRECTOR Leung Ka Mun Carmen"/>
            <p:cNvSpPr/>
            <p:nvPr/>
          </p:nvSpPr>
          <p:spPr>
            <a:xfrm>
              <a:off x="4755727" y="4012274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NPI PROGRAM DIRECTOR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Leung Ka Mun Carmen</a:t>
              </a:r>
            </a:p>
          </p:txBody>
        </p:sp>
        <p:sp>
          <p:nvSpPr>
            <p:cNvPr id="372" name="Shape"/>
            <p:cNvSpPr/>
            <p:nvPr/>
          </p:nvSpPr>
          <p:spPr>
            <a:xfrm>
              <a:off x="4728581" y="4194151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3" name="Band (CLT Group)"/>
            <p:cNvSpPr/>
            <p:nvPr/>
          </p:nvSpPr>
          <p:spPr>
            <a:xfrm>
              <a:off x="4763871" y="4207724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4" name="E"/>
            <p:cNvSpPr/>
            <p:nvPr/>
          </p:nvSpPr>
          <p:spPr>
            <a:xfrm>
              <a:off x="5184633" y="4207724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75" name="Group"/>
          <p:cNvGrpSpPr/>
          <p:nvPr/>
        </p:nvGrpSpPr>
        <p:grpSpPr>
          <a:xfrm>
            <a:off x="5361082" y="982786"/>
            <a:ext cx="537490" cy="285033"/>
            <a:chOff x="5361082" y="982786"/>
            <a:chExt cx="537490" cy="285033"/>
          </a:xfrm>
        </p:grpSpPr>
        <p:sp>
          <p:nvSpPr>
            <p:cNvPr id="174" name="Shape"/>
            <p:cNvSpPr/>
            <p:nvPr/>
          </p:nvSpPr>
          <p:spPr>
            <a:xfrm>
              <a:off x="5361082" y="982786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430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6" name="VP, NXT APPAREL, ,INNOVATION Nichol Janett A"/>
            <p:cNvSpPr/>
            <p:nvPr/>
          </p:nvSpPr>
          <p:spPr>
            <a:xfrm>
              <a:off x="5396371" y="1004503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AAAAAA"/>
                  </a:solidFill>
                </a:rPr>
                <a:t>VP, NXT APPAREL INNOVATION</a:t>
              </a:r>
            </a:p>
            <a:p>
              <a:pPr algn="l"/>
              <a:r>
                <a:rPr lang="en-GB" sz="290">
                  <a:solidFill>
                    <a:srgbClr val="AAAAAA"/>
                  </a:solidFill>
                </a:rPr>
                <a:t>Nichol Janett A</a:t>
              </a:r>
            </a:p>
          </p:txBody>
        </p:sp>
        <p:sp>
          <p:nvSpPr>
            <p:cNvPr id="377" name="Shape"/>
            <p:cNvSpPr/>
            <p:nvPr/>
          </p:nvSpPr>
          <p:spPr>
            <a:xfrm>
              <a:off x="5369225" y="1186380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8" name="Band (CLT Group)"/>
            <p:cNvSpPr/>
            <p:nvPr/>
          </p:nvSpPr>
          <p:spPr>
            <a:xfrm>
              <a:off x="5404515" y="1199953"/>
              <a:ext cx="380044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79" name="CLT"/>
            <p:cNvSpPr/>
            <p:nvPr/>
          </p:nvSpPr>
          <p:spPr>
            <a:xfrm>
              <a:off x="5784558" y="1199953"/>
              <a:ext cx="70580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80" name="Group"/>
          <p:cNvGrpSpPr/>
          <p:nvPr/>
        </p:nvGrpSpPr>
        <p:grpSpPr>
          <a:xfrm>
            <a:off x="5447949" y="1300393"/>
            <a:ext cx="537490" cy="344754"/>
            <a:chOff x="5447949" y="1300393"/>
            <a:chExt cx="537490" cy="344754"/>
          </a:xfrm>
        </p:grpSpPr>
        <p:sp>
          <p:nvSpPr>
            <p:cNvPr id="176" name="Shape"/>
            <p:cNvSpPr/>
            <p:nvPr/>
          </p:nvSpPr>
          <p:spPr>
            <a:xfrm>
              <a:off x="5447949" y="1300393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430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1" name="SR DIR, MATERIAL, ,INNOVATION, NXT, ,APP Amin Namrata Chirayu"/>
            <p:cNvSpPr/>
            <p:nvPr/>
          </p:nvSpPr>
          <p:spPr>
            <a:xfrm>
              <a:off x="5483238" y="1322110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AAAAAA"/>
                  </a:solidFill>
                </a:rPr>
                <a:t>SR DIR, MATERIAL INNOVATION, NXT APP</a:t>
              </a:r>
            </a:p>
            <a:p>
              <a:pPr algn="l"/>
              <a:r>
                <a:rPr lang="en-GB" sz="290">
                  <a:solidFill>
                    <a:srgbClr val="AAAAAA"/>
                  </a:solidFill>
                </a:rPr>
                <a:t>Amin Namrata Chirayu</a:t>
              </a:r>
            </a:p>
          </p:txBody>
        </p:sp>
        <p:sp>
          <p:nvSpPr>
            <p:cNvPr id="382" name="Shape"/>
            <p:cNvSpPr/>
            <p:nvPr/>
          </p:nvSpPr>
          <p:spPr>
            <a:xfrm>
              <a:off x="5456092" y="1563709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3" name="Band (CLT Group)"/>
            <p:cNvSpPr/>
            <p:nvPr/>
          </p:nvSpPr>
          <p:spPr>
            <a:xfrm>
              <a:off x="5491382" y="1577282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84" name="S"/>
            <p:cNvSpPr/>
            <p:nvPr/>
          </p:nvSpPr>
          <p:spPr>
            <a:xfrm>
              <a:off x="5912144" y="1577282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385" name="Group"/>
          <p:cNvGrpSpPr/>
          <p:nvPr/>
        </p:nvGrpSpPr>
        <p:grpSpPr>
          <a:xfrm>
            <a:off x="5534816" y="1677722"/>
            <a:ext cx="537490" cy="404475"/>
            <a:chOff x="5534816" y="1677722"/>
            <a:chExt cx="537490" cy="404475"/>
          </a:xfrm>
        </p:grpSpPr>
        <p:sp>
          <p:nvSpPr>
            <p:cNvPr id="178" name="Shape"/>
            <p:cNvSpPr/>
            <p:nvPr/>
          </p:nvSpPr>
          <p:spPr>
            <a:xfrm>
              <a:off x="5534816" y="1677722"/>
              <a:ext cx="537490" cy="404475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6" name="DIRECTOR,, ,MATERIAL, ,INNOVATION, NXT, ,APP Lin Agnes"/>
            <p:cNvSpPr/>
            <p:nvPr/>
          </p:nvSpPr>
          <p:spPr>
            <a:xfrm>
              <a:off x="5570105" y="1699439"/>
              <a:ext cx="466911" cy="28774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DIRECTOR, MATERIAL INNOVATION, NXT APP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Lin Agnes</a:t>
              </a:r>
            </a:p>
          </p:txBody>
        </p:sp>
        <p:sp>
          <p:nvSpPr>
            <p:cNvPr id="387" name="Shape"/>
            <p:cNvSpPr/>
            <p:nvPr/>
          </p:nvSpPr>
          <p:spPr>
            <a:xfrm>
              <a:off x="5542960" y="2000759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8" name="Band (CLT Group)"/>
            <p:cNvSpPr/>
            <p:nvPr/>
          </p:nvSpPr>
          <p:spPr>
            <a:xfrm>
              <a:off x="5578249" y="2014332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9" name="E"/>
            <p:cNvSpPr/>
            <p:nvPr/>
          </p:nvSpPr>
          <p:spPr>
            <a:xfrm>
              <a:off x="5999011" y="2014332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90" name="Group"/>
          <p:cNvGrpSpPr/>
          <p:nvPr/>
        </p:nvGrpSpPr>
        <p:grpSpPr>
          <a:xfrm>
            <a:off x="5621683" y="2114772"/>
            <a:ext cx="537490" cy="344754"/>
            <a:chOff x="5621683" y="2114772"/>
            <a:chExt cx="537490" cy="344754"/>
          </a:xfrm>
        </p:grpSpPr>
        <p:sp>
          <p:nvSpPr>
            <p:cNvPr id="180" name="Shape"/>
            <p:cNvSpPr/>
            <p:nvPr/>
          </p:nvSpPr>
          <p:spPr>
            <a:xfrm>
              <a:off x="5621683" y="2114772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1" name="SR MATERIAL, ,INNOVATOR, NXT, ,APPAREL Lo Iris"/>
            <p:cNvSpPr/>
            <p:nvPr/>
          </p:nvSpPr>
          <p:spPr>
            <a:xfrm>
              <a:off x="5656972" y="2136489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SR MATERIAL INNOVATOR, NXT APPAREL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Lo Iris</a:t>
              </a:r>
            </a:p>
          </p:txBody>
        </p:sp>
        <p:sp>
          <p:nvSpPr>
            <p:cNvPr id="392" name="Shape"/>
            <p:cNvSpPr/>
            <p:nvPr/>
          </p:nvSpPr>
          <p:spPr>
            <a:xfrm>
              <a:off x="5629827" y="2378088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3" name="Band (CLT Group)"/>
            <p:cNvSpPr/>
            <p:nvPr/>
          </p:nvSpPr>
          <p:spPr>
            <a:xfrm>
              <a:off x="5665116" y="2391660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4" name="E"/>
            <p:cNvSpPr/>
            <p:nvPr/>
          </p:nvSpPr>
          <p:spPr>
            <a:xfrm>
              <a:off x="6085878" y="2391660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95" name="Group"/>
          <p:cNvGrpSpPr/>
          <p:nvPr/>
        </p:nvGrpSpPr>
        <p:grpSpPr>
          <a:xfrm>
            <a:off x="5621683" y="2492100"/>
            <a:ext cx="537490" cy="344754"/>
            <a:chOff x="5621683" y="2492100"/>
            <a:chExt cx="537490" cy="344754"/>
          </a:xfrm>
        </p:grpSpPr>
        <p:sp>
          <p:nvSpPr>
            <p:cNvPr id="182" name="Shape"/>
            <p:cNvSpPr/>
            <p:nvPr/>
          </p:nvSpPr>
          <p:spPr>
            <a:xfrm>
              <a:off x="5621683" y="2492100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6" name="MATERIAL, ,INNOVATOR II, NXT, ,APPAREL Ou YH"/>
            <p:cNvSpPr/>
            <p:nvPr/>
          </p:nvSpPr>
          <p:spPr>
            <a:xfrm>
              <a:off x="5656972" y="2513817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MATERIAL INNOVATOR II, NXT APPAREL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Ou YH</a:t>
              </a:r>
            </a:p>
          </p:txBody>
        </p:sp>
        <p:sp>
          <p:nvSpPr>
            <p:cNvPr id="397" name="Shape"/>
            <p:cNvSpPr/>
            <p:nvPr/>
          </p:nvSpPr>
          <p:spPr>
            <a:xfrm>
              <a:off x="5629827" y="2755416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8" name="Band (CLT Group)"/>
            <p:cNvSpPr/>
            <p:nvPr/>
          </p:nvSpPr>
          <p:spPr>
            <a:xfrm>
              <a:off x="5665116" y="2768989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9" name="U"/>
            <p:cNvSpPr/>
            <p:nvPr/>
          </p:nvSpPr>
          <p:spPr>
            <a:xfrm>
              <a:off x="6085878" y="2768989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00" name="Group"/>
          <p:cNvGrpSpPr/>
          <p:nvPr/>
        </p:nvGrpSpPr>
        <p:grpSpPr>
          <a:xfrm>
            <a:off x="5621683" y="2869429"/>
            <a:ext cx="537490" cy="344754"/>
            <a:chOff x="5621683" y="2869429"/>
            <a:chExt cx="537490" cy="344754"/>
          </a:xfrm>
        </p:grpSpPr>
        <p:sp>
          <p:nvSpPr>
            <p:cNvPr id="184" name="Shape"/>
            <p:cNvSpPr/>
            <p:nvPr/>
          </p:nvSpPr>
          <p:spPr>
            <a:xfrm>
              <a:off x="5621683" y="2869429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5430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1" name="MATERIAL, ,INNOVATOR II, NXT, ,APPAREL Wan Lai-Hung"/>
            <p:cNvSpPr/>
            <p:nvPr/>
          </p:nvSpPr>
          <p:spPr>
            <a:xfrm>
              <a:off x="5656972" y="2891146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MATERIAL INNOVATOR II, NXT APPAREL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Wan Lai-Hung</a:t>
              </a:r>
            </a:p>
          </p:txBody>
        </p:sp>
        <p:sp>
          <p:nvSpPr>
            <p:cNvPr id="402" name="Shape"/>
            <p:cNvSpPr/>
            <p:nvPr/>
          </p:nvSpPr>
          <p:spPr>
            <a:xfrm>
              <a:off x="5629827" y="3132745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3" name="Band (CLT Group)"/>
            <p:cNvSpPr/>
            <p:nvPr/>
          </p:nvSpPr>
          <p:spPr>
            <a:xfrm>
              <a:off x="5665116" y="3146318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4" name="U"/>
            <p:cNvSpPr/>
            <p:nvPr/>
          </p:nvSpPr>
          <p:spPr>
            <a:xfrm>
              <a:off x="6085878" y="3146318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05" name="Group"/>
          <p:cNvGrpSpPr/>
          <p:nvPr/>
        </p:nvGrpSpPr>
        <p:grpSpPr>
          <a:xfrm>
            <a:off x="5447949" y="3246758"/>
            <a:ext cx="537490" cy="344754"/>
            <a:chOff x="5447949" y="3246758"/>
            <a:chExt cx="537490" cy="344754"/>
          </a:xfrm>
        </p:grpSpPr>
        <p:sp>
          <p:nvSpPr>
            <p:cNvPr id="186" name="Shape"/>
            <p:cNvSpPr/>
            <p:nvPr/>
          </p:nvSpPr>
          <p:spPr>
            <a:xfrm>
              <a:off x="5447949" y="3246758"/>
              <a:ext cx="537490" cy="34475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5430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6" name="SR DIRECTOR,, ,APPAREL, ,INNOVATION Shepard Katherine Ann"/>
            <p:cNvSpPr/>
            <p:nvPr/>
          </p:nvSpPr>
          <p:spPr>
            <a:xfrm>
              <a:off x="5483238" y="3268475"/>
              <a:ext cx="466911" cy="228026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AAAAAA"/>
                  </a:solidFill>
                </a:rPr>
                <a:t>SR DIRECTOR, APPAREL INNOVATION</a:t>
              </a:r>
            </a:p>
            <a:p>
              <a:pPr algn="l"/>
              <a:r>
                <a:rPr lang="en-GB" sz="290">
                  <a:solidFill>
                    <a:srgbClr val="AAAAAA"/>
                  </a:solidFill>
                </a:rPr>
                <a:t>Shepard Katherine Ann</a:t>
              </a:r>
            </a:p>
          </p:txBody>
        </p:sp>
        <p:sp>
          <p:nvSpPr>
            <p:cNvPr id="407" name="Shape"/>
            <p:cNvSpPr/>
            <p:nvPr/>
          </p:nvSpPr>
          <p:spPr>
            <a:xfrm>
              <a:off x="5456092" y="3510074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8" name="Band (CLT Group)"/>
            <p:cNvSpPr/>
            <p:nvPr/>
          </p:nvSpPr>
          <p:spPr>
            <a:xfrm>
              <a:off x="5491382" y="3523646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409" name="S"/>
            <p:cNvSpPr/>
            <p:nvPr/>
          </p:nvSpPr>
          <p:spPr>
            <a:xfrm>
              <a:off x="5912144" y="3523646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410" name="Group"/>
          <p:cNvGrpSpPr/>
          <p:nvPr/>
        </p:nvGrpSpPr>
        <p:grpSpPr>
          <a:xfrm>
            <a:off x="5534816" y="3624086"/>
            <a:ext cx="537490" cy="285033"/>
            <a:chOff x="5534816" y="3624086"/>
            <a:chExt cx="537490" cy="285033"/>
          </a:xfrm>
        </p:grpSpPr>
        <p:sp>
          <p:nvSpPr>
            <p:cNvPr id="188" name="Shape"/>
            <p:cNvSpPr/>
            <p:nvPr/>
          </p:nvSpPr>
          <p:spPr>
            <a:xfrm>
              <a:off x="5534816" y="3624086"/>
              <a:ext cx="537490" cy="28503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4343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5430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1" name="PRODUCT, ,DIRECTOR, NXT APP Liu Georgia"/>
            <p:cNvSpPr/>
            <p:nvPr/>
          </p:nvSpPr>
          <p:spPr>
            <a:xfrm>
              <a:off x="5570105" y="3645803"/>
              <a:ext cx="466911" cy="16830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60" b="1">
                  <a:solidFill>
                    <a:srgbClr val="282828"/>
                  </a:solidFill>
                </a:rPr>
                <a:t>PRODUCT DIRECTOR, NXT APP</a:t>
              </a:r>
            </a:p>
            <a:p>
              <a:pPr algn="l"/>
              <a:r>
                <a:rPr lang="en-GB" sz="290">
                  <a:solidFill>
                    <a:srgbClr val="282828"/>
                  </a:solidFill>
                </a:rPr>
                <a:t>Liu Georgia</a:t>
              </a:r>
            </a:p>
          </p:txBody>
        </p:sp>
        <p:sp>
          <p:nvSpPr>
            <p:cNvPr id="412" name="Shape"/>
            <p:cNvSpPr/>
            <p:nvPr/>
          </p:nvSpPr>
          <p:spPr>
            <a:xfrm>
              <a:off x="5542960" y="3827681"/>
              <a:ext cx="521203" cy="73295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3" name="Band (CLT Group)"/>
            <p:cNvSpPr/>
            <p:nvPr/>
          </p:nvSpPr>
          <p:spPr>
            <a:xfrm>
              <a:off x="5578249" y="3841254"/>
              <a:ext cx="420763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7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4" name="E"/>
            <p:cNvSpPr/>
            <p:nvPr/>
          </p:nvSpPr>
          <p:spPr>
            <a:xfrm>
              <a:off x="5999011" y="3841254"/>
              <a:ext cx="29861" cy="4614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7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GC ORG OVERVIEW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EVP, GLOBAL COMMUNICATIONS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1425107" y="731884"/>
            <a:ext cx="119079" cy="18734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142041" y="2312645"/>
            <a:ext cx="208387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4"/>
            <a:endCxn id="106" idx="5"/>
          </p:cNvCxnSpPr>
          <p:nvPr/>
        </p:nvCxnSpPr>
        <p:spPr>
          <a:xfrm rot="16200000" flipH="1">
            <a:off x="225396" y="2733387"/>
            <a:ext cx="295711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4"/>
            <a:endCxn id="108" idx="5"/>
          </p:cNvCxnSpPr>
          <p:nvPr/>
        </p:nvCxnSpPr>
        <p:spPr>
          <a:xfrm rot="16200000" flipH="1">
            <a:off x="374243" y="3263285"/>
            <a:ext cx="252049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1" idx="3"/>
            <a:endCxn id="110" idx="0"/>
          </p:cNvCxnSpPr>
          <p:nvPr/>
        </p:nvCxnSpPr>
        <p:spPr>
          <a:xfrm rot="16200000" flipH="1">
            <a:off x="3298602" y="731884"/>
            <a:ext cx="119079" cy="18734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3"/>
            <a:endCxn id="112" idx="0"/>
          </p:cNvCxnSpPr>
          <p:nvPr/>
        </p:nvCxnSpPr>
        <p:spPr>
          <a:xfrm rot="5400000">
            <a:off x="2861982" y="839054"/>
            <a:ext cx="119079" cy="274673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0" idx="3"/>
            <a:endCxn id="114" idx="0"/>
          </p:cNvCxnSpPr>
          <p:nvPr/>
        </p:nvCxnSpPr>
        <p:spPr>
          <a:xfrm rot="5400000">
            <a:off x="3298602" y="1275673"/>
            <a:ext cx="119079" cy="18734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4" idx="4"/>
            <a:endCxn id="116" idx="5"/>
          </p:cNvCxnSpPr>
          <p:nvPr/>
        </p:nvCxnSpPr>
        <p:spPr>
          <a:xfrm rot="16200000" flipH="1">
            <a:off x="1971874" y="2900097"/>
            <a:ext cx="295711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0" idx="3"/>
            <a:endCxn id="118" idx="0"/>
          </p:cNvCxnSpPr>
          <p:nvPr/>
        </p:nvCxnSpPr>
        <p:spPr>
          <a:xfrm rot="5400000">
            <a:off x="3766976" y="1744047"/>
            <a:ext cx="119079" cy="93674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8" idx="4"/>
            <a:endCxn id="120" idx="5"/>
          </p:cNvCxnSpPr>
          <p:nvPr/>
        </p:nvCxnSpPr>
        <p:spPr>
          <a:xfrm rot="16200000" flipH="1">
            <a:off x="2886790" y="2921928"/>
            <a:ext cx="339373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8" idx="4"/>
            <a:endCxn id="122" idx="5"/>
          </p:cNvCxnSpPr>
          <p:nvPr/>
        </p:nvCxnSpPr>
        <p:spPr>
          <a:xfrm rot="16200000" flipH="1">
            <a:off x="2567264" y="3241454"/>
            <a:ext cx="978425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0" idx="3"/>
            <a:endCxn id="124" idx="0"/>
          </p:cNvCxnSpPr>
          <p:nvPr/>
        </p:nvCxnSpPr>
        <p:spPr>
          <a:xfrm rot="5400000">
            <a:off x="4235349" y="2212421"/>
            <a:ext cx="119079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4" idx="4"/>
            <a:endCxn id="126" idx="5"/>
          </p:cNvCxnSpPr>
          <p:nvPr/>
        </p:nvCxnSpPr>
        <p:spPr>
          <a:xfrm rot="16200000" flipH="1">
            <a:off x="3845369" y="2900097"/>
            <a:ext cx="295711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4" idx="4"/>
            <a:endCxn id="128" idx="5"/>
          </p:cNvCxnSpPr>
          <p:nvPr/>
        </p:nvCxnSpPr>
        <p:spPr>
          <a:xfrm rot="16200000" flipH="1">
            <a:off x="3569504" y="3175961"/>
            <a:ext cx="847439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10" idx="3"/>
            <a:endCxn id="130" idx="0"/>
          </p:cNvCxnSpPr>
          <p:nvPr/>
        </p:nvCxnSpPr>
        <p:spPr>
          <a:xfrm rot="16200000" flipH="1">
            <a:off x="4703723" y="1744047"/>
            <a:ext cx="119079" cy="93674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4782116" y="2900097"/>
            <a:ext cx="295711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0" idx="4"/>
            <a:endCxn id="134" idx="5"/>
          </p:cNvCxnSpPr>
          <p:nvPr/>
        </p:nvCxnSpPr>
        <p:spPr>
          <a:xfrm rot="16200000" flipH="1">
            <a:off x="4506252" y="3175961"/>
            <a:ext cx="847439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0" idx="4"/>
            <a:endCxn id="136" idx="5"/>
          </p:cNvCxnSpPr>
          <p:nvPr/>
        </p:nvCxnSpPr>
        <p:spPr>
          <a:xfrm rot="16200000" flipH="1">
            <a:off x="4230388" y="3451825"/>
            <a:ext cx="1399168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10" idx="3"/>
            <a:endCxn id="138" idx="0"/>
          </p:cNvCxnSpPr>
          <p:nvPr/>
        </p:nvCxnSpPr>
        <p:spPr>
          <a:xfrm rot="16200000" flipH="1">
            <a:off x="5172097" y="1275673"/>
            <a:ext cx="119079" cy="18734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8" idx="4"/>
            <a:endCxn id="140" idx="5"/>
          </p:cNvCxnSpPr>
          <p:nvPr/>
        </p:nvCxnSpPr>
        <p:spPr>
          <a:xfrm rot="16200000" flipH="1">
            <a:off x="5718864" y="2900097"/>
            <a:ext cx="295711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38" idx="4"/>
            <a:endCxn id="142" idx="5"/>
          </p:cNvCxnSpPr>
          <p:nvPr/>
        </p:nvCxnSpPr>
        <p:spPr>
          <a:xfrm rot="16200000" flipH="1">
            <a:off x="5442999" y="3175961"/>
            <a:ext cx="847439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38" idx="4"/>
            <a:endCxn id="144" idx="5"/>
          </p:cNvCxnSpPr>
          <p:nvPr/>
        </p:nvCxnSpPr>
        <p:spPr>
          <a:xfrm rot="16200000" flipH="1">
            <a:off x="5167135" y="3451825"/>
            <a:ext cx="1399168" cy="63509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10" idx="3"/>
            <a:endCxn id="146" idx="0"/>
          </p:cNvCxnSpPr>
          <p:nvPr/>
        </p:nvCxnSpPr>
        <p:spPr>
          <a:xfrm rot="16200000" flipH="1">
            <a:off x="5608716" y="839054"/>
            <a:ext cx="119079" cy="274673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grpSp>
        <p:nvGrpSpPr>
          <p:cNvPr id="148" name="Group"/>
          <p:cNvGrpSpPr/>
          <p:nvPr/>
        </p:nvGrpSpPr>
        <p:grpSpPr>
          <a:xfrm>
            <a:off x="2028436" y="1188350"/>
            <a:ext cx="785916" cy="416774"/>
            <a:chOff x="2028436" y="1188350"/>
            <a:chExt cx="785916" cy="416774"/>
          </a:xfrm>
        </p:grpSpPr>
        <p:sp>
          <p:nvSpPr>
            <p:cNvPr id="101" name="Shape"/>
            <p:cNvSpPr/>
            <p:nvPr/>
          </p:nvSpPr>
          <p:spPr>
            <a:xfrm>
              <a:off x="2028436" y="1188350"/>
              <a:ext cx="785916" cy="4167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9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9" name="EVP, GLOBAL, ,COMMUNICATIONS Powell Nigel"/>
            <p:cNvSpPr/>
            <p:nvPr/>
          </p:nvSpPr>
          <p:spPr>
            <a:xfrm>
              <a:off x="2080036" y="1220104"/>
              <a:ext cx="682715" cy="2460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AAAAAA"/>
                  </a:solidFill>
                </a:rPr>
                <a:t>EVP, GLOBAL COMMUNICATIONS</a:t>
              </a:r>
            </a:p>
            <a:p>
              <a:pPr algn="l"/>
              <a:r>
                <a:rPr lang="en-GB" sz="430">
                  <a:solidFill>
                    <a:srgbClr val="AAAAAA"/>
                  </a:solidFill>
                </a:rPr>
                <a:t>Powell Nigel</a:t>
              </a:r>
            </a:p>
          </p:txBody>
        </p:sp>
        <p:sp>
          <p:nvSpPr>
            <p:cNvPr id="150" name="Shape"/>
            <p:cNvSpPr/>
            <p:nvPr/>
          </p:nvSpPr>
          <p:spPr>
            <a:xfrm>
              <a:off x="2040344" y="1486045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1" name="Band (CLT Group)"/>
            <p:cNvSpPr/>
            <p:nvPr/>
          </p:nvSpPr>
          <p:spPr>
            <a:xfrm>
              <a:off x="2091944" y="1505891"/>
              <a:ext cx="555698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52" name="CLT"/>
            <p:cNvSpPr/>
            <p:nvPr/>
          </p:nvSpPr>
          <p:spPr>
            <a:xfrm>
              <a:off x="2647642" y="1505891"/>
              <a:ext cx="103201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53" name="Group"/>
          <p:cNvGrpSpPr/>
          <p:nvPr/>
        </p:nvGrpSpPr>
        <p:grpSpPr>
          <a:xfrm>
            <a:off x="154941" y="1732139"/>
            <a:ext cx="785916" cy="504098"/>
            <a:chOff x="154941" y="1732139"/>
            <a:chExt cx="785916" cy="504098"/>
          </a:xfrm>
        </p:grpSpPr>
        <p:sp>
          <p:nvSpPr>
            <p:cNvPr id="102" name="Shape"/>
            <p:cNvSpPr/>
            <p:nvPr/>
          </p:nvSpPr>
          <p:spPr>
            <a:xfrm>
              <a:off x="154941" y="1732139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9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4" name="VP, CONSUMER,, ,DIGITAL/PORTFOLIO, ,COMMS Rhodes Mark"/>
            <p:cNvSpPr/>
            <p:nvPr/>
          </p:nvSpPr>
          <p:spPr>
            <a:xfrm>
              <a:off x="206542" y="1763894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AAAAAA"/>
                  </a:solidFill>
                </a:rPr>
                <a:t>VP, CONSUMER, DIGITAL/PORTFOLIO COMMS</a:t>
              </a:r>
            </a:p>
            <a:p>
              <a:pPr algn="l"/>
              <a:r>
                <a:rPr lang="en-GB" sz="430">
                  <a:solidFill>
                    <a:srgbClr val="AAAAAA"/>
                  </a:solidFill>
                </a:rPr>
                <a:t>Rhodes Mark</a:t>
              </a:r>
            </a:p>
          </p:txBody>
        </p:sp>
        <p:sp>
          <p:nvSpPr>
            <p:cNvPr id="155" name="Shape"/>
            <p:cNvSpPr/>
            <p:nvPr/>
          </p:nvSpPr>
          <p:spPr>
            <a:xfrm>
              <a:off x="166849" y="2117158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6" name="Band (CLT Group)"/>
            <p:cNvSpPr/>
            <p:nvPr/>
          </p:nvSpPr>
          <p:spPr>
            <a:xfrm>
              <a:off x="218449" y="2137005"/>
              <a:ext cx="555698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57" name="CLT"/>
            <p:cNvSpPr/>
            <p:nvPr/>
          </p:nvSpPr>
          <p:spPr>
            <a:xfrm>
              <a:off x="774147" y="2137005"/>
              <a:ext cx="103201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58" name="Group"/>
          <p:cNvGrpSpPr/>
          <p:nvPr/>
        </p:nvGrpSpPr>
        <p:grpSpPr>
          <a:xfrm>
            <a:off x="281958" y="2283868"/>
            <a:ext cx="785916" cy="329450"/>
            <a:chOff x="281958" y="2283868"/>
            <a:chExt cx="785916" cy="329450"/>
          </a:xfrm>
        </p:grpSpPr>
        <p:sp>
          <p:nvSpPr>
            <p:cNvPr id="104" name="Shape"/>
            <p:cNvSpPr/>
            <p:nvPr/>
          </p:nvSpPr>
          <p:spPr>
            <a:xfrm>
              <a:off x="281958" y="2283868"/>
              <a:ext cx="785916" cy="32945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9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9" name="VP GOT COMMS Greene Kathleen S"/>
            <p:cNvSpPr/>
            <p:nvPr/>
          </p:nvSpPr>
          <p:spPr>
            <a:xfrm>
              <a:off x="333558" y="2315622"/>
              <a:ext cx="682715" cy="1587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AAAAAA"/>
                  </a:solidFill>
                </a:rPr>
                <a:t>VP GOT COMMS</a:t>
              </a:r>
            </a:p>
            <a:p>
              <a:pPr algn="l"/>
              <a:r>
                <a:rPr lang="en-GB" sz="430">
                  <a:solidFill>
                    <a:srgbClr val="AAAAAA"/>
                  </a:solidFill>
                </a:rPr>
                <a:t>Greene Kathleen S</a:t>
              </a:r>
            </a:p>
          </p:txBody>
        </p:sp>
        <p:sp>
          <p:nvSpPr>
            <p:cNvPr id="160" name="Shape"/>
            <p:cNvSpPr/>
            <p:nvPr/>
          </p:nvSpPr>
          <p:spPr>
            <a:xfrm>
              <a:off x="293865" y="2494239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1" name="Band (CLT Group)"/>
            <p:cNvSpPr/>
            <p:nvPr/>
          </p:nvSpPr>
          <p:spPr>
            <a:xfrm>
              <a:off x="345466" y="2514085"/>
              <a:ext cx="555698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62" name="CLT"/>
            <p:cNvSpPr/>
            <p:nvPr/>
          </p:nvSpPr>
          <p:spPr>
            <a:xfrm>
              <a:off x="901164" y="2514085"/>
              <a:ext cx="103201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63" name="Group"/>
          <p:cNvGrpSpPr/>
          <p:nvPr/>
        </p:nvGrpSpPr>
        <p:grpSpPr>
          <a:xfrm>
            <a:off x="408974" y="2660948"/>
            <a:ext cx="785916" cy="504098"/>
            <a:chOff x="408974" y="2660948"/>
            <a:chExt cx="785916" cy="504098"/>
          </a:xfrm>
        </p:grpSpPr>
        <p:sp>
          <p:nvSpPr>
            <p:cNvPr id="106" name="Shape"/>
            <p:cNvSpPr/>
            <p:nvPr/>
          </p:nvSpPr>
          <p:spPr>
            <a:xfrm>
              <a:off x="408974" y="2660948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7939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4" name="GLOBAL DIR,, ,OPERATIONS &amp;amp;, ,TECH COMMS Open Position"/>
            <p:cNvSpPr/>
            <p:nvPr/>
          </p:nvSpPr>
          <p:spPr>
            <a:xfrm>
              <a:off x="460575" y="2692702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AAAAAA"/>
                  </a:solidFill>
                </a:rPr>
                <a:t>GLOBAL DIR, OPERATIONS &amp; TECH COMMS</a:t>
              </a:r>
            </a:p>
            <a:p>
              <a:pPr algn="l"/>
              <a:r>
                <a:rPr lang="en-GB" sz="430">
                  <a:solidFill>
                    <a:srgbClr val="AAAAAA"/>
                  </a:solidFill>
                </a:rPr>
                <a:t>Open Position</a:t>
              </a:r>
            </a:p>
          </p:txBody>
        </p:sp>
        <p:sp>
          <p:nvSpPr>
            <p:cNvPr id="165" name="Shape"/>
            <p:cNvSpPr/>
            <p:nvPr/>
          </p:nvSpPr>
          <p:spPr>
            <a:xfrm>
              <a:off x="420882" y="3045967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6" name="Band (CLT Group)"/>
            <p:cNvSpPr/>
            <p:nvPr/>
          </p:nvSpPr>
          <p:spPr>
            <a:xfrm>
              <a:off x="472483" y="3065814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67" name="E"/>
            <p:cNvSpPr/>
            <p:nvPr/>
          </p:nvSpPr>
          <p:spPr>
            <a:xfrm>
              <a:off x="1087719" y="3065814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AAAAAA"/>
                  </a:solidFill>
                </a:rPr>
                <a:t>E</a:t>
              </a:r>
            </a:p>
          </p:txBody>
        </p:sp>
      </p:grpSp>
      <p:grpSp>
        <p:nvGrpSpPr>
          <p:cNvPr id="168" name="Group"/>
          <p:cNvGrpSpPr/>
          <p:nvPr/>
        </p:nvGrpSpPr>
        <p:grpSpPr>
          <a:xfrm>
            <a:off x="535991" y="3212677"/>
            <a:ext cx="785916" cy="416774"/>
            <a:chOff x="535991" y="3212677"/>
            <a:chExt cx="785916" cy="416774"/>
          </a:xfrm>
        </p:grpSpPr>
        <p:sp>
          <p:nvSpPr>
            <p:cNvPr id="108" name="Shape"/>
            <p:cNvSpPr/>
            <p:nvPr/>
          </p:nvSpPr>
          <p:spPr>
            <a:xfrm>
              <a:off x="535991" y="3212677"/>
              <a:ext cx="785916" cy="4167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9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9" name="GLBL MGR, ASIA, ,WD+C COMMS Wang YiDan"/>
            <p:cNvSpPr/>
            <p:nvPr/>
          </p:nvSpPr>
          <p:spPr>
            <a:xfrm>
              <a:off x="587591" y="3244431"/>
              <a:ext cx="682715" cy="2460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GLBL MGR, ASIA WD+C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Wang YiDan</a:t>
              </a:r>
            </a:p>
          </p:txBody>
        </p:sp>
        <p:sp>
          <p:nvSpPr>
            <p:cNvPr id="170" name="Shape"/>
            <p:cNvSpPr/>
            <p:nvPr/>
          </p:nvSpPr>
          <p:spPr>
            <a:xfrm>
              <a:off x="547899" y="3510372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1" name="Band (CLT Group)"/>
            <p:cNvSpPr/>
            <p:nvPr/>
          </p:nvSpPr>
          <p:spPr>
            <a:xfrm>
              <a:off x="599499" y="3530218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2" name="U"/>
            <p:cNvSpPr/>
            <p:nvPr/>
          </p:nvSpPr>
          <p:spPr>
            <a:xfrm>
              <a:off x="1214736" y="3530218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73" name="Group"/>
          <p:cNvGrpSpPr/>
          <p:nvPr/>
        </p:nvGrpSpPr>
        <p:grpSpPr>
          <a:xfrm>
            <a:off x="3901931" y="1732139"/>
            <a:ext cx="785916" cy="416774"/>
            <a:chOff x="3901931" y="1732139"/>
            <a:chExt cx="785916" cy="416774"/>
          </a:xfrm>
        </p:grpSpPr>
        <p:sp>
          <p:nvSpPr>
            <p:cNvPr id="110" name="Shape"/>
            <p:cNvSpPr/>
            <p:nvPr/>
          </p:nvSpPr>
          <p:spPr>
            <a:xfrm>
              <a:off x="3901931" y="1732139"/>
              <a:ext cx="785916" cy="4167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7939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4" name="VP, GC, ,COMMUNICATIONS Wat Simon Kam Len"/>
            <p:cNvSpPr/>
            <p:nvPr/>
          </p:nvSpPr>
          <p:spPr>
            <a:xfrm>
              <a:off x="3953531" y="1763894"/>
              <a:ext cx="682715" cy="2460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VP, GC COMMUNICATIONS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Wat Simon Kam Len</a:t>
              </a:r>
            </a:p>
          </p:txBody>
        </p:sp>
        <p:sp>
          <p:nvSpPr>
            <p:cNvPr id="175" name="Shape"/>
            <p:cNvSpPr/>
            <p:nvPr/>
          </p:nvSpPr>
          <p:spPr>
            <a:xfrm>
              <a:off x="3913839" y="2029835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6" name="Band (CLT Group)"/>
            <p:cNvSpPr/>
            <p:nvPr/>
          </p:nvSpPr>
          <p:spPr>
            <a:xfrm>
              <a:off x="3965439" y="2049681"/>
              <a:ext cx="555698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7" name="CLT"/>
            <p:cNvSpPr/>
            <p:nvPr/>
          </p:nvSpPr>
          <p:spPr>
            <a:xfrm>
              <a:off x="4521137" y="2049681"/>
              <a:ext cx="103201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78" name="Group"/>
          <p:cNvGrpSpPr/>
          <p:nvPr/>
        </p:nvGrpSpPr>
        <p:grpSpPr>
          <a:xfrm>
            <a:off x="1155197" y="2275929"/>
            <a:ext cx="785916" cy="329450"/>
            <a:chOff x="1155197" y="2275929"/>
            <a:chExt cx="785916" cy="329450"/>
          </a:xfrm>
        </p:grpSpPr>
        <p:sp>
          <p:nvSpPr>
            <p:cNvPr id="112" name="Shape"/>
            <p:cNvSpPr/>
            <p:nvPr/>
          </p:nvSpPr>
          <p:spPr>
            <a:xfrm>
              <a:off x="1155197" y="2275929"/>
              <a:ext cx="785916" cy="329450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9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9" name="GC DIR, COMMS Lo Kwok Han Brenda"/>
            <p:cNvSpPr/>
            <p:nvPr/>
          </p:nvSpPr>
          <p:spPr>
            <a:xfrm>
              <a:off x="1206797" y="2307683"/>
              <a:ext cx="682715" cy="15877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DIR,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Lo Kwok Han Brenda</a:t>
              </a:r>
            </a:p>
          </p:txBody>
        </p:sp>
        <p:sp>
          <p:nvSpPr>
            <p:cNvPr id="180" name="Shape"/>
            <p:cNvSpPr/>
            <p:nvPr/>
          </p:nvSpPr>
          <p:spPr>
            <a:xfrm>
              <a:off x="1167105" y="2486300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1" name="Band (CLT Group)"/>
            <p:cNvSpPr/>
            <p:nvPr/>
          </p:nvSpPr>
          <p:spPr>
            <a:xfrm>
              <a:off x="1218705" y="2506147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2" name="E"/>
            <p:cNvSpPr/>
            <p:nvPr/>
          </p:nvSpPr>
          <p:spPr>
            <a:xfrm>
              <a:off x="1833942" y="2506147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83" name="Group"/>
          <p:cNvGrpSpPr/>
          <p:nvPr/>
        </p:nvGrpSpPr>
        <p:grpSpPr>
          <a:xfrm>
            <a:off x="2028436" y="2275929"/>
            <a:ext cx="785916" cy="504098"/>
            <a:chOff x="2028436" y="2275929"/>
            <a:chExt cx="785916" cy="504098"/>
          </a:xfrm>
        </p:grpSpPr>
        <p:sp>
          <p:nvSpPr>
            <p:cNvPr id="114" name="Shape"/>
            <p:cNvSpPr/>
            <p:nvPr/>
          </p:nvSpPr>
          <p:spPr>
            <a:xfrm>
              <a:off x="2028436" y="2275929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9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4" name="GC DIR, JORDAN, ,BRAND &amp;amp; PURPOSE, ,COMMS Wu Ricky"/>
            <p:cNvSpPr/>
            <p:nvPr/>
          </p:nvSpPr>
          <p:spPr>
            <a:xfrm>
              <a:off x="2080036" y="2307683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DIR, JORDAN BRAND &amp; PURPOSE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Wu Ricky</a:t>
              </a:r>
            </a:p>
          </p:txBody>
        </p:sp>
        <p:sp>
          <p:nvSpPr>
            <p:cNvPr id="185" name="Shape"/>
            <p:cNvSpPr/>
            <p:nvPr/>
          </p:nvSpPr>
          <p:spPr>
            <a:xfrm>
              <a:off x="2040344" y="2660948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6" name="Band (CLT Group)"/>
            <p:cNvSpPr/>
            <p:nvPr/>
          </p:nvSpPr>
          <p:spPr>
            <a:xfrm>
              <a:off x="2091944" y="2680795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7" name="E"/>
            <p:cNvSpPr/>
            <p:nvPr/>
          </p:nvSpPr>
          <p:spPr>
            <a:xfrm>
              <a:off x="2707181" y="2680795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88" name="Group"/>
          <p:cNvGrpSpPr/>
          <p:nvPr/>
        </p:nvGrpSpPr>
        <p:grpSpPr>
          <a:xfrm>
            <a:off x="2155452" y="2827658"/>
            <a:ext cx="785916" cy="504098"/>
            <a:chOff x="2155452" y="2827658"/>
            <a:chExt cx="785916" cy="504098"/>
          </a:xfrm>
        </p:grpSpPr>
        <p:sp>
          <p:nvSpPr>
            <p:cNvPr id="116" name="Shape"/>
            <p:cNvSpPr/>
            <p:nvPr/>
          </p:nvSpPr>
          <p:spPr>
            <a:xfrm>
              <a:off x="2155452" y="2827658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9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9" name="GC MGR, CORP, ,NARR &amp;amp; CONS, ,CREATION COMMS Wang Yu"/>
            <p:cNvSpPr/>
            <p:nvPr/>
          </p:nvSpPr>
          <p:spPr>
            <a:xfrm>
              <a:off x="2207053" y="2859412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MGR, CORP NARR &amp; CONS CREATION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Wang Yu</a:t>
              </a:r>
            </a:p>
          </p:txBody>
        </p:sp>
        <p:sp>
          <p:nvSpPr>
            <p:cNvPr id="190" name="Shape"/>
            <p:cNvSpPr/>
            <p:nvPr/>
          </p:nvSpPr>
          <p:spPr>
            <a:xfrm>
              <a:off x="2167360" y="3212677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1" name="Band (CLT Group)"/>
            <p:cNvSpPr/>
            <p:nvPr/>
          </p:nvSpPr>
          <p:spPr>
            <a:xfrm>
              <a:off x="2218961" y="3232523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2" name="U"/>
            <p:cNvSpPr/>
            <p:nvPr/>
          </p:nvSpPr>
          <p:spPr>
            <a:xfrm>
              <a:off x="2834197" y="3232523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93" name="Group"/>
          <p:cNvGrpSpPr/>
          <p:nvPr/>
        </p:nvGrpSpPr>
        <p:grpSpPr>
          <a:xfrm>
            <a:off x="2965183" y="2275929"/>
            <a:ext cx="785916" cy="504098"/>
            <a:chOff x="2965183" y="2275929"/>
            <a:chExt cx="785916" cy="504098"/>
          </a:xfrm>
        </p:grpSpPr>
        <p:sp>
          <p:nvSpPr>
            <p:cNvPr id="118" name="Shape"/>
            <p:cNvSpPr/>
            <p:nvPr/>
          </p:nvSpPr>
          <p:spPr>
            <a:xfrm>
              <a:off x="2965183" y="2275929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9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4" name="GC DIR, CONSUMER, ,&amp;amp; MARKETPLACE, ,COMMS Sun Claudia"/>
            <p:cNvSpPr/>
            <p:nvPr/>
          </p:nvSpPr>
          <p:spPr>
            <a:xfrm>
              <a:off x="3016784" y="2307683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DIR, CONSUMER &amp; MARKETPLACE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Sun Claudia</a:t>
              </a:r>
            </a:p>
          </p:txBody>
        </p:sp>
        <p:sp>
          <p:nvSpPr>
            <p:cNvPr id="195" name="Shape"/>
            <p:cNvSpPr/>
            <p:nvPr/>
          </p:nvSpPr>
          <p:spPr>
            <a:xfrm>
              <a:off x="2977091" y="2660948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6" name="Band (CLT Group)"/>
            <p:cNvSpPr/>
            <p:nvPr/>
          </p:nvSpPr>
          <p:spPr>
            <a:xfrm>
              <a:off x="3028692" y="2680795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7" name="E"/>
            <p:cNvSpPr/>
            <p:nvPr/>
          </p:nvSpPr>
          <p:spPr>
            <a:xfrm>
              <a:off x="3643928" y="2680795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98" name="Group"/>
          <p:cNvGrpSpPr/>
          <p:nvPr/>
        </p:nvGrpSpPr>
        <p:grpSpPr>
          <a:xfrm>
            <a:off x="3092200" y="2827658"/>
            <a:ext cx="785916" cy="591422"/>
            <a:chOff x="3092200" y="2827658"/>
            <a:chExt cx="785916" cy="591422"/>
          </a:xfrm>
        </p:grpSpPr>
        <p:sp>
          <p:nvSpPr>
            <p:cNvPr id="120" name="Shape"/>
            <p:cNvSpPr/>
            <p:nvPr/>
          </p:nvSpPr>
          <p:spPr>
            <a:xfrm>
              <a:off x="3092200" y="2827658"/>
              <a:ext cx="785916" cy="59142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9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9" name="GC MGR,, ,CONSUMER &amp;amp;, ,MARKETPLACE, ,COMMS Xiao TianYang"/>
            <p:cNvSpPr/>
            <p:nvPr/>
          </p:nvSpPr>
          <p:spPr>
            <a:xfrm>
              <a:off x="3143800" y="2859412"/>
              <a:ext cx="682715" cy="42074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MGR, CONSUMER &amp; MARKETPLACE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Xiao TianYang</a:t>
              </a:r>
            </a:p>
          </p:txBody>
        </p:sp>
        <p:sp>
          <p:nvSpPr>
            <p:cNvPr id="200" name="Shape"/>
            <p:cNvSpPr/>
            <p:nvPr/>
          </p:nvSpPr>
          <p:spPr>
            <a:xfrm>
              <a:off x="3104108" y="3300001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1" name="Band (CLT Group)"/>
            <p:cNvSpPr/>
            <p:nvPr/>
          </p:nvSpPr>
          <p:spPr>
            <a:xfrm>
              <a:off x="3155708" y="3319847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2" name="U"/>
            <p:cNvSpPr/>
            <p:nvPr/>
          </p:nvSpPr>
          <p:spPr>
            <a:xfrm>
              <a:off x="3770945" y="3319847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3092200" y="3466710"/>
            <a:ext cx="785916" cy="591422"/>
            <a:chOff x="3092200" y="3466710"/>
            <a:chExt cx="785916" cy="591422"/>
          </a:xfrm>
        </p:grpSpPr>
        <p:sp>
          <p:nvSpPr>
            <p:cNvPr id="122" name="Shape"/>
            <p:cNvSpPr/>
            <p:nvPr/>
          </p:nvSpPr>
          <p:spPr>
            <a:xfrm>
              <a:off x="3092200" y="3466710"/>
              <a:ext cx="785916" cy="591422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9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4" name="GC SR MGR,, ,CONSUMER &amp;amp;, ,MARKETPLACE, ,COMMS Xia Hong Summer"/>
            <p:cNvSpPr/>
            <p:nvPr/>
          </p:nvSpPr>
          <p:spPr>
            <a:xfrm>
              <a:off x="3143800" y="3498464"/>
              <a:ext cx="682715" cy="42074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SR MGR, CONSUMER &amp; MARKETPLACE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Xia Hong Summer</a:t>
              </a:r>
            </a:p>
          </p:txBody>
        </p:sp>
        <p:sp>
          <p:nvSpPr>
            <p:cNvPr id="205" name="Shape"/>
            <p:cNvSpPr/>
            <p:nvPr/>
          </p:nvSpPr>
          <p:spPr>
            <a:xfrm>
              <a:off x="3104108" y="3939053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6" name="Band (CLT Group)"/>
            <p:cNvSpPr/>
            <p:nvPr/>
          </p:nvSpPr>
          <p:spPr>
            <a:xfrm>
              <a:off x="3155708" y="3958899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7" name="U"/>
            <p:cNvSpPr/>
            <p:nvPr/>
          </p:nvSpPr>
          <p:spPr>
            <a:xfrm>
              <a:off x="3770945" y="3958899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08" name="Group"/>
          <p:cNvGrpSpPr/>
          <p:nvPr/>
        </p:nvGrpSpPr>
        <p:grpSpPr>
          <a:xfrm>
            <a:off x="3901931" y="2275929"/>
            <a:ext cx="785916" cy="504098"/>
            <a:chOff x="3901931" y="2275929"/>
            <a:chExt cx="785916" cy="504098"/>
          </a:xfrm>
        </p:grpSpPr>
        <p:sp>
          <p:nvSpPr>
            <p:cNvPr id="124" name="Shape"/>
            <p:cNvSpPr/>
            <p:nvPr/>
          </p:nvSpPr>
          <p:spPr>
            <a:xfrm>
              <a:off x="3901931" y="2275929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9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9" name="GC DIR,, ,ENTERPRISE &amp;amp;, ,EMPLOYEE COMMS Fu Lin Lin"/>
            <p:cNvSpPr/>
            <p:nvPr/>
          </p:nvSpPr>
          <p:spPr>
            <a:xfrm>
              <a:off x="3953531" y="2307683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DIR, ENTERPRISE &amp; EMPLOYEE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Fu Lin Lin</a:t>
              </a:r>
            </a:p>
          </p:txBody>
        </p:sp>
        <p:sp>
          <p:nvSpPr>
            <p:cNvPr id="210" name="Shape"/>
            <p:cNvSpPr/>
            <p:nvPr/>
          </p:nvSpPr>
          <p:spPr>
            <a:xfrm>
              <a:off x="3913839" y="2660948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1" name="Band (CLT Group)"/>
            <p:cNvSpPr/>
            <p:nvPr/>
          </p:nvSpPr>
          <p:spPr>
            <a:xfrm>
              <a:off x="3965439" y="2680795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2" name="E"/>
            <p:cNvSpPr/>
            <p:nvPr/>
          </p:nvSpPr>
          <p:spPr>
            <a:xfrm>
              <a:off x="4580676" y="2680795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3" name="Group"/>
          <p:cNvGrpSpPr/>
          <p:nvPr/>
        </p:nvGrpSpPr>
        <p:grpSpPr>
          <a:xfrm>
            <a:off x="4028947" y="2827658"/>
            <a:ext cx="785916" cy="504098"/>
            <a:chOff x="4028947" y="2827658"/>
            <a:chExt cx="785916" cy="504098"/>
          </a:xfrm>
        </p:grpSpPr>
        <p:sp>
          <p:nvSpPr>
            <p:cNvPr id="126" name="Shape"/>
            <p:cNvSpPr/>
            <p:nvPr/>
          </p:nvSpPr>
          <p:spPr>
            <a:xfrm>
              <a:off x="4028947" y="2827658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9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4" name="GC MGR,, ,ENTERPRISE &amp;amp;, ,EMPLOYEE COMMS Zhu Yan"/>
            <p:cNvSpPr/>
            <p:nvPr/>
          </p:nvSpPr>
          <p:spPr>
            <a:xfrm>
              <a:off x="4080548" y="2859412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MGR, ENTERPRISE &amp; EMPLOYEE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Zhu Yan</a:t>
              </a:r>
            </a:p>
          </p:txBody>
        </p:sp>
        <p:sp>
          <p:nvSpPr>
            <p:cNvPr id="215" name="Shape"/>
            <p:cNvSpPr/>
            <p:nvPr/>
          </p:nvSpPr>
          <p:spPr>
            <a:xfrm>
              <a:off x="4040855" y="3212677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6" name="Band (CLT Group)"/>
            <p:cNvSpPr/>
            <p:nvPr/>
          </p:nvSpPr>
          <p:spPr>
            <a:xfrm>
              <a:off x="4092456" y="3232523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7" name="U"/>
            <p:cNvSpPr/>
            <p:nvPr/>
          </p:nvSpPr>
          <p:spPr>
            <a:xfrm>
              <a:off x="4707692" y="3232523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8" name="Group"/>
          <p:cNvGrpSpPr/>
          <p:nvPr/>
        </p:nvGrpSpPr>
        <p:grpSpPr>
          <a:xfrm>
            <a:off x="4028947" y="3379386"/>
            <a:ext cx="785916" cy="504098"/>
            <a:chOff x="4028947" y="3379386"/>
            <a:chExt cx="785916" cy="504098"/>
          </a:xfrm>
        </p:grpSpPr>
        <p:sp>
          <p:nvSpPr>
            <p:cNvPr id="128" name="Shape"/>
            <p:cNvSpPr/>
            <p:nvPr/>
          </p:nvSpPr>
          <p:spPr>
            <a:xfrm>
              <a:off x="4028947" y="3379386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9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9" name="GC SR MGR, CORP, ,NARR &amp;amp; CONS, ,CREATE COMMS Open Position"/>
            <p:cNvSpPr/>
            <p:nvPr/>
          </p:nvSpPr>
          <p:spPr>
            <a:xfrm>
              <a:off x="4080548" y="3411140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SR MGR, CORP NARR &amp; CONS CREATE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20" name="Shape"/>
            <p:cNvSpPr/>
            <p:nvPr/>
          </p:nvSpPr>
          <p:spPr>
            <a:xfrm>
              <a:off x="4040855" y="3764405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1" name="Band (CLT Group)"/>
            <p:cNvSpPr/>
            <p:nvPr/>
          </p:nvSpPr>
          <p:spPr>
            <a:xfrm>
              <a:off x="4092456" y="3784251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2" name="U"/>
            <p:cNvSpPr/>
            <p:nvPr/>
          </p:nvSpPr>
          <p:spPr>
            <a:xfrm>
              <a:off x="4707692" y="3784251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3" name="Group"/>
          <p:cNvGrpSpPr/>
          <p:nvPr/>
        </p:nvGrpSpPr>
        <p:grpSpPr>
          <a:xfrm>
            <a:off x="4838678" y="2275929"/>
            <a:ext cx="785916" cy="504098"/>
            <a:chOff x="4838678" y="2275929"/>
            <a:chExt cx="785916" cy="504098"/>
          </a:xfrm>
        </p:grpSpPr>
        <p:sp>
          <p:nvSpPr>
            <p:cNvPr id="130" name="Shape"/>
            <p:cNvSpPr/>
            <p:nvPr/>
          </p:nvSpPr>
          <p:spPr>
            <a:xfrm>
              <a:off x="4838678" y="2275929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93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4" name="GC SRD, CORP, ,NARR &amp;amp; CONS, ,CREATION COMMS Huang Jing"/>
            <p:cNvSpPr/>
            <p:nvPr/>
          </p:nvSpPr>
          <p:spPr>
            <a:xfrm>
              <a:off x="4890279" y="2307683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EEEEEE"/>
                  </a:solidFill>
                </a:rPr>
                <a:t>GC SRD, CORP NARR &amp; CONS CREATION COMMS</a:t>
              </a:r>
            </a:p>
            <a:p>
              <a:pPr algn="l"/>
              <a:r>
                <a:rPr lang="en-GB" sz="430">
                  <a:solidFill>
                    <a:srgbClr val="EEEEEE"/>
                  </a:solidFill>
                </a:rPr>
                <a:t>Huang Jing</a:t>
              </a:r>
            </a:p>
          </p:txBody>
        </p:sp>
        <p:sp>
          <p:nvSpPr>
            <p:cNvPr id="225" name="Shape"/>
            <p:cNvSpPr/>
            <p:nvPr/>
          </p:nvSpPr>
          <p:spPr>
            <a:xfrm>
              <a:off x="4850586" y="2660948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6" name="Band (CLT Group)"/>
            <p:cNvSpPr/>
            <p:nvPr/>
          </p:nvSpPr>
          <p:spPr>
            <a:xfrm>
              <a:off x="4902186" y="2680795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7" name="S"/>
            <p:cNvSpPr/>
            <p:nvPr/>
          </p:nvSpPr>
          <p:spPr>
            <a:xfrm>
              <a:off x="5517423" y="2680795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28" name="Group"/>
          <p:cNvGrpSpPr/>
          <p:nvPr/>
        </p:nvGrpSpPr>
        <p:grpSpPr>
          <a:xfrm>
            <a:off x="4965695" y="2827658"/>
            <a:ext cx="785916" cy="504098"/>
            <a:chOff x="4965695" y="2827658"/>
            <a:chExt cx="785916" cy="504098"/>
          </a:xfrm>
        </p:grpSpPr>
        <p:sp>
          <p:nvSpPr>
            <p:cNvPr id="132" name="Shape"/>
            <p:cNvSpPr/>
            <p:nvPr/>
          </p:nvSpPr>
          <p:spPr>
            <a:xfrm>
              <a:off x="4965695" y="2827658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9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9" name="GC DIR, CORP NARR, ,&amp;amp; CONS CREATION, ,COMMS Chen Michael"/>
            <p:cNvSpPr/>
            <p:nvPr/>
          </p:nvSpPr>
          <p:spPr>
            <a:xfrm>
              <a:off x="5017295" y="2859412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DIR, CORP NARR &amp; CONS CREATION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Chen Michael</a:t>
              </a:r>
            </a:p>
          </p:txBody>
        </p:sp>
        <p:sp>
          <p:nvSpPr>
            <p:cNvPr id="230" name="Shape"/>
            <p:cNvSpPr/>
            <p:nvPr/>
          </p:nvSpPr>
          <p:spPr>
            <a:xfrm>
              <a:off x="4977603" y="3212677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1" name="Band (CLT Group)"/>
            <p:cNvSpPr/>
            <p:nvPr/>
          </p:nvSpPr>
          <p:spPr>
            <a:xfrm>
              <a:off x="5029203" y="3232523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2" name="E"/>
            <p:cNvSpPr/>
            <p:nvPr/>
          </p:nvSpPr>
          <p:spPr>
            <a:xfrm>
              <a:off x="5644440" y="3232523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33" name="Group"/>
          <p:cNvGrpSpPr/>
          <p:nvPr/>
        </p:nvGrpSpPr>
        <p:grpSpPr>
          <a:xfrm>
            <a:off x="4965695" y="3379386"/>
            <a:ext cx="785916" cy="504098"/>
            <a:chOff x="4965695" y="3379386"/>
            <a:chExt cx="785916" cy="504098"/>
          </a:xfrm>
        </p:grpSpPr>
        <p:sp>
          <p:nvSpPr>
            <p:cNvPr id="134" name="Shape"/>
            <p:cNvSpPr/>
            <p:nvPr/>
          </p:nvSpPr>
          <p:spPr>
            <a:xfrm>
              <a:off x="4965695" y="3379386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9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4" name="GC S MGR, CORP, ,NARR &amp;amp; CONS, ,CREATE COMMS Chen ZeWen"/>
            <p:cNvSpPr/>
            <p:nvPr/>
          </p:nvSpPr>
          <p:spPr>
            <a:xfrm>
              <a:off x="5017295" y="3411140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S MGR, CORP NARR &amp; CONS CREATE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Chen ZeWen</a:t>
              </a:r>
            </a:p>
          </p:txBody>
        </p:sp>
        <p:sp>
          <p:nvSpPr>
            <p:cNvPr id="235" name="Shape"/>
            <p:cNvSpPr/>
            <p:nvPr/>
          </p:nvSpPr>
          <p:spPr>
            <a:xfrm>
              <a:off x="4977603" y="3764405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6" name="Band (CLT Group)"/>
            <p:cNvSpPr/>
            <p:nvPr/>
          </p:nvSpPr>
          <p:spPr>
            <a:xfrm>
              <a:off x="5029203" y="3784251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7" name="U"/>
            <p:cNvSpPr/>
            <p:nvPr/>
          </p:nvSpPr>
          <p:spPr>
            <a:xfrm>
              <a:off x="5644440" y="3784251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38" name="Group"/>
          <p:cNvGrpSpPr/>
          <p:nvPr/>
        </p:nvGrpSpPr>
        <p:grpSpPr>
          <a:xfrm>
            <a:off x="4965695" y="3931114"/>
            <a:ext cx="785916" cy="504098"/>
            <a:chOff x="4965695" y="3931114"/>
            <a:chExt cx="785916" cy="504098"/>
          </a:xfrm>
        </p:grpSpPr>
        <p:sp>
          <p:nvSpPr>
            <p:cNvPr id="136" name="Shape"/>
            <p:cNvSpPr/>
            <p:nvPr/>
          </p:nvSpPr>
          <p:spPr>
            <a:xfrm>
              <a:off x="4965695" y="3931114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9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9" name="GC DIR, CORP NARR, ,&amp;amp; CONS CREATION, ,COMMS Open Position"/>
            <p:cNvSpPr/>
            <p:nvPr/>
          </p:nvSpPr>
          <p:spPr>
            <a:xfrm>
              <a:off x="5017295" y="3962868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DIR, CORP NARR &amp; CONS CREATION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40" name="Shape"/>
            <p:cNvSpPr/>
            <p:nvPr/>
          </p:nvSpPr>
          <p:spPr>
            <a:xfrm>
              <a:off x="4977603" y="4316133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1" name="Band (CLT Group)"/>
            <p:cNvSpPr/>
            <p:nvPr/>
          </p:nvSpPr>
          <p:spPr>
            <a:xfrm>
              <a:off x="5029203" y="4335980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2" name="E"/>
            <p:cNvSpPr/>
            <p:nvPr/>
          </p:nvSpPr>
          <p:spPr>
            <a:xfrm>
              <a:off x="5644440" y="4335980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43" name="Group"/>
          <p:cNvGrpSpPr/>
          <p:nvPr/>
        </p:nvGrpSpPr>
        <p:grpSpPr>
          <a:xfrm>
            <a:off x="5775426" y="2275929"/>
            <a:ext cx="785916" cy="504098"/>
            <a:chOff x="5775426" y="2275929"/>
            <a:chExt cx="785916" cy="504098"/>
          </a:xfrm>
        </p:grpSpPr>
        <p:sp>
          <p:nvSpPr>
            <p:cNvPr id="138" name="Shape"/>
            <p:cNvSpPr/>
            <p:nvPr/>
          </p:nvSpPr>
          <p:spPr>
            <a:xfrm>
              <a:off x="5775426" y="2275929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7939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4" name="GC SR DIR,, ,CORPORATE &amp;amp;, ,PURPOSE COMMS Li Hui Li Maggie"/>
            <p:cNvSpPr/>
            <p:nvPr/>
          </p:nvSpPr>
          <p:spPr>
            <a:xfrm>
              <a:off x="5827026" y="2307683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EEEEEE"/>
                  </a:solidFill>
                </a:rPr>
                <a:t>GC SR DIR, CORPORATE &amp; PURPOSE COMMS</a:t>
              </a:r>
            </a:p>
            <a:p>
              <a:pPr algn="l"/>
              <a:r>
                <a:rPr lang="en-GB" sz="430">
                  <a:solidFill>
                    <a:srgbClr val="EEEEEE"/>
                  </a:solidFill>
                </a:rPr>
                <a:t>Li Hui Li Maggie</a:t>
              </a:r>
            </a:p>
          </p:txBody>
        </p:sp>
        <p:sp>
          <p:nvSpPr>
            <p:cNvPr id="245" name="Shape"/>
            <p:cNvSpPr/>
            <p:nvPr/>
          </p:nvSpPr>
          <p:spPr>
            <a:xfrm>
              <a:off x="5787333" y="2660948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6" name="Band (CLT Group)"/>
            <p:cNvSpPr/>
            <p:nvPr/>
          </p:nvSpPr>
          <p:spPr>
            <a:xfrm>
              <a:off x="5838934" y="2680795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7" name="S"/>
            <p:cNvSpPr/>
            <p:nvPr/>
          </p:nvSpPr>
          <p:spPr>
            <a:xfrm>
              <a:off x="6454171" y="2680795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48" name="Group"/>
          <p:cNvGrpSpPr/>
          <p:nvPr/>
        </p:nvGrpSpPr>
        <p:grpSpPr>
          <a:xfrm>
            <a:off x="5902442" y="2827658"/>
            <a:ext cx="785916" cy="504098"/>
            <a:chOff x="5902442" y="2827658"/>
            <a:chExt cx="785916" cy="504098"/>
          </a:xfrm>
        </p:grpSpPr>
        <p:sp>
          <p:nvSpPr>
            <p:cNvPr id="140" name="Shape"/>
            <p:cNvSpPr/>
            <p:nvPr/>
          </p:nvSpPr>
          <p:spPr>
            <a:xfrm>
              <a:off x="5902442" y="2827658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9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9" name="GC SR MGR,, ,CORPORATE &amp;amp;, ,PURPOSE COMMS Liang Li"/>
            <p:cNvSpPr/>
            <p:nvPr/>
          </p:nvSpPr>
          <p:spPr>
            <a:xfrm>
              <a:off x="5954043" y="2859412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SR MGR, CORPORATE &amp; PURPOSE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Liang Li</a:t>
              </a:r>
            </a:p>
          </p:txBody>
        </p:sp>
        <p:sp>
          <p:nvSpPr>
            <p:cNvPr id="250" name="Shape"/>
            <p:cNvSpPr/>
            <p:nvPr/>
          </p:nvSpPr>
          <p:spPr>
            <a:xfrm>
              <a:off x="5914350" y="3212677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1" name="Band (CLT Group)"/>
            <p:cNvSpPr/>
            <p:nvPr/>
          </p:nvSpPr>
          <p:spPr>
            <a:xfrm>
              <a:off x="5965951" y="3232523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2" name="U"/>
            <p:cNvSpPr/>
            <p:nvPr/>
          </p:nvSpPr>
          <p:spPr>
            <a:xfrm>
              <a:off x="6581187" y="3232523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53" name="Group"/>
          <p:cNvGrpSpPr/>
          <p:nvPr/>
        </p:nvGrpSpPr>
        <p:grpSpPr>
          <a:xfrm>
            <a:off x="5902442" y="3379386"/>
            <a:ext cx="785916" cy="504098"/>
            <a:chOff x="5902442" y="3379386"/>
            <a:chExt cx="785916" cy="504098"/>
          </a:xfrm>
        </p:grpSpPr>
        <p:sp>
          <p:nvSpPr>
            <p:cNvPr id="142" name="Shape"/>
            <p:cNvSpPr/>
            <p:nvPr/>
          </p:nvSpPr>
          <p:spPr>
            <a:xfrm>
              <a:off x="5902442" y="3379386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7939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4" name="GC DIR,, ,CORPORATE &amp;amp;, ,PURPOSE COMMS Open Position"/>
            <p:cNvSpPr/>
            <p:nvPr/>
          </p:nvSpPr>
          <p:spPr>
            <a:xfrm>
              <a:off x="5954043" y="3411140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DIR, CORPORATE &amp; PURPOSE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55" name="Shape"/>
            <p:cNvSpPr/>
            <p:nvPr/>
          </p:nvSpPr>
          <p:spPr>
            <a:xfrm>
              <a:off x="5914350" y="3764405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6" name="Band (CLT Group)"/>
            <p:cNvSpPr/>
            <p:nvPr/>
          </p:nvSpPr>
          <p:spPr>
            <a:xfrm>
              <a:off x="5965951" y="3784251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7" name="E"/>
            <p:cNvSpPr/>
            <p:nvPr/>
          </p:nvSpPr>
          <p:spPr>
            <a:xfrm>
              <a:off x="6581187" y="3784251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8" name="Group"/>
          <p:cNvGrpSpPr/>
          <p:nvPr/>
        </p:nvGrpSpPr>
        <p:grpSpPr>
          <a:xfrm>
            <a:off x="5902442" y="3931114"/>
            <a:ext cx="785916" cy="504098"/>
            <a:chOff x="5902442" y="3931114"/>
            <a:chExt cx="785916" cy="504098"/>
          </a:xfrm>
        </p:grpSpPr>
        <p:sp>
          <p:nvSpPr>
            <p:cNvPr id="144" name="Shape"/>
            <p:cNvSpPr/>
            <p:nvPr/>
          </p:nvSpPr>
          <p:spPr>
            <a:xfrm>
              <a:off x="5902442" y="3931114"/>
              <a:ext cx="785916" cy="504098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7939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9" name="GC MANAGER,, ,CORPORATE, ,COMMS Che YiXin"/>
            <p:cNvSpPr/>
            <p:nvPr/>
          </p:nvSpPr>
          <p:spPr>
            <a:xfrm>
              <a:off x="5954043" y="3962868"/>
              <a:ext cx="682715" cy="3334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282828"/>
                  </a:solidFill>
                </a:rPr>
                <a:t>GC MANAGER, CORPORATE COMMS</a:t>
              </a:r>
            </a:p>
            <a:p>
              <a:pPr algn="l"/>
              <a:r>
                <a:rPr lang="en-GB" sz="430">
                  <a:solidFill>
                    <a:srgbClr val="282828"/>
                  </a:solidFill>
                </a:rPr>
                <a:t>Che YiXin</a:t>
              </a:r>
            </a:p>
          </p:txBody>
        </p:sp>
        <p:sp>
          <p:nvSpPr>
            <p:cNvPr id="260" name="Shape"/>
            <p:cNvSpPr/>
            <p:nvPr/>
          </p:nvSpPr>
          <p:spPr>
            <a:xfrm>
              <a:off x="5914350" y="4316133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Band (CLT Group)"/>
            <p:cNvSpPr/>
            <p:nvPr/>
          </p:nvSpPr>
          <p:spPr>
            <a:xfrm>
              <a:off x="5965951" y="4335980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2" name="U"/>
            <p:cNvSpPr/>
            <p:nvPr/>
          </p:nvSpPr>
          <p:spPr>
            <a:xfrm>
              <a:off x="6581187" y="4335980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63" name="Group"/>
          <p:cNvGrpSpPr/>
          <p:nvPr/>
        </p:nvGrpSpPr>
        <p:grpSpPr>
          <a:xfrm>
            <a:off x="6648665" y="2275929"/>
            <a:ext cx="785916" cy="416774"/>
            <a:chOff x="6648665" y="2275929"/>
            <a:chExt cx="785916" cy="416774"/>
          </a:xfrm>
        </p:grpSpPr>
        <p:sp>
          <p:nvSpPr>
            <p:cNvPr id="146" name="Shape"/>
            <p:cNvSpPr/>
            <p:nvPr/>
          </p:nvSpPr>
          <p:spPr>
            <a:xfrm>
              <a:off x="6648665" y="2275929"/>
              <a:ext cx="785916" cy="416774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3509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7939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4" name="EXECUTIVE, ,ASSISTANT Zhu XiaoYa"/>
            <p:cNvSpPr/>
            <p:nvPr/>
          </p:nvSpPr>
          <p:spPr>
            <a:xfrm>
              <a:off x="6700265" y="2307683"/>
              <a:ext cx="682715" cy="24609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3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430">
                  <a:solidFill>
                    <a:srgbClr val="EEEEEE"/>
                  </a:solidFill>
                </a:rPr>
                <a:t>Zhu XiaoYa</a:t>
              </a:r>
            </a:p>
          </p:txBody>
        </p:sp>
        <p:sp>
          <p:nvSpPr>
            <p:cNvPr id="265" name="Shape"/>
            <p:cNvSpPr/>
            <p:nvPr/>
          </p:nvSpPr>
          <p:spPr>
            <a:xfrm>
              <a:off x="6660573" y="2573624"/>
              <a:ext cx="762100" cy="107171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Band (CLT Group)"/>
            <p:cNvSpPr/>
            <p:nvPr/>
          </p:nvSpPr>
          <p:spPr>
            <a:xfrm>
              <a:off x="6712173" y="2593471"/>
              <a:ext cx="615237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0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7" name="A"/>
            <p:cNvSpPr/>
            <p:nvPr/>
          </p:nvSpPr>
          <p:spPr>
            <a:xfrm>
              <a:off x="7327410" y="2593471"/>
              <a:ext cx="43662" cy="6747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00" b="1">
                  <a:solidFill>
                    <a:srgbClr val="000000"/>
                  </a:solidFill>
                </a:rPr>
                <a:t>A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GC ORG OVERVIEW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CHIEF OPERATING OFFICER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685800"/>
            <a:ext cx="1371600" cy="1061720"/>
            <a:chOff x="7680960" y="68580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20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21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22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65608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6560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pic>
        <p:nvPicPr>
          <p:cNvPr id="7" name="Object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685800"/>
            <a:ext cx="7406640" cy="42519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GC ORG OVERVIEW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CONSUMER &amp; MARKETPLACE</a:t>
            </a:r>
            <a:endParaRPr lang="en-US" sz="800" dirty="0"/>
          </a:p>
        </p:txBody>
      </p:sp>
      <p:grpSp>
        <p:nvGrpSpPr>
          <p:cNvPr id="17" name="Group"/>
          <p:cNvGrpSpPr/>
          <p:nvPr/>
        </p:nvGrpSpPr>
        <p:grpSpPr>
          <a:xfrm>
            <a:off x="7680960" y="685800"/>
            <a:ext cx="1371600" cy="1061720"/>
            <a:chOff x="7680960" y="685800"/>
            <a:chExt cx="1371600" cy="1061720"/>
          </a:xfrm>
        </p:grpSpPr>
        <p:sp>
          <p:nvSpPr>
            <p:cNvPr id="18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9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20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21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  <p:sp>
          <p:nvSpPr>
            <p:cNvPr id="15" name="Object14"/>
            <p:cNvSpPr/>
            <p:nvPr/>
          </p:nvSpPr>
          <p:spPr>
            <a:xfrm>
              <a:off x="7680960" y="1656080"/>
              <a:ext cx="91440" cy="91440"/>
            </a:xfrm>
            <a:prstGeom prst="rect">
              <a:avLst/>
            </a:prstGeom>
            <a:solidFill>
              <a:srgbClr val="DB0B5B"/>
            </a:solidFill>
            <a:ln/>
          </p:spPr>
        </p:sp>
        <p:sp>
          <p:nvSpPr>
            <p:cNvPr id="16" name="Object15"/>
            <p:cNvSpPr txBox="1"/>
            <p:nvPr/>
          </p:nvSpPr>
          <p:spPr>
            <a:xfrm>
              <a:off x="7818120" y="16560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V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2563035" y="346067"/>
            <a:ext cx="67864" cy="145002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3"/>
            <a:endCxn id="104" idx="0"/>
          </p:cNvCxnSpPr>
          <p:nvPr/>
        </p:nvCxnSpPr>
        <p:spPr>
          <a:xfrm rot="5400000">
            <a:off x="1580143" y="1073339"/>
            <a:ext cx="67864" cy="51576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4" idx="3"/>
            <a:endCxn id="106" idx="0"/>
          </p:cNvCxnSpPr>
          <p:nvPr/>
        </p:nvCxnSpPr>
        <p:spPr>
          <a:xfrm rot="5400000">
            <a:off x="1344882" y="1618511"/>
            <a:ext cx="22622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3"/>
            <a:endCxn id="108" idx="0"/>
          </p:cNvCxnSpPr>
          <p:nvPr/>
        </p:nvCxnSpPr>
        <p:spPr>
          <a:xfrm rot="5400000">
            <a:off x="1073427" y="1706734"/>
            <a:ext cx="67864" cy="49766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8" idx="4"/>
            <a:endCxn id="110" idx="5"/>
          </p:cNvCxnSpPr>
          <p:nvPr/>
        </p:nvCxnSpPr>
        <p:spPr>
          <a:xfrm rot="16200000" flipH="1">
            <a:off x="614782" y="2335038"/>
            <a:ext cx="14364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4"/>
            <a:endCxn id="112" idx="5"/>
          </p:cNvCxnSpPr>
          <p:nvPr/>
        </p:nvCxnSpPr>
        <p:spPr>
          <a:xfrm rot="16200000" flipH="1">
            <a:off x="687170" y="2599707"/>
            <a:ext cx="14364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0" idx="4"/>
            <a:endCxn id="114" idx="5"/>
          </p:cNvCxnSpPr>
          <p:nvPr/>
        </p:nvCxnSpPr>
        <p:spPr>
          <a:xfrm rot="16200000" flipH="1">
            <a:off x="554836" y="2732041"/>
            <a:ext cx="408314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4" idx="4"/>
            <a:endCxn id="116" idx="5"/>
          </p:cNvCxnSpPr>
          <p:nvPr/>
        </p:nvCxnSpPr>
        <p:spPr>
          <a:xfrm rot="16200000" flipH="1">
            <a:off x="759558" y="3129043"/>
            <a:ext cx="14364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4" idx="4"/>
            <a:endCxn id="118" idx="5"/>
          </p:cNvCxnSpPr>
          <p:nvPr/>
        </p:nvCxnSpPr>
        <p:spPr>
          <a:xfrm rot="16200000" flipH="1">
            <a:off x="627224" y="3261377"/>
            <a:ext cx="408314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14" idx="4"/>
            <a:endCxn id="120" idx="5"/>
          </p:cNvCxnSpPr>
          <p:nvPr/>
        </p:nvCxnSpPr>
        <p:spPr>
          <a:xfrm rot="16200000" flipH="1">
            <a:off x="494890" y="3393711"/>
            <a:ext cx="67298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10" idx="4"/>
            <a:endCxn id="122" idx="5"/>
          </p:cNvCxnSpPr>
          <p:nvPr/>
        </p:nvCxnSpPr>
        <p:spPr>
          <a:xfrm rot="16200000" flipH="1">
            <a:off x="25499" y="3261377"/>
            <a:ext cx="1466987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10" idx="4"/>
            <a:endCxn id="124" idx="5"/>
          </p:cNvCxnSpPr>
          <p:nvPr/>
        </p:nvCxnSpPr>
        <p:spPr>
          <a:xfrm rot="16200000" flipH="1">
            <a:off x="-106835" y="3393711"/>
            <a:ext cx="173165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10" idx="4"/>
            <a:endCxn id="126" idx="5"/>
          </p:cNvCxnSpPr>
          <p:nvPr/>
        </p:nvCxnSpPr>
        <p:spPr>
          <a:xfrm rot="16200000" flipH="1">
            <a:off x="-239169" y="3526046"/>
            <a:ext cx="1996323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06" idx="3"/>
            <a:endCxn id="128" idx="0"/>
          </p:cNvCxnSpPr>
          <p:nvPr/>
        </p:nvCxnSpPr>
        <p:spPr>
          <a:xfrm rot="5400000">
            <a:off x="1322261" y="1955567"/>
            <a:ext cx="67864" cy="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06" idx="3"/>
            <a:endCxn id="130" idx="0"/>
          </p:cNvCxnSpPr>
          <p:nvPr/>
        </p:nvCxnSpPr>
        <p:spPr>
          <a:xfrm rot="16200000" flipH="1">
            <a:off x="1571094" y="1706734"/>
            <a:ext cx="67864" cy="497667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1610116" y="2285272"/>
            <a:ext cx="14364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2" idx="4"/>
            <a:endCxn id="134" idx="5"/>
          </p:cNvCxnSpPr>
          <p:nvPr/>
        </p:nvCxnSpPr>
        <p:spPr>
          <a:xfrm rot="16200000" flipH="1">
            <a:off x="1682504" y="2549940"/>
            <a:ext cx="14364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2" idx="4"/>
            <a:endCxn id="136" idx="5"/>
          </p:cNvCxnSpPr>
          <p:nvPr/>
        </p:nvCxnSpPr>
        <p:spPr>
          <a:xfrm rot="16200000" flipH="1">
            <a:off x="1550170" y="2682274"/>
            <a:ext cx="408314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2" idx="4"/>
            <a:endCxn id="138" idx="5"/>
          </p:cNvCxnSpPr>
          <p:nvPr/>
        </p:nvCxnSpPr>
        <p:spPr>
          <a:xfrm rot="16200000" flipH="1">
            <a:off x="1417835" y="2814608"/>
            <a:ext cx="67298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32" idx="4"/>
            <a:endCxn id="140" idx="5"/>
          </p:cNvCxnSpPr>
          <p:nvPr/>
        </p:nvCxnSpPr>
        <p:spPr>
          <a:xfrm rot="16200000" flipH="1">
            <a:off x="1285501" y="2946942"/>
            <a:ext cx="937650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32" idx="4"/>
            <a:endCxn id="142" idx="5"/>
          </p:cNvCxnSpPr>
          <p:nvPr/>
        </p:nvCxnSpPr>
        <p:spPr>
          <a:xfrm rot="16200000" flipH="1">
            <a:off x="1153167" y="3079276"/>
            <a:ext cx="1202319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30" idx="4"/>
            <a:endCxn id="144" idx="5"/>
          </p:cNvCxnSpPr>
          <p:nvPr/>
        </p:nvCxnSpPr>
        <p:spPr>
          <a:xfrm rot="16200000" flipH="1">
            <a:off x="816111" y="3079276"/>
            <a:ext cx="173165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4" idx="4"/>
            <a:endCxn id="146" idx="5"/>
          </p:cNvCxnSpPr>
          <p:nvPr/>
        </p:nvCxnSpPr>
        <p:spPr>
          <a:xfrm rot="16200000" flipH="1">
            <a:off x="1682504" y="4137950"/>
            <a:ext cx="14364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9" name="Connection"/>
          <p:cNvCxnSpPr>
            <a:stCxn id="144" idx="4"/>
            <a:endCxn id="148" idx="5"/>
          </p:cNvCxnSpPr>
          <p:nvPr/>
        </p:nvCxnSpPr>
        <p:spPr>
          <a:xfrm rot="16200000" flipH="1">
            <a:off x="1550170" y="4270284"/>
            <a:ext cx="408314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1" name="Connection"/>
          <p:cNvCxnSpPr>
            <a:stCxn id="144" idx="4"/>
            <a:endCxn id="150" idx="5"/>
          </p:cNvCxnSpPr>
          <p:nvPr/>
        </p:nvCxnSpPr>
        <p:spPr>
          <a:xfrm rot="16200000" flipH="1">
            <a:off x="1417835" y="4402618"/>
            <a:ext cx="67298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3" name="Connection"/>
          <p:cNvCxnSpPr>
            <a:stCxn id="102" idx="3"/>
            <a:endCxn id="152" idx="0"/>
          </p:cNvCxnSpPr>
          <p:nvPr/>
        </p:nvCxnSpPr>
        <p:spPr>
          <a:xfrm rot="16200000" flipH="1">
            <a:off x="2095907" y="1073339"/>
            <a:ext cx="67864" cy="51576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55" name="Connection"/>
          <p:cNvCxnSpPr>
            <a:stCxn id="152" idx="4"/>
            <a:endCxn id="154" idx="5"/>
          </p:cNvCxnSpPr>
          <p:nvPr/>
        </p:nvCxnSpPr>
        <p:spPr>
          <a:xfrm rot="16200000" flipH="1">
            <a:off x="2143977" y="1660926"/>
            <a:ext cx="14364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7" name="Connection"/>
          <p:cNvCxnSpPr>
            <a:stCxn id="154" idx="4"/>
            <a:endCxn id="156" idx="5"/>
          </p:cNvCxnSpPr>
          <p:nvPr/>
        </p:nvCxnSpPr>
        <p:spPr>
          <a:xfrm rot="16200000" flipH="1">
            <a:off x="2228806" y="1913152"/>
            <a:ext cx="11876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59" name="Connection"/>
          <p:cNvCxnSpPr>
            <a:stCxn id="154" idx="4"/>
            <a:endCxn id="158" idx="5"/>
          </p:cNvCxnSpPr>
          <p:nvPr/>
        </p:nvCxnSpPr>
        <p:spPr>
          <a:xfrm rot="16200000" flipH="1">
            <a:off x="2121356" y="2020603"/>
            <a:ext cx="333664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1" name="Connection"/>
          <p:cNvCxnSpPr>
            <a:stCxn id="154" idx="4"/>
            <a:endCxn id="160" idx="5"/>
          </p:cNvCxnSpPr>
          <p:nvPr/>
        </p:nvCxnSpPr>
        <p:spPr>
          <a:xfrm rot="16200000" flipH="1">
            <a:off x="2013905" y="2128054"/>
            <a:ext cx="54856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3" name="Connection"/>
          <p:cNvCxnSpPr>
            <a:stCxn id="154" idx="4"/>
            <a:endCxn id="162" idx="5"/>
          </p:cNvCxnSpPr>
          <p:nvPr/>
        </p:nvCxnSpPr>
        <p:spPr>
          <a:xfrm rot="16200000" flipH="1">
            <a:off x="1894012" y="2247947"/>
            <a:ext cx="788350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5" name="Connection"/>
          <p:cNvCxnSpPr>
            <a:stCxn id="162" idx="4"/>
            <a:endCxn id="164" idx="5"/>
          </p:cNvCxnSpPr>
          <p:nvPr/>
        </p:nvCxnSpPr>
        <p:spPr>
          <a:xfrm rot="16200000" flipH="1">
            <a:off x="2301194" y="2822526"/>
            <a:ext cx="11876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7" name="Connection"/>
          <p:cNvCxnSpPr>
            <a:stCxn id="154" idx="4"/>
            <a:endCxn id="166" idx="5"/>
          </p:cNvCxnSpPr>
          <p:nvPr/>
        </p:nvCxnSpPr>
        <p:spPr>
          <a:xfrm rot="16200000" flipH="1">
            <a:off x="1666669" y="2475290"/>
            <a:ext cx="1243037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69" name="Connection"/>
          <p:cNvCxnSpPr>
            <a:stCxn id="154" idx="4"/>
            <a:endCxn id="168" idx="5"/>
          </p:cNvCxnSpPr>
          <p:nvPr/>
        </p:nvCxnSpPr>
        <p:spPr>
          <a:xfrm rot="16200000" flipH="1">
            <a:off x="1559218" y="2582741"/>
            <a:ext cx="1457938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1" name="Connection"/>
          <p:cNvCxnSpPr>
            <a:stCxn id="101" idx="3"/>
            <a:endCxn id="170" idx="0"/>
          </p:cNvCxnSpPr>
          <p:nvPr/>
        </p:nvCxnSpPr>
        <p:spPr>
          <a:xfrm rot="16200000" flipH="1">
            <a:off x="4013055" y="346067"/>
            <a:ext cx="67864" cy="145002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3" name="Connection"/>
          <p:cNvCxnSpPr>
            <a:stCxn id="170" idx="3"/>
            <a:endCxn id="172" idx="0"/>
          </p:cNvCxnSpPr>
          <p:nvPr/>
        </p:nvCxnSpPr>
        <p:spPr>
          <a:xfrm rot="5400000">
            <a:off x="3794761" y="387916"/>
            <a:ext cx="67864" cy="188661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5" name="Connection"/>
          <p:cNvCxnSpPr>
            <a:stCxn id="170" idx="3"/>
            <a:endCxn id="174" idx="0"/>
          </p:cNvCxnSpPr>
          <p:nvPr/>
        </p:nvCxnSpPr>
        <p:spPr>
          <a:xfrm rot="5400000">
            <a:off x="4043594" y="636750"/>
            <a:ext cx="67864" cy="138894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77" name="Connection"/>
          <p:cNvCxnSpPr>
            <a:stCxn id="174" idx="4"/>
            <a:endCxn id="176" idx="5"/>
          </p:cNvCxnSpPr>
          <p:nvPr/>
        </p:nvCxnSpPr>
        <p:spPr>
          <a:xfrm rot="16200000" flipH="1">
            <a:off x="3139311" y="1611159"/>
            <a:ext cx="14364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79" name="Connection"/>
          <p:cNvCxnSpPr>
            <a:stCxn id="174" idx="4"/>
            <a:endCxn id="178" idx="5"/>
          </p:cNvCxnSpPr>
          <p:nvPr/>
        </p:nvCxnSpPr>
        <p:spPr>
          <a:xfrm rot="16200000" flipH="1">
            <a:off x="2994535" y="1755935"/>
            <a:ext cx="433197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1" name="Connection"/>
          <p:cNvCxnSpPr>
            <a:stCxn id="174" idx="4"/>
            <a:endCxn id="180" idx="5"/>
          </p:cNvCxnSpPr>
          <p:nvPr/>
        </p:nvCxnSpPr>
        <p:spPr>
          <a:xfrm rot="16200000" flipH="1">
            <a:off x="2849759" y="1900711"/>
            <a:ext cx="722749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3" name="Connection"/>
          <p:cNvCxnSpPr>
            <a:stCxn id="174" idx="4"/>
            <a:endCxn id="182" idx="5"/>
          </p:cNvCxnSpPr>
          <p:nvPr/>
        </p:nvCxnSpPr>
        <p:spPr>
          <a:xfrm rot="16200000" flipH="1">
            <a:off x="2717425" y="2033045"/>
            <a:ext cx="987417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5" name="Connection"/>
          <p:cNvCxnSpPr>
            <a:stCxn id="174" idx="4"/>
            <a:endCxn id="184" idx="5"/>
          </p:cNvCxnSpPr>
          <p:nvPr/>
        </p:nvCxnSpPr>
        <p:spPr>
          <a:xfrm rot="16200000" flipH="1">
            <a:off x="2572649" y="2177821"/>
            <a:ext cx="1276969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7" name="Connection"/>
          <p:cNvCxnSpPr>
            <a:stCxn id="174" idx="4"/>
            <a:endCxn id="186" idx="5"/>
          </p:cNvCxnSpPr>
          <p:nvPr/>
        </p:nvCxnSpPr>
        <p:spPr>
          <a:xfrm rot="16200000" flipH="1">
            <a:off x="2427873" y="2322597"/>
            <a:ext cx="1566520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89" name="Connection"/>
          <p:cNvCxnSpPr>
            <a:stCxn id="174" idx="4"/>
            <a:endCxn id="188" idx="5"/>
          </p:cNvCxnSpPr>
          <p:nvPr/>
        </p:nvCxnSpPr>
        <p:spPr>
          <a:xfrm rot="16200000" flipH="1">
            <a:off x="2283097" y="2467372"/>
            <a:ext cx="185607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1" name="Connection"/>
          <p:cNvCxnSpPr>
            <a:stCxn id="170" idx="3"/>
            <a:endCxn id="190" idx="0"/>
          </p:cNvCxnSpPr>
          <p:nvPr/>
        </p:nvCxnSpPr>
        <p:spPr>
          <a:xfrm rot="5400000">
            <a:off x="4328621" y="921777"/>
            <a:ext cx="67864" cy="818889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93" name="Connection"/>
          <p:cNvCxnSpPr>
            <a:stCxn id="190" idx="4"/>
            <a:endCxn id="192" idx="5"/>
          </p:cNvCxnSpPr>
          <p:nvPr/>
        </p:nvCxnSpPr>
        <p:spPr>
          <a:xfrm rot="16200000" flipH="1">
            <a:off x="3684482" y="1685809"/>
            <a:ext cx="19341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5" name="Connection"/>
          <p:cNvCxnSpPr>
            <a:stCxn id="190" idx="4"/>
            <a:endCxn id="194" idx="5"/>
          </p:cNvCxnSpPr>
          <p:nvPr/>
        </p:nvCxnSpPr>
        <p:spPr>
          <a:xfrm rot="16200000" flipH="1">
            <a:off x="3514823" y="1855468"/>
            <a:ext cx="532730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7" name="Connection"/>
          <p:cNvCxnSpPr>
            <a:stCxn id="190" idx="4"/>
            <a:endCxn id="196" idx="5"/>
          </p:cNvCxnSpPr>
          <p:nvPr/>
        </p:nvCxnSpPr>
        <p:spPr>
          <a:xfrm rot="16200000" flipH="1">
            <a:off x="3357605" y="2012686"/>
            <a:ext cx="84716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99" name="Connection"/>
          <p:cNvCxnSpPr>
            <a:stCxn id="190" idx="4"/>
            <a:endCxn id="198" idx="5"/>
          </p:cNvCxnSpPr>
          <p:nvPr/>
        </p:nvCxnSpPr>
        <p:spPr>
          <a:xfrm rot="16200000" flipH="1">
            <a:off x="3200388" y="2169903"/>
            <a:ext cx="1161600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1" name="Connection"/>
          <p:cNvCxnSpPr>
            <a:stCxn id="190" idx="4"/>
            <a:endCxn id="200" idx="5"/>
          </p:cNvCxnSpPr>
          <p:nvPr/>
        </p:nvCxnSpPr>
        <p:spPr>
          <a:xfrm rot="16200000" flipH="1">
            <a:off x="3055612" y="2314679"/>
            <a:ext cx="145115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3" name="Connection"/>
          <p:cNvCxnSpPr>
            <a:stCxn id="190" idx="4"/>
            <a:endCxn id="202" idx="5"/>
          </p:cNvCxnSpPr>
          <p:nvPr/>
        </p:nvCxnSpPr>
        <p:spPr>
          <a:xfrm rot="16200000" flipH="1">
            <a:off x="2923278" y="2447013"/>
            <a:ext cx="1715820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5" name="Connection"/>
          <p:cNvCxnSpPr>
            <a:stCxn id="190" idx="4"/>
            <a:endCxn id="204" idx="5"/>
          </p:cNvCxnSpPr>
          <p:nvPr/>
        </p:nvCxnSpPr>
        <p:spPr>
          <a:xfrm rot="16200000" flipH="1">
            <a:off x="2778502" y="2591789"/>
            <a:ext cx="200537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7" name="Connection"/>
          <p:cNvCxnSpPr>
            <a:stCxn id="190" idx="4"/>
            <a:endCxn id="206" idx="5"/>
          </p:cNvCxnSpPr>
          <p:nvPr/>
        </p:nvCxnSpPr>
        <p:spPr>
          <a:xfrm rot="16200000" flipH="1">
            <a:off x="2621285" y="2749007"/>
            <a:ext cx="2319807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09" name="Connection"/>
          <p:cNvCxnSpPr>
            <a:stCxn id="190" idx="4"/>
            <a:endCxn id="208" idx="5"/>
          </p:cNvCxnSpPr>
          <p:nvPr/>
        </p:nvCxnSpPr>
        <p:spPr>
          <a:xfrm rot="16200000" flipH="1">
            <a:off x="2476509" y="2893782"/>
            <a:ext cx="2609359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1" name="Connection"/>
          <p:cNvCxnSpPr>
            <a:stCxn id="170" idx="3"/>
            <a:endCxn id="210" idx="0"/>
          </p:cNvCxnSpPr>
          <p:nvPr/>
        </p:nvCxnSpPr>
        <p:spPr>
          <a:xfrm rot="5400000">
            <a:off x="4595552" y="1188708"/>
            <a:ext cx="67864" cy="28502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13" name="Connection"/>
          <p:cNvCxnSpPr>
            <a:stCxn id="210" idx="4"/>
            <a:endCxn id="212" idx="5"/>
          </p:cNvCxnSpPr>
          <p:nvPr/>
        </p:nvCxnSpPr>
        <p:spPr>
          <a:xfrm rot="16200000" flipH="1">
            <a:off x="4243226" y="1660926"/>
            <a:ext cx="14364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5" name="Connection"/>
          <p:cNvCxnSpPr>
            <a:stCxn id="210" idx="4"/>
            <a:endCxn id="214" idx="5"/>
          </p:cNvCxnSpPr>
          <p:nvPr/>
        </p:nvCxnSpPr>
        <p:spPr>
          <a:xfrm rot="16200000" flipH="1">
            <a:off x="4110892" y="1793260"/>
            <a:ext cx="408314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7" name="Connection"/>
          <p:cNvCxnSpPr>
            <a:stCxn id="210" idx="4"/>
            <a:endCxn id="216" idx="5"/>
          </p:cNvCxnSpPr>
          <p:nvPr/>
        </p:nvCxnSpPr>
        <p:spPr>
          <a:xfrm rot="16200000" flipH="1">
            <a:off x="3978558" y="1925594"/>
            <a:ext cx="67298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19" name="Connection"/>
          <p:cNvCxnSpPr>
            <a:stCxn id="210" idx="4"/>
            <a:endCxn id="218" idx="5"/>
          </p:cNvCxnSpPr>
          <p:nvPr/>
        </p:nvCxnSpPr>
        <p:spPr>
          <a:xfrm rot="16200000" flipH="1">
            <a:off x="3833782" y="2070370"/>
            <a:ext cx="962534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1" name="Connection"/>
          <p:cNvCxnSpPr>
            <a:stCxn id="170" idx="3"/>
            <a:endCxn id="220" idx="0"/>
          </p:cNvCxnSpPr>
          <p:nvPr/>
        </p:nvCxnSpPr>
        <p:spPr>
          <a:xfrm rot="16200000" flipH="1">
            <a:off x="4862482" y="1206805"/>
            <a:ext cx="67864" cy="248834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3" name="Connection"/>
          <p:cNvCxnSpPr>
            <a:stCxn id="220" idx="4"/>
            <a:endCxn id="222" idx="5"/>
          </p:cNvCxnSpPr>
          <p:nvPr/>
        </p:nvCxnSpPr>
        <p:spPr>
          <a:xfrm rot="16200000" flipH="1">
            <a:off x="4764645" y="1673367"/>
            <a:ext cx="168529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5" name="Connection"/>
          <p:cNvCxnSpPr>
            <a:stCxn id="170" idx="3"/>
            <a:endCxn id="224" idx="0"/>
          </p:cNvCxnSpPr>
          <p:nvPr/>
        </p:nvCxnSpPr>
        <p:spPr>
          <a:xfrm rot="16200000" flipH="1">
            <a:off x="5129413" y="939874"/>
            <a:ext cx="67864" cy="78269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27" name="Connection"/>
          <p:cNvCxnSpPr>
            <a:stCxn id="224" idx="4"/>
            <a:endCxn id="226" idx="5"/>
          </p:cNvCxnSpPr>
          <p:nvPr/>
        </p:nvCxnSpPr>
        <p:spPr>
          <a:xfrm rot="16200000" flipH="1">
            <a:off x="5310948" y="1611159"/>
            <a:ext cx="14364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29" name="Connection"/>
          <p:cNvCxnSpPr>
            <a:stCxn id="224" idx="4"/>
            <a:endCxn id="228" idx="5"/>
          </p:cNvCxnSpPr>
          <p:nvPr/>
        </p:nvCxnSpPr>
        <p:spPr>
          <a:xfrm rot="16200000" flipH="1">
            <a:off x="5178614" y="1743493"/>
            <a:ext cx="408314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1" name="Connection"/>
          <p:cNvCxnSpPr>
            <a:stCxn id="224" idx="4"/>
            <a:endCxn id="230" idx="5"/>
          </p:cNvCxnSpPr>
          <p:nvPr/>
        </p:nvCxnSpPr>
        <p:spPr>
          <a:xfrm rot="16200000" flipH="1">
            <a:off x="5046280" y="1875827"/>
            <a:ext cx="67298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3" name="Connection"/>
          <p:cNvCxnSpPr>
            <a:stCxn id="224" idx="4"/>
            <a:endCxn id="232" idx="5"/>
          </p:cNvCxnSpPr>
          <p:nvPr/>
        </p:nvCxnSpPr>
        <p:spPr>
          <a:xfrm rot="16200000" flipH="1">
            <a:off x="4913946" y="2008162"/>
            <a:ext cx="937650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5" name="Connection"/>
          <p:cNvCxnSpPr>
            <a:stCxn id="224" idx="4"/>
            <a:endCxn id="234" idx="5"/>
          </p:cNvCxnSpPr>
          <p:nvPr/>
        </p:nvCxnSpPr>
        <p:spPr>
          <a:xfrm rot="16200000" flipH="1">
            <a:off x="4769170" y="2152937"/>
            <a:ext cx="122720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7" name="Connection"/>
          <p:cNvCxnSpPr>
            <a:stCxn id="224" idx="4"/>
            <a:endCxn id="236" idx="5"/>
          </p:cNvCxnSpPr>
          <p:nvPr/>
        </p:nvCxnSpPr>
        <p:spPr>
          <a:xfrm rot="16200000" flipH="1">
            <a:off x="4611952" y="2310155"/>
            <a:ext cx="1541637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39" name="Connection"/>
          <p:cNvCxnSpPr>
            <a:stCxn id="170" idx="3"/>
            <a:endCxn id="238" idx="0"/>
          </p:cNvCxnSpPr>
          <p:nvPr/>
        </p:nvCxnSpPr>
        <p:spPr>
          <a:xfrm rot="16200000" flipH="1">
            <a:off x="5414440" y="654847"/>
            <a:ext cx="67864" cy="135275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41" name="Connection"/>
          <p:cNvCxnSpPr>
            <a:stCxn id="238" idx="4"/>
            <a:endCxn id="240" idx="5"/>
          </p:cNvCxnSpPr>
          <p:nvPr/>
        </p:nvCxnSpPr>
        <p:spPr>
          <a:xfrm rot="16200000" flipH="1">
            <a:off x="5881003" y="1660926"/>
            <a:ext cx="14364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3" name="Connection"/>
          <p:cNvCxnSpPr>
            <a:stCxn id="238" idx="4"/>
            <a:endCxn id="242" idx="5"/>
          </p:cNvCxnSpPr>
          <p:nvPr/>
        </p:nvCxnSpPr>
        <p:spPr>
          <a:xfrm rot="16200000" flipH="1">
            <a:off x="5748669" y="1793260"/>
            <a:ext cx="408314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5" name="Connection"/>
          <p:cNvCxnSpPr>
            <a:stCxn id="238" idx="4"/>
            <a:endCxn id="244" idx="5"/>
          </p:cNvCxnSpPr>
          <p:nvPr/>
        </p:nvCxnSpPr>
        <p:spPr>
          <a:xfrm rot="16200000" flipH="1">
            <a:off x="5616335" y="1925594"/>
            <a:ext cx="672982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7" name="Connection"/>
          <p:cNvCxnSpPr>
            <a:stCxn id="238" idx="4"/>
            <a:endCxn id="246" idx="5"/>
          </p:cNvCxnSpPr>
          <p:nvPr/>
        </p:nvCxnSpPr>
        <p:spPr>
          <a:xfrm rot="16200000" flipH="1">
            <a:off x="5484000" y="2057928"/>
            <a:ext cx="937650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49" name="Connection"/>
          <p:cNvCxnSpPr>
            <a:stCxn id="170" idx="3"/>
            <a:endCxn id="248" idx="0"/>
          </p:cNvCxnSpPr>
          <p:nvPr/>
        </p:nvCxnSpPr>
        <p:spPr>
          <a:xfrm rot="16200000" flipH="1">
            <a:off x="5681371" y="387916"/>
            <a:ext cx="67864" cy="1886611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251" name="Connection"/>
          <p:cNvCxnSpPr>
            <a:stCxn id="248" idx="4"/>
            <a:endCxn id="250" idx="5"/>
          </p:cNvCxnSpPr>
          <p:nvPr/>
        </p:nvCxnSpPr>
        <p:spPr>
          <a:xfrm rot="16200000" flipH="1">
            <a:off x="6402422" y="1673367"/>
            <a:ext cx="168529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3" name="Connection"/>
          <p:cNvCxnSpPr>
            <a:stCxn id="248" idx="4"/>
            <a:endCxn id="252" idx="5"/>
          </p:cNvCxnSpPr>
          <p:nvPr/>
        </p:nvCxnSpPr>
        <p:spPr>
          <a:xfrm rot="16200000" flipH="1">
            <a:off x="6257646" y="1818143"/>
            <a:ext cx="458080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5" name="Connection"/>
          <p:cNvCxnSpPr>
            <a:stCxn id="248" idx="4"/>
            <a:endCxn id="254" idx="5"/>
          </p:cNvCxnSpPr>
          <p:nvPr/>
        </p:nvCxnSpPr>
        <p:spPr>
          <a:xfrm rot="16200000" flipH="1">
            <a:off x="6125312" y="1950477"/>
            <a:ext cx="722749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7" name="Connection"/>
          <p:cNvCxnSpPr>
            <a:stCxn id="248" idx="4"/>
            <a:endCxn id="256" idx="5"/>
          </p:cNvCxnSpPr>
          <p:nvPr/>
        </p:nvCxnSpPr>
        <p:spPr>
          <a:xfrm rot="16200000" flipH="1">
            <a:off x="5992978" y="2082812"/>
            <a:ext cx="987417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259" name="Connection"/>
          <p:cNvCxnSpPr>
            <a:stCxn id="248" idx="4"/>
            <a:endCxn id="258" idx="5"/>
          </p:cNvCxnSpPr>
          <p:nvPr/>
        </p:nvCxnSpPr>
        <p:spPr>
          <a:xfrm rot="16200000" flipH="1">
            <a:off x="5860644" y="2215146"/>
            <a:ext cx="1252085" cy="36194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260" name="Group"/>
          <p:cNvGrpSpPr/>
          <p:nvPr/>
        </p:nvGrpSpPr>
        <p:grpSpPr>
          <a:xfrm>
            <a:off x="3098027" y="747594"/>
            <a:ext cx="447901" cy="287290"/>
            <a:chOff x="3098027" y="747594"/>
            <a:chExt cx="447901" cy="287290"/>
          </a:xfrm>
        </p:grpSpPr>
        <p:sp>
          <p:nvSpPr>
            <p:cNvPr id="101" name="Shape"/>
            <p:cNvSpPr/>
            <p:nvPr/>
          </p:nvSpPr>
          <p:spPr>
            <a:xfrm>
              <a:off x="3098027" y="747594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52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PRESIDENT,, ,CONSUMER &amp;amp;, ,MARKETPLACE O&amp;apos;Neill Heidi L"/>
            <p:cNvSpPr/>
            <p:nvPr/>
          </p:nvSpPr>
          <p:spPr>
            <a:xfrm>
              <a:off x="3127434" y="765691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AAAAAA"/>
                  </a:solidFill>
                </a:rPr>
                <a:t>PRESIDENT, CONSUMER &amp; MARKETPLACE</a:t>
              </a:r>
            </a:p>
            <a:p>
              <a:pPr algn="l"/>
              <a:r>
                <a:rPr lang="en-GB" sz="240">
                  <a:solidFill>
                    <a:srgbClr val="AAAAAA"/>
                  </a:solidFill>
                </a:rPr>
                <a:t>O'Neill Heidi L</a:t>
              </a:r>
            </a:p>
          </p:txBody>
        </p:sp>
        <p:sp>
          <p:nvSpPr>
            <p:cNvPr id="262" name="Shape"/>
            <p:cNvSpPr/>
            <p:nvPr/>
          </p:nvSpPr>
          <p:spPr>
            <a:xfrm>
              <a:off x="3104813" y="967020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3" name="Band (CLT Group)"/>
            <p:cNvSpPr/>
            <p:nvPr/>
          </p:nvSpPr>
          <p:spPr>
            <a:xfrm>
              <a:off x="3134221" y="978330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64" name="CLT"/>
            <p:cNvSpPr/>
            <p:nvPr/>
          </p:nvSpPr>
          <p:spPr>
            <a:xfrm>
              <a:off x="3450918" y="978330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65" name="Group"/>
          <p:cNvGrpSpPr/>
          <p:nvPr/>
        </p:nvGrpSpPr>
        <p:grpSpPr>
          <a:xfrm>
            <a:off x="1648006" y="1107271"/>
            <a:ext cx="447901" cy="187757"/>
            <a:chOff x="1648006" y="1107271"/>
            <a:chExt cx="447901" cy="187757"/>
          </a:xfrm>
        </p:grpSpPr>
        <p:sp>
          <p:nvSpPr>
            <p:cNvPr id="102" name="Shape"/>
            <p:cNvSpPr/>
            <p:nvPr/>
          </p:nvSpPr>
          <p:spPr>
            <a:xfrm>
              <a:off x="1648006" y="1107271"/>
              <a:ext cx="447901" cy="18775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52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VP, NIKE DIRECT Heaf Daniel John"/>
            <p:cNvSpPr/>
            <p:nvPr/>
          </p:nvSpPr>
          <p:spPr>
            <a:xfrm>
              <a:off x="1677414" y="1125368"/>
              <a:ext cx="389086" cy="9048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AAAAAA"/>
                  </a:solidFill>
                </a:rPr>
                <a:t>VP, NIKE DIRECT</a:t>
              </a:r>
            </a:p>
            <a:p>
              <a:pPr algn="l"/>
              <a:r>
                <a:rPr lang="en-GB" sz="240">
                  <a:solidFill>
                    <a:srgbClr val="AAAAAA"/>
                  </a:solidFill>
                </a:rPr>
                <a:t>Heaf Daniel John</a:t>
              </a:r>
            </a:p>
          </p:txBody>
        </p:sp>
        <p:sp>
          <p:nvSpPr>
            <p:cNvPr id="267" name="Shape"/>
            <p:cNvSpPr/>
            <p:nvPr/>
          </p:nvSpPr>
          <p:spPr>
            <a:xfrm>
              <a:off x="1654793" y="1227164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8" name="Band (CLT Group)"/>
            <p:cNvSpPr/>
            <p:nvPr/>
          </p:nvSpPr>
          <p:spPr>
            <a:xfrm>
              <a:off x="1684200" y="1238474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69" name="CLT"/>
            <p:cNvSpPr/>
            <p:nvPr/>
          </p:nvSpPr>
          <p:spPr>
            <a:xfrm>
              <a:off x="2000897" y="1238474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70" name="Group"/>
          <p:cNvGrpSpPr/>
          <p:nvPr/>
        </p:nvGrpSpPr>
        <p:grpSpPr>
          <a:xfrm>
            <a:off x="1132243" y="1367415"/>
            <a:ext cx="447901" cy="237523"/>
            <a:chOff x="1132243" y="1367415"/>
            <a:chExt cx="447901" cy="237523"/>
          </a:xfrm>
        </p:grpSpPr>
        <p:sp>
          <p:nvSpPr>
            <p:cNvPr id="104" name="Shape"/>
            <p:cNvSpPr/>
            <p:nvPr/>
          </p:nvSpPr>
          <p:spPr>
            <a:xfrm>
              <a:off x="1132243" y="1367415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52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1" name="VP, DIGITAL, ,PRODUCT Healey III James Michael"/>
            <p:cNvSpPr/>
            <p:nvPr/>
          </p:nvSpPr>
          <p:spPr>
            <a:xfrm>
              <a:off x="1161650" y="1385512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AAAAAA"/>
                  </a:solidFill>
                </a:rPr>
                <a:t>VP, DIGITAL PRODUCT</a:t>
              </a:r>
            </a:p>
            <a:p>
              <a:pPr algn="l"/>
              <a:r>
                <a:rPr lang="en-GB" sz="240">
                  <a:solidFill>
                    <a:srgbClr val="AAAAAA"/>
                  </a:solidFill>
                </a:rPr>
                <a:t>Healey III James Michael</a:t>
              </a:r>
            </a:p>
          </p:txBody>
        </p:sp>
        <p:sp>
          <p:nvSpPr>
            <p:cNvPr id="272" name="Shape"/>
            <p:cNvSpPr/>
            <p:nvPr/>
          </p:nvSpPr>
          <p:spPr>
            <a:xfrm>
              <a:off x="1139029" y="153707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3" name="Band (CLT Group)"/>
            <p:cNvSpPr/>
            <p:nvPr/>
          </p:nvSpPr>
          <p:spPr>
            <a:xfrm>
              <a:off x="1168436" y="1548385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74" name="CLT"/>
            <p:cNvSpPr/>
            <p:nvPr/>
          </p:nvSpPr>
          <p:spPr>
            <a:xfrm>
              <a:off x="1485134" y="1548385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75" name="Group"/>
          <p:cNvGrpSpPr/>
          <p:nvPr/>
        </p:nvGrpSpPr>
        <p:grpSpPr>
          <a:xfrm>
            <a:off x="1132243" y="1632084"/>
            <a:ext cx="447901" cy="287290"/>
            <a:chOff x="1132243" y="1632084"/>
            <a:chExt cx="447901" cy="287290"/>
          </a:xfrm>
        </p:grpSpPr>
        <p:sp>
          <p:nvSpPr>
            <p:cNvPr id="106" name="Shape"/>
            <p:cNvSpPr/>
            <p:nvPr/>
          </p:nvSpPr>
          <p:spPr>
            <a:xfrm>
              <a:off x="1132243" y="1632084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52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6" name="VP PRODUCT MGMT, ,GLOBAL, ,MARKETPLACE Reckerman Dirk Warren"/>
            <p:cNvSpPr/>
            <p:nvPr/>
          </p:nvSpPr>
          <p:spPr>
            <a:xfrm>
              <a:off x="1161650" y="1650181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AAAAAA"/>
                  </a:solidFill>
                </a:rPr>
                <a:t>VP PRODUCT MGMT GLOBAL MARKETPLACE</a:t>
              </a:r>
            </a:p>
            <a:p>
              <a:pPr algn="l"/>
              <a:r>
                <a:rPr lang="en-GB" sz="240">
                  <a:solidFill>
                    <a:srgbClr val="AAAAAA"/>
                  </a:solidFill>
                </a:rPr>
                <a:t>Reckerman Dirk Warren</a:t>
              </a:r>
            </a:p>
          </p:txBody>
        </p:sp>
        <p:sp>
          <p:nvSpPr>
            <p:cNvPr id="277" name="Shape"/>
            <p:cNvSpPr/>
            <p:nvPr/>
          </p:nvSpPr>
          <p:spPr>
            <a:xfrm>
              <a:off x="1139029" y="1851510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78" name="Band (CLT Group)"/>
            <p:cNvSpPr/>
            <p:nvPr/>
          </p:nvSpPr>
          <p:spPr>
            <a:xfrm>
              <a:off x="1168436" y="1862820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79" name="CLT"/>
            <p:cNvSpPr/>
            <p:nvPr/>
          </p:nvSpPr>
          <p:spPr>
            <a:xfrm>
              <a:off x="1485134" y="1862820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280" name="Group"/>
          <p:cNvGrpSpPr/>
          <p:nvPr/>
        </p:nvGrpSpPr>
        <p:grpSpPr>
          <a:xfrm>
            <a:off x="634576" y="1991761"/>
            <a:ext cx="447901" cy="287290"/>
            <a:chOff x="634576" y="1991761"/>
            <a:chExt cx="447901" cy="287290"/>
          </a:xfrm>
        </p:grpSpPr>
        <p:sp>
          <p:nvSpPr>
            <p:cNvPr id="108" name="Shape"/>
            <p:cNvSpPr/>
            <p:nvPr/>
          </p:nvSpPr>
          <p:spPr>
            <a:xfrm>
              <a:off x="634576" y="1991761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52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1" name="SR DIR PROGRAM, ,GLBL, ,MARKETPLACE O&amp;apos;Farrell Kristina May"/>
            <p:cNvSpPr/>
            <p:nvPr/>
          </p:nvSpPr>
          <p:spPr>
            <a:xfrm>
              <a:off x="663983" y="2009858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AAAAAA"/>
                  </a:solidFill>
                </a:rPr>
                <a:t>SR DIR PROGRAM GLBL MARKETPLACE</a:t>
              </a:r>
            </a:p>
            <a:p>
              <a:pPr algn="l"/>
              <a:r>
                <a:rPr lang="en-GB" sz="240">
                  <a:solidFill>
                    <a:srgbClr val="AAAAAA"/>
                  </a:solidFill>
                </a:rPr>
                <a:t>O'Farrell Kristina May</a:t>
              </a:r>
            </a:p>
          </p:txBody>
        </p:sp>
        <p:sp>
          <p:nvSpPr>
            <p:cNvPr id="282" name="Shape"/>
            <p:cNvSpPr/>
            <p:nvPr/>
          </p:nvSpPr>
          <p:spPr>
            <a:xfrm>
              <a:off x="641362" y="2211187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3" name="Band (CLT Group)"/>
            <p:cNvSpPr/>
            <p:nvPr/>
          </p:nvSpPr>
          <p:spPr>
            <a:xfrm>
              <a:off x="670770" y="2222498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284" name="S"/>
            <p:cNvSpPr/>
            <p:nvPr/>
          </p:nvSpPr>
          <p:spPr>
            <a:xfrm>
              <a:off x="1021399" y="2222498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AAAAAA"/>
                  </a:solidFill>
                </a:rPr>
                <a:t>S</a:t>
              </a:r>
            </a:p>
          </p:txBody>
        </p:sp>
      </p:grpSp>
      <p:grpSp>
        <p:nvGrpSpPr>
          <p:cNvPr id="285" name="Group"/>
          <p:cNvGrpSpPr/>
          <p:nvPr/>
        </p:nvGrpSpPr>
        <p:grpSpPr>
          <a:xfrm>
            <a:off x="706964" y="2306196"/>
            <a:ext cx="447901" cy="237523"/>
            <a:chOff x="706964" y="2306196"/>
            <a:chExt cx="447901" cy="237523"/>
          </a:xfrm>
        </p:grpSpPr>
        <p:sp>
          <p:nvSpPr>
            <p:cNvPr id="110" name="Shape"/>
            <p:cNvSpPr/>
            <p:nvPr/>
          </p:nvSpPr>
          <p:spPr>
            <a:xfrm>
              <a:off x="706964" y="2306196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6" name="INP: DIRECTOR, ,PROGRAM Judd Natalie Ann"/>
            <p:cNvSpPr/>
            <p:nvPr/>
          </p:nvSpPr>
          <p:spPr>
            <a:xfrm>
              <a:off x="736371" y="2324293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INP: DIRECTOR PROGRAM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Judd Natalie Ann</a:t>
              </a:r>
            </a:p>
          </p:txBody>
        </p:sp>
        <p:sp>
          <p:nvSpPr>
            <p:cNvPr id="287" name="Shape"/>
            <p:cNvSpPr/>
            <p:nvPr/>
          </p:nvSpPr>
          <p:spPr>
            <a:xfrm>
              <a:off x="713750" y="247585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88" name="Band (CLT Group)"/>
            <p:cNvSpPr/>
            <p:nvPr/>
          </p:nvSpPr>
          <p:spPr>
            <a:xfrm>
              <a:off x="743157" y="2487166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89" name="E"/>
            <p:cNvSpPr/>
            <p:nvPr/>
          </p:nvSpPr>
          <p:spPr>
            <a:xfrm>
              <a:off x="1093786" y="2487166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779351" y="2570864"/>
            <a:ext cx="447901" cy="237523"/>
            <a:chOff x="779351" y="2570864"/>
            <a:chExt cx="447901" cy="237523"/>
          </a:xfrm>
        </p:grpSpPr>
        <p:sp>
          <p:nvSpPr>
            <p:cNvPr id="112" name="Shape"/>
            <p:cNvSpPr/>
            <p:nvPr/>
          </p:nvSpPr>
          <p:spPr>
            <a:xfrm>
              <a:off x="779351" y="2570864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1" name="PORTFOLIO, ,DIRECTOR Ding YiWen"/>
            <p:cNvSpPr/>
            <p:nvPr/>
          </p:nvSpPr>
          <p:spPr>
            <a:xfrm>
              <a:off x="808759" y="2588961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PORTFOLIO DIRECTOR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Ding YiWen</a:t>
              </a:r>
            </a:p>
          </p:txBody>
        </p:sp>
        <p:sp>
          <p:nvSpPr>
            <p:cNvPr id="292" name="Shape"/>
            <p:cNvSpPr/>
            <p:nvPr/>
          </p:nvSpPr>
          <p:spPr>
            <a:xfrm>
              <a:off x="786138" y="2740524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3" name="Band (CLT Group)"/>
            <p:cNvSpPr/>
            <p:nvPr/>
          </p:nvSpPr>
          <p:spPr>
            <a:xfrm>
              <a:off x="815545" y="2751834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4" name="E"/>
            <p:cNvSpPr/>
            <p:nvPr/>
          </p:nvSpPr>
          <p:spPr>
            <a:xfrm>
              <a:off x="1166174" y="2751834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95" name="Group"/>
          <p:cNvGrpSpPr/>
          <p:nvPr/>
        </p:nvGrpSpPr>
        <p:grpSpPr>
          <a:xfrm>
            <a:off x="779351" y="2835533"/>
            <a:ext cx="447901" cy="237523"/>
            <a:chOff x="779351" y="2835533"/>
            <a:chExt cx="447901" cy="237523"/>
          </a:xfrm>
        </p:grpSpPr>
        <p:sp>
          <p:nvSpPr>
            <p:cNvPr id="114" name="Shape"/>
            <p:cNvSpPr/>
            <p:nvPr/>
          </p:nvSpPr>
          <p:spPr>
            <a:xfrm>
              <a:off x="779351" y="2835533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6" name="DIRECTOR, ,PROGRAM Xu Mickey"/>
            <p:cNvSpPr/>
            <p:nvPr/>
          </p:nvSpPr>
          <p:spPr>
            <a:xfrm>
              <a:off x="808759" y="2853630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DIRECTOR PROGRAM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Xu Mickey</a:t>
              </a:r>
            </a:p>
          </p:txBody>
        </p:sp>
        <p:sp>
          <p:nvSpPr>
            <p:cNvPr id="297" name="Shape"/>
            <p:cNvSpPr/>
            <p:nvPr/>
          </p:nvSpPr>
          <p:spPr>
            <a:xfrm>
              <a:off x="786138" y="3005192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98" name="Band (CLT Group)"/>
            <p:cNvSpPr/>
            <p:nvPr/>
          </p:nvSpPr>
          <p:spPr>
            <a:xfrm>
              <a:off x="815545" y="3016503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99" name="E"/>
            <p:cNvSpPr/>
            <p:nvPr/>
          </p:nvSpPr>
          <p:spPr>
            <a:xfrm>
              <a:off x="1166174" y="3016503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00" name="Group"/>
          <p:cNvGrpSpPr/>
          <p:nvPr/>
        </p:nvGrpSpPr>
        <p:grpSpPr>
          <a:xfrm>
            <a:off x="851739" y="3100201"/>
            <a:ext cx="447901" cy="237523"/>
            <a:chOff x="851739" y="3100201"/>
            <a:chExt cx="447901" cy="237523"/>
          </a:xfrm>
        </p:grpSpPr>
        <p:sp>
          <p:nvSpPr>
            <p:cNvPr id="116" name="Shape"/>
            <p:cNvSpPr/>
            <p:nvPr/>
          </p:nvSpPr>
          <p:spPr>
            <a:xfrm>
              <a:off x="851739" y="3100201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1" name="SR PROGRAM, ,MANAGER Li FuZhuang"/>
            <p:cNvSpPr/>
            <p:nvPr/>
          </p:nvSpPr>
          <p:spPr>
            <a:xfrm>
              <a:off x="881147" y="3118298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PROGRAM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Li FuZhuang</a:t>
              </a:r>
            </a:p>
          </p:txBody>
        </p:sp>
        <p:sp>
          <p:nvSpPr>
            <p:cNvPr id="302" name="Shape"/>
            <p:cNvSpPr/>
            <p:nvPr/>
          </p:nvSpPr>
          <p:spPr>
            <a:xfrm>
              <a:off x="858526" y="3269860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3" name="Band (CLT Group)"/>
            <p:cNvSpPr/>
            <p:nvPr/>
          </p:nvSpPr>
          <p:spPr>
            <a:xfrm>
              <a:off x="887933" y="3281171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4" name="U"/>
            <p:cNvSpPr/>
            <p:nvPr/>
          </p:nvSpPr>
          <p:spPr>
            <a:xfrm>
              <a:off x="1238562" y="3281171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05" name="Group"/>
          <p:cNvGrpSpPr/>
          <p:nvPr/>
        </p:nvGrpSpPr>
        <p:grpSpPr>
          <a:xfrm>
            <a:off x="851739" y="3364869"/>
            <a:ext cx="447901" cy="237523"/>
            <a:chOff x="851739" y="3364869"/>
            <a:chExt cx="447901" cy="237523"/>
          </a:xfrm>
        </p:grpSpPr>
        <p:sp>
          <p:nvSpPr>
            <p:cNvPr id="118" name="Shape"/>
            <p:cNvSpPr/>
            <p:nvPr/>
          </p:nvSpPr>
          <p:spPr>
            <a:xfrm>
              <a:off x="851739" y="3364869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6" name="PROGRAM, ,MANAGER Luo JiaJun"/>
            <p:cNvSpPr/>
            <p:nvPr/>
          </p:nvSpPr>
          <p:spPr>
            <a:xfrm>
              <a:off x="881147" y="3382966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PROGRAM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Luo JiaJun</a:t>
              </a:r>
            </a:p>
          </p:txBody>
        </p:sp>
        <p:sp>
          <p:nvSpPr>
            <p:cNvPr id="307" name="Shape"/>
            <p:cNvSpPr/>
            <p:nvPr/>
          </p:nvSpPr>
          <p:spPr>
            <a:xfrm>
              <a:off x="858526" y="3534529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08" name="Band (CLT Group)"/>
            <p:cNvSpPr/>
            <p:nvPr/>
          </p:nvSpPr>
          <p:spPr>
            <a:xfrm>
              <a:off x="887933" y="3545839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09" name="U"/>
            <p:cNvSpPr/>
            <p:nvPr/>
          </p:nvSpPr>
          <p:spPr>
            <a:xfrm>
              <a:off x="1238562" y="3545839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0" name="Group"/>
          <p:cNvGrpSpPr/>
          <p:nvPr/>
        </p:nvGrpSpPr>
        <p:grpSpPr>
          <a:xfrm>
            <a:off x="851739" y="3629538"/>
            <a:ext cx="447901" cy="237523"/>
            <a:chOff x="851739" y="3629538"/>
            <a:chExt cx="447901" cy="237523"/>
          </a:xfrm>
        </p:grpSpPr>
        <p:sp>
          <p:nvSpPr>
            <p:cNvPr id="120" name="Shape"/>
            <p:cNvSpPr/>
            <p:nvPr/>
          </p:nvSpPr>
          <p:spPr>
            <a:xfrm>
              <a:off x="851739" y="3629538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1" name="SR PROGRAM, ,MANAGER Pan HaiYan"/>
            <p:cNvSpPr/>
            <p:nvPr/>
          </p:nvSpPr>
          <p:spPr>
            <a:xfrm>
              <a:off x="881147" y="3647635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PROGRAM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Pan HaiYan</a:t>
              </a:r>
            </a:p>
          </p:txBody>
        </p:sp>
        <p:sp>
          <p:nvSpPr>
            <p:cNvPr id="312" name="Shape"/>
            <p:cNvSpPr/>
            <p:nvPr/>
          </p:nvSpPr>
          <p:spPr>
            <a:xfrm>
              <a:off x="858526" y="3799197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3" name="Band (CLT Group)"/>
            <p:cNvSpPr/>
            <p:nvPr/>
          </p:nvSpPr>
          <p:spPr>
            <a:xfrm>
              <a:off x="887933" y="3810508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4" name="U"/>
            <p:cNvSpPr/>
            <p:nvPr/>
          </p:nvSpPr>
          <p:spPr>
            <a:xfrm>
              <a:off x="1238562" y="3810508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15" name="Group"/>
          <p:cNvGrpSpPr/>
          <p:nvPr/>
        </p:nvGrpSpPr>
        <p:grpSpPr>
          <a:xfrm>
            <a:off x="779351" y="3894206"/>
            <a:ext cx="447901" cy="237523"/>
            <a:chOff x="779351" y="3894206"/>
            <a:chExt cx="447901" cy="237523"/>
          </a:xfrm>
        </p:grpSpPr>
        <p:sp>
          <p:nvSpPr>
            <p:cNvPr id="122" name="Shape"/>
            <p:cNvSpPr/>
            <p:nvPr/>
          </p:nvSpPr>
          <p:spPr>
            <a:xfrm>
              <a:off x="779351" y="3894206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6" name="SR PROGRAM, ,MANAGER Zhang MingYun"/>
            <p:cNvSpPr/>
            <p:nvPr/>
          </p:nvSpPr>
          <p:spPr>
            <a:xfrm>
              <a:off x="808759" y="3912303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PROGRAM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Zhang MingYun</a:t>
              </a:r>
            </a:p>
          </p:txBody>
        </p:sp>
        <p:sp>
          <p:nvSpPr>
            <p:cNvPr id="317" name="Shape"/>
            <p:cNvSpPr/>
            <p:nvPr/>
          </p:nvSpPr>
          <p:spPr>
            <a:xfrm>
              <a:off x="786138" y="406386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18" name="Band (CLT Group)"/>
            <p:cNvSpPr/>
            <p:nvPr/>
          </p:nvSpPr>
          <p:spPr>
            <a:xfrm>
              <a:off x="815545" y="4075176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19" name="U"/>
            <p:cNvSpPr/>
            <p:nvPr/>
          </p:nvSpPr>
          <p:spPr>
            <a:xfrm>
              <a:off x="1166174" y="4075176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20" name="Group"/>
          <p:cNvGrpSpPr/>
          <p:nvPr/>
        </p:nvGrpSpPr>
        <p:grpSpPr>
          <a:xfrm>
            <a:off x="779351" y="4158874"/>
            <a:ext cx="447901" cy="237523"/>
            <a:chOff x="779351" y="4158874"/>
            <a:chExt cx="447901" cy="237523"/>
          </a:xfrm>
        </p:grpSpPr>
        <p:sp>
          <p:nvSpPr>
            <p:cNvPr id="124" name="Shape"/>
            <p:cNvSpPr/>
            <p:nvPr/>
          </p:nvSpPr>
          <p:spPr>
            <a:xfrm>
              <a:off x="779351" y="4158874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1" name="SR PROGRAM, ,MANAGER Huang HaoRan"/>
            <p:cNvSpPr/>
            <p:nvPr/>
          </p:nvSpPr>
          <p:spPr>
            <a:xfrm>
              <a:off x="808759" y="4176971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PROGRAM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Huang HaoRan</a:t>
              </a:r>
            </a:p>
          </p:txBody>
        </p:sp>
        <p:sp>
          <p:nvSpPr>
            <p:cNvPr id="322" name="Shape"/>
            <p:cNvSpPr/>
            <p:nvPr/>
          </p:nvSpPr>
          <p:spPr>
            <a:xfrm>
              <a:off x="786138" y="4328534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3" name="Band (CLT Group)"/>
            <p:cNvSpPr/>
            <p:nvPr/>
          </p:nvSpPr>
          <p:spPr>
            <a:xfrm>
              <a:off x="815545" y="4339844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4" name="U"/>
            <p:cNvSpPr/>
            <p:nvPr/>
          </p:nvSpPr>
          <p:spPr>
            <a:xfrm>
              <a:off x="1166174" y="4339844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25" name="Group"/>
          <p:cNvGrpSpPr/>
          <p:nvPr/>
        </p:nvGrpSpPr>
        <p:grpSpPr>
          <a:xfrm>
            <a:off x="779351" y="4423543"/>
            <a:ext cx="447901" cy="237523"/>
            <a:chOff x="779351" y="4423543"/>
            <a:chExt cx="447901" cy="237523"/>
          </a:xfrm>
        </p:grpSpPr>
        <p:sp>
          <p:nvSpPr>
            <p:cNvPr id="126" name="Shape"/>
            <p:cNvSpPr/>
            <p:nvPr/>
          </p:nvSpPr>
          <p:spPr>
            <a:xfrm>
              <a:off x="779351" y="4423543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6" name="SR PROGRAM, ,MANAGER Chen Qiong"/>
            <p:cNvSpPr/>
            <p:nvPr/>
          </p:nvSpPr>
          <p:spPr>
            <a:xfrm>
              <a:off x="808759" y="4441640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PROGRAM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Chen Qiong</a:t>
              </a:r>
            </a:p>
          </p:txBody>
        </p:sp>
        <p:sp>
          <p:nvSpPr>
            <p:cNvPr id="327" name="Shape"/>
            <p:cNvSpPr/>
            <p:nvPr/>
          </p:nvSpPr>
          <p:spPr>
            <a:xfrm>
              <a:off x="786138" y="4593202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28" name="Band (CLT Group)"/>
            <p:cNvSpPr/>
            <p:nvPr/>
          </p:nvSpPr>
          <p:spPr>
            <a:xfrm>
              <a:off x="815545" y="4604512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29" name="U"/>
            <p:cNvSpPr/>
            <p:nvPr/>
          </p:nvSpPr>
          <p:spPr>
            <a:xfrm>
              <a:off x="1166174" y="4604512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30" name="Group"/>
          <p:cNvGrpSpPr/>
          <p:nvPr/>
        </p:nvGrpSpPr>
        <p:grpSpPr>
          <a:xfrm>
            <a:off x="1132243" y="1991761"/>
            <a:ext cx="447901" cy="287290"/>
            <a:chOff x="1132243" y="1991761"/>
            <a:chExt cx="447901" cy="287290"/>
          </a:xfrm>
        </p:grpSpPr>
        <p:sp>
          <p:nvSpPr>
            <p:cNvPr id="128" name="Shape"/>
            <p:cNvSpPr/>
            <p:nvPr/>
          </p:nvSpPr>
          <p:spPr>
            <a:xfrm>
              <a:off x="1132243" y="1991761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1" name="SR DIR PRODUCT, ,GC CORE, ,COMMERCE Yuan Xin"/>
            <p:cNvSpPr/>
            <p:nvPr/>
          </p:nvSpPr>
          <p:spPr>
            <a:xfrm>
              <a:off x="1161650" y="2009858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 PRODUCT GC CORE COMMERCE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Yuan Xin</a:t>
              </a:r>
            </a:p>
          </p:txBody>
        </p:sp>
        <p:sp>
          <p:nvSpPr>
            <p:cNvPr id="332" name="Shape"/>
            <p:cNvSpPr/>
            <p:nvPr/>
          </p:nvSpPr>
          <p:spPr>
            <a:xfrm>
              <a:off x="1139029" y="2211187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3" name="Band (CLT Group)"/>
            <p:cNvSpPr/>
            <p:nvPr/>
          </p:nvSpPr>
          <p:spPr>
            <a:xfrm>
              <a:off x="1168436" y="2222498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4" name="S"/>
            <p:cNvSpPr/>
            <p:nvPr/>
          </p:nvSpPr>
          <p:spPr>
            <a:xfrm>
              <a:off x="1519065" y="2222498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35" name="Group"/>
          <p:cNvGrpSpPr/>
          <p:nvPr/>
        </p:nvGrpSpPr>
        <p:grpSpPr>
          <a:xfrm>
            <a:off x="1629909" y="1991761"/>
            <a:ext cx="447901" cy="237523"/>
            <a:chOff x="1629909" y="1991761"/>
            <a:chExt cx="447901" cy="237523"/>
          </a:xfrm>
        </p:grpSpPr>
        <p:sp>
          <p:nvSpPr>
            <p:cNvPr id="130" name="Shape"/>
            <p:cNvSpPr/>
            <p:nvPr/>
          </p:nvSpPr>
          <p:spPr>
            <a:xfrm>
              <a:off x="1629909" y="1991761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6" name="INP: SR DIR,, ,PRODUCT Fenn Brian Thomas"/>
            <p:cNvSpPr/>
            <p:nvPr/>
          </p:nvSpPr>
          <p:spPr>
            <a:xfrm>
              <a:off x="1659317" y="2009858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INP: SR DIR, PRODUCT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Fenn Brian Thomas</a:t>
              </a:r>
            </a:p>
          </p:txBody>
        </p:sp>
        <p:sp>
          <p:nvSpPr>
            <p:cNvPr id="337" name="Shape"/>
            <p:cNvSpPr/>
            <p:nvPr/>
          </p:nvSpPr>
          <p:spPr>
            <a:xfrm>
              <a:off x="1636696" y="2161420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38" name="Band (CLT Group)"/>
            <p:cNvSpPr/>
            <p:nvPr/>
          </p:nvSpPr>
          <p:spPr>
            <a:xfrm>
              <a:off x="1666103" y="2172731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39" name="S"/>
            <p:cNvSpPr/>
            <p:nvPr/>
          </p:nvSpPr>
          <p:spPr>
            <a:xfrm>
              <a:off x="2016732" y="2172731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340" name="Group"/>
          <p:cNvGrpSpPr/>
          <p:nvPr/>
        </p:nvGrpSpPr>
        <p:grpSpPr>
          <a:xfrm>
            <a:off x="1702297" y="2256429"/>
            <a:ext cx="447901" cy="237523"/>
            <a:chOff x="1702297" y="2256429"/>
            <a:chExt cx="447901" cy="237523"/>
          </a:xfrm>
        </p:grpSpPr>
        <p:sp>
          <p:nvSpPr>
            <p:cNvPr id="132" name="Shape"/>
            <p:cNvSpPr/>
            <p:nvPr/>
          </p:nvSpPr>
          <p:spPr>
            <a:xfrm>
              <a:off x="1702297" y="2256429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1" name="DIRECTOR OF, ,PRODUCT Xu Stone"/>
            <p:cNvSpPr/>
            <p:nvPr/>
          </p:nvSpPr>
          <p:spPr>
            <a:xfrm>
              <a:off x="1731705" y="2274526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DIRECTOR OF PRODUCT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Xu Stone</a:t>
              </a:r>
            </a:p>
          </p:txBody>
        </p:sp>
        <p:sp>
          <p:nvSpPr>
            <p:cNvPr id="342" name="Shape"/>
            <p:cNvSpPr/>
            <p:nvPr/>
          </p:nvSpPr>
          <p:spPr>
            <a:xfrm>
              <a:off x="1709084" y="2426089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3" name="Band (CLT Group)"/>
            <p:cNvSpPr/>
            <p:nvPr/>
          </p:nvSpPr>
          <p:spPr>
            <a:xfrm>
              <a:off x="1738491" y="2437399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4" name="E"/>
            <p:cNvSpPr/>
            <p:nvPr/>
          </p:nvSpPr>
          <p:spPr>
            <a:xfrm>
              <a:off x="2089120" y="2437399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45" name="Group"/>
          <p:cNvGrpSpPr/>
          <p:nvPr/>
        </p:nvGrpSpPr>
        <p:grpSpPr>
          <a:xfrm>
            <a:off x="1774685" y="2521098"/>
            <a:ext cx="447901" cy="237523"/>
            <a:chOff x="1774685" y="2521098"/>
            <a:chExt cx="447901" cy="237523"/>
          </a:xfrm>
        </p:grpSpPr>
        <p:sp>
          <p:nvSpPr>
            <p:cNvPr id="134" name="Shape"/>
            <p:cNvSpPr/>
            <p:nvPr/>
          </p:nvSpPr>
          <p:spPr>
            <a:xfrm>
              <a:off x="1774685" y="2521098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6" name="SR PRODUCT, ,MANAGER Open Position"/>
            <p:cNvSpPr/>
            <p:nvPr/>
          </p:nvSpPr>
          <p:spPr>
            <a:xfrm>
              <a:off x="1804093" y="2539195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47" name="Shape"/>
            <p:cNvSpPr/>
            <p:nvPr/>
          </p:nvSpPr>
          <p:spPr>
            <a:xfrm>
              <a:off x="1781472" y="2690757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48" name="Band (CLT Group)"/>
            <p:cNvSpPr/>
            <p:nvPr/>
          </p:nvSpPr>
          <p:spPr>
            <a:xfrm>
              <a:off x="1810879" y="2702068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49" name="U"/>
            <p:cNvSpPr/>
            <p:nvPr/>
          </p:nvSpPr>
          <p:spPr>
            <a:xfrm>
              <a:off x="2161508" y="2702068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50" name="Group"/>
          <p:cNvGrpSpPr/>
          <p:nvPr/>
        </p:nvGrpSpPr>
        <p:grpSpPr>
          <a:xfrm>
            <a:off x="1774685" y="2785766"/>
            <a:ext cx="447901" cy="237523"/>
            <a:chOff x="1774685" y="2785766"/>
            <a:chExt cx="447901" cy="237523"/>
          </a:xfrm>
        </p:grpSpPr>
        <p:sp>
          <p:nvSpPr>
            <p:cNvPr id="136" name="Shape"/>
            <p:cNvSpPr/>
            <p:nvPr/>
          </p:nvSpPr>
          <p:spPr>
            <a:xfrm>
              <a:off x="1774685" y="2785766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1" name="SR PRODUCT, ,MANAGER Ding Ding"/>
            <p:cNvSpPr/>
            <p:nvPr/>
          </p:nvSpPr>
          <p:spPr>
            <a:xfrm>
              <a:off x="1804093" y="2803863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Ding Ding</a:t>
              </a:r>
            </a:p>
          </p:txBody>
        </p:sp>
        <p:sp>
          <p:nvSpPr>
            <p:cNvPr id="352" name="Shape"/>
            <p:cNvSpPr/>
            <p:nvPr/>
          </p:nvSpPr>
          <p:spPr>
            <a:xfrm>
              <a:off x="1781472" y="295542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3" name="Band (CLT Group)"/>
            <p:cNvSpPr/>
            <p:nvPr/>
          </p:nvSpPr>
          <p:spPr>
            <a:xfrm>
              <a:off x="1810879" y="2966736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4" name="U"/>
            <p:cNvSpPr/>
            <p:nvPr/>
          </p:nvSpPr>
          <p:spPr>
            <a:xfrm>
              <a:off x="2161508" y="2966736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55" name="Group"/>
          <p:cNvGrpSpPr/>
          <p:nvPr/>
        </p:nvGrpSpPr>
        <p:grpSpPr>
          <a:xfrm>
            <a:off x="1774685" y="3050434"/>
            <a:ext cx="447901" cy="237523"/>
            <a:chOff x="1774685" y="3050434"/>
            <a:chExt cx="447901" cy="237523"/>
          </a:xfrm>
        </p:grpSpPr>
        <p:sp>
          <p:nvSpPr>
            <p:cNvPr id="138" name="Shape"/>
            <p:cNvSpPr/>
            <p:nvPr/>
          </p:nvSpPr>
          <p:spPr>
            <a:xfrm>
              <a:off x="1774685" y="3050434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6" name="SR PRODUCT, ,MANAGER Chen YiTong"/>
            <p:cNvSpPr/>
            <p:nvPr/>
          </p:nvSpPr>
          <p:spPr>
            <a:xfrm>
              <a:off x="1804093" y="3068531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Chen YiTong</a:t>
              </a:r>
            </a:p>
          </p:txBody>
        </p:sp>
        <p:sp>
          <p:nvSpPr>
            <p:cNvPr id="357" name="Shape"/>
            <p:cNvSpPr/>
            <p:nvPr/>
          </p:nvSpPr>
          <p:spPr>
            <a:xfrm>
              <a:off x="1781472" y="3220094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58" name="Band (CLT Group)"/>
            <p:cNvSpPr/>
            <p:nvPr/>
          </p:nvSpPr>
          <p:spPr>
            <a:xfrm>
              <a:off x="1810879" y="3231404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59" name="U"/>
            <p:cNvSpPr/>
            <p:nvPr/>
          </p:nvSpPr>
          <p:spPr>
            <a:xfrm>
              <a:off x="2161508" y="3231404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0" name="Group"/>
          <p:cNvGrpSpPr/>
          <p:nvPr/>
        </p:nvGrpSpPr>
        <p:grpSpPr>
          <a:xfrm>
            <a:off x="1774685" y="3315103"/>
            <a:ext cx="447901" cy="237523"/>
            <a:chOff x="1774685" y="3315103"/>
            <a:chExt cx="447901" cy="237523"/>
          </a:xfrm>
        </p:grpSpPr>
        <p:sp>
          <p:nvSpPr>
            <p:cNvPr id="140" name="Shape"/>
            <p:cNvSpPr/>
            <p:nvPr/>
          </p:nvSpPr>
          <p:spPr>
            <a:xfrm>
              <a:off x="1774685" y="3315103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1" name="SR PRODUCT, ,MANAGER Xia TianYing"/>
            <p:cNvSpPr/>
            <p:nvPr/>
          </p:nvSpPr>
          <p:spPr>
            <a:xfrm>
              <a:off x="1804093" y="3333200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Xia TianYing</a:t>
              </a:r>
            </a:p>
          </p:txBody>
        </p:sp>
        <p:sp>
          <p:nvSpPr>
            <p:cNvPr id="362" name="Shape"/>
            <p:cNvSpPr/>
            <p:nvPr/>
          </p:nvSpPr>
          <p:spPr>
            <a:xfrm>
              <a:off x="1781472" y="3484762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3" name="Band (CLT Group)"/>
            <p:cNvSpPr/>
            <p:nvPr/>
          </p:nvSpPr>
          <p:spPr>
            <a:xfrm>
              <a:off x="1810879" y="3496073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4" name="U"/>
            <p:cNvSpPr/>
            <p:nvPr/>
          </p:nvSpPr>
          <p:spPr>
            <a:xfrm>
              <a:off x="2161508" y="3496073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65" name="Group"/>
          <p:cNvGrpSpPr/>
          <p:nvPr/>
        </p:nvGrpSpPr>
        <p:grpSpPr>
          <a:xfrm>
            <a:off x="1774685" y="3579771"/>
            <a:ext cx="447901" cy="237523"/>
            <a:chOff x="1774685" y="3579771"/>
            <a:chExt cx="447901" cy="237523"/>
          </a:xfrm>
        </p:grpSpPr>
        <p:sp>
          <p:nvSpPr>
            <p:cNvPr id="142" name="Shape"/>
            <p:cNvSpPr/>
            <p:nvPr/>
          </p:nvSpPr>
          <p:spPr>
            <a:xfrm>
              <a:off x="1774685" y="3579771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6" name="SR PRODUCT, ,MANAGER Hu MengYuan"/>
            <p:cNvSpPr/>
            <p:nvPr/>
          </p:nvSpPr>
          <p:spPr>
            <a:xfrm>
              <a:off x="1804093" y="3597868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Hu MengYuan</a:t>
              </a:r>
            </a:p>
          </p:txBody>
        </p:sp>
        <p:sp>
          <p:nvSpPr>
            <p:cNvPr id="367" name="Shape"/>
            <p:cNvSpPr/>
            <p:nvPr/>
          </p:nvSpPr>
          <p:spPr>
            <a:xfrm>
              <a:off x="1781472" y="3749430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68" name="Band (CLT Group)"/>
            <p:cNvSpPr/>
            <p:nvPr/>
          </p:nvSpPr>
          <p:spPr>
            <a:xfrm>
              <a:off x="1810879" y="3760741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69" name="U"/>
            <p:cNvSpPr/>
            <p:nvPr/>
          </p:nvSpPr>
          <p:spPr>
            <a:xfrm>
              <a:off x="2161508" y="3760741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1702297" y="3844439"/>
            <a:ext cx="447901" cy="237523"/>
            <a:chOff x="1702297" y="3844439"/>
            <a:chExt cx="447901" cy="237523"/>
          </a:xfrm>
        </p:grpSpPr>
        <p:sp>
          <p:nvSpPr>
            <p:cNvPr id="144" name="Shape"/>
            <p:cNvSpPr/>
            <p:nvPr/>
          </p:nvSpPr>
          <p:spPr>
            <a:xfrm>
              <a:off x="1702297" y="3844439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1" name="DIRECTOR OF, ,PRODUCT Gong Xuan"/>
            <p:cNvSpPr/>
            <p:nvPr/>
          </p:nvSpPr>
          <p:spPr>
            <a:xfrm>
              <a:off x="1731705" y="3862536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DIRECTOR OF PRODUCT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Gong Xuan</a:t>
              </a:r>
            </a:p>
          </p:txBody>
        </p:sp>
        <p:sp>
          <p:nvSpPr>
            <p:cNvPr id="372" name="Shape"/>
            <p:cNvSpPr/>
            <p:nvPr/>
          </p:nvSpPr>
          <p:spPr>
            <a:xfrm>
              <a:off x="1709084" y="4014099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3" name="Band (CLT Group)"/>
            <p:cNvSpPr/>
            <p:nvPr/>
          </p:nvSpPr>
          <p:spPr>
            <a:xfrm>
              <a:off x="1738491" y="4025409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4" name="E"/>
            <p:cNvSpPr/>
            <p:nvPr/>
          </p:nvSpPr>
          <p:spPr>
            <a:xfrm>
              <a:off x="2089120" y="4025409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375" name="Group"/>
          <p:cNvGrpSpPr/>
          <p:nvPr/>
        </p:nvGrpSpPr>
        <p:grpSpPr>
          <a:xfrm>
            <a:off x="1774685" y="4109108"/>
            <a:ext cx="447901" cy="237523"/>
            <a:chOff x="1774685" y="4109108"/>
            <a:chExt cx="447901" cy="237523"/>
          </a:xfrm>
        </p:grpSpPr>
        <p:sp>
          <p:nvSpPr>
            <p:cNvPr id="146" name="Shape"/>
            <p:cNvSpPr/>
            <p:nvPr/>
          </p:nvSpPr>
          <p:spPr>
            <a:xfrm>
              <a:off x="1774685" y="4109108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6" name="PRODUCT, ,MANAGER Open Position"/>
            <p:cNvSpPr/>
            <p:nvPr/>
          </p:nvSpPr>
          <p:spPr>
            <a:xfrm>
              <a:off x="1804093" y="4127205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PRODUCT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377" name="Shape"/>
            <p:cNvSpPr/>
            <p:nvPr/>
          </p:nvSpPr>
          <p:spPr>
            <a:xfrm>
              <a:off x="1781472" y="4278767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78" name="Band (CLT Group)"/>
            <p:cNvSpPr/>
            <p:nvPr/>
          </p:nvSpPr>
          <p:spPr>
            <a:xfrm>
              <a:off x="1810879" y="4290077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79" name="U"/>
            <p:cNvSpPr/>
            <p:nvPr/>
          </p:nvSpPr>
          <p:spPr>
            <a:xfrm>
              <a:off x="2161508" y="4290077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80" name="Group"/>
          <p:cNvGrpSpPr/>
          <p:nvPr/>
        </p:nvGrpSpPr>
        <p:grpSpPr>
          <a:xfrm>
            <a:off x="1774685" y="4373776"/>
            <a:ext cx="447901" cy="237523"/>
            <a:chOff x="1774685" y="4373776"/>
            <a:chExt cx="447901" cy="237523"/>
          </a:xfrm>
        </p:grpSpPr>
        <p:sp>
          <p:nvSpPr>
            <p:cNvPr id="148" name="Shape"/>
            <p:cNvSpPr/>
            <p:nvPr/>
          </p:nvSpPr>
          <p:spPr>
            <a:xfrm>
              <a:off x="1774685" y="4373776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1" name="SR PRODUCT, ,MANAGER Cheng Axizi"/>
            <p:cNvSpPr/>
            <p:nvPr/>
          </p:nvSpPr>
          <p:spPr>
            <a:xfrm>
              <a:off x="1804093" y="4391873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Cheng Axizi</a:t>
              </a:r>
            </a:p>
          </p:txBody>
        </p:sp>
        <p:sp>
          <p:nvSpPr>
            <p:cNvPr id="382" name="Shape"/>
            <p:cNvSpPr/>
            <p:nvPr/>
          </p:nvSpPr>
          <p:spPr>
            <a:xfrm>
              <a:off x="1781472" y="454343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3" name="Band (CLT Group)"/>
            <p:cNvSpPr/>
            <p:nvPr/>
          </p:nvSpPr>
          <p:spPr>
            <a:xfrm>
              <a:off x="1810879" y="4554746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4" name="U"/>
            <p:cNvSpPr/>
            <p:nvPr/>
          </p:nvSpPr>
          <p:spPr>
            <a:xfrm>
              <a:off x="2161508" y="4554746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85" name="Group"/>
          <p:cNvGrpSpPr/>
          <p:nvPr/>
        </p:nvGrpSpPr>
        <p:grpSpPr>
          <a:xfrm>
            <a:off x="1774685" y="4638444"/>
            <a:ext cx="447901" cy="237523"/>
            <a:chOff x="1774685" y="4638444"/>
            <a:chExt cx="447901" cy="237523"/>
          </a:xfrm>
        </p:grpSpPr>
        <p:sp>
          <p:nvSpPr>
            <p:cNvPr id="150" name="Shape"/>
            <p:cNvSpPr/>
            <p:nvPr/>
          </p:nvSpPr>
          <p:spPr>
            <a:xfrm>
              <a:off x="1774685" y="4638444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6" name="SR PRODUCT, ,MANAGER Zeng WenJun"/>
            <p:cNvSpPr/>
            <p:nvPr/>
          </p:nvSpPr>
          <p:spPr>
            <a:xfrm>
              <a:off x="1804093" y="4656541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PRODUCT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Zeng WenJun</a:t>
              </a:r>
            </a:p>
          </p:txBody>
        </p:sp>
        <p:sp>
          <p:nvSpPr>
            <p:cNvPr id="387" name="Shape"/>
            <p:cNvSpPr/>
            <p:nvPr/>
          </p:nvSpPr>
          <p:spPr>
            <a:xfrm>
              <a:off x="1781472" y="4808103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88" name="Band (CLT Group)"/>
            <p:cNvSpPr/>
            <p:nvPr/>
          </p:nvSpPr>
          <p:spPr>
            <a:xfrm>
              <a:off x="1810879" y="4819414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89" name="U"/>
            <p:cNvSpPr/>
            <p:nvPr/>
          </p:nvSpPr>
          <p:spPr>
            <a:xfrm>
              <a:off x="2161508" y="4819414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390" name="Group"/>
          <p:cNvGrpSpPr/>
          <p:nvPr/>
        </p:nvGrpSpPr>
        <p:grpSpPr>
          <a:xfrm>
            <a:off x="2163770" y="1367415"/>
            <a:ext cx="447901" cy="237523"/>
            <a:chOff x="2163770" y="1367415"/>
            <a:chExt cx="447901" cy="237523"/>
          </a:xfrm>
        </p:grpSpPr>
        <p:sp>
          <p:nvSpPr>
            <p:cNvPr id="152" name="Shape"/>
            <p:cNvSpPr/>
            <p:nvPr/>
          </p:nvSpPr>
          <p:spPr>
            <a:xfrm>
              <a:off x="2163770" y="1367415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4525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1" name="VP, DIGITAL, ,PRODUCT DESIGN Davis Dantley"/>
            <p:cNvSpPr/>
            <p:nvPr/>
          </p:nvSpPr>
          <p:spPr>
            <a:xfrm>
              <a:off x="2193178" y="1385512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AAAAAA"/>
                  </a:solidFill>
                </a:rPr>
                <a:t>VP, DIGITAL PRODUCT DESIGN</a:t>
              </a:r>
            </a:p>
            <a:p>
              <a:pPr algn="l"/>
              <a:r>
                <a:rPr lang="en-GB" sz="240">
                  <a:solidFill>
                    <a:srgbClr val="AAAAAA"/>
                  </a:solidFill>
                </a:rPr>
                <a:t>Davis Dantley</a:t>
              </a:r>
            </a:p>
          </p:txBody>
        </p:sp>
        <p:sp>
          <p:nvSpPr>
            <p:cNvPr id="392" name="Shape"/>
            <p:cNvSpPr/>
            <p:nvPr/>
          </p:nvSpPr>
          <p:spPr>
            <a:xfrm>
              <a:off x="2170557" y="153707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3" name="Band (CLT Group)"/>
            <p:cNvSpPr/>
            <p:nvPr/>
          </p:nvSpPr>
          <p:spPr>
            <a:xfrm>
              <a:off x="2199964" y="1548385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394" name="CLT"/>
            <p:cNvSpPr/>
            <p:nvPr/>
          </p:nvSpPr>
          <p:spPr>
            <a:xfrm>
              <a:off x="2516661" y="1548385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395" name="Group"/>
          <p:cNvGrpSpPr/>
          <p:nvPr/>
        </p:nvGrpSpPr>
        <p:grpSpPr>
          <a:xfrm>
            <a:off x="2236158" y="1632084"/>
            <a:ext cx="447901" cy="237523"/>
            <a:chOff x="2236158" y="1632084"/>
            <a:chExt cx="447901" cy="237523"/>
          </a:xfrm>
        </p:grpSpPr>
        <p:sp>
          <p:nvSpPr>
            <p:cNvPr id="154" name="Shape"/>
            <p:cNvSpPr/>
            <p:nvPr/>
          </p:nvSpPr>
          <p:spPr>
            <a:xfrm>
              <a:off x="2236158" y="1632084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6" name="SR DIR - PRODUCT, ,DESIGN - CHINA Cheah Jason"/>
            <p:cNvSpPr/>
            <p:nvPr/>
          </p:nvSpPr>
          <p:spPr>
            <a:xfrm>
              <a:off x="2265566" y="1650181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 - PRODUCT DESIGN - CHINA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Cheah Jason</a:t>
              </a:r>
            </a:p>
          </p:txBody>
        </p:sp>
        <p:sp>
          <p:nvSpPr>
            <p:cNvPr id="397" name="Shape"/>
            <p:cNvSpPr/>
            <p:nvPr/>
          </p:nvSpPr>
          <p:spPr>
            <a:xfrm>
              <a:off x="2242945" y="1801743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398" name="Band (CLT Group)"/>
            <p:cNvSpPr/>
            <p:nvPr/>
          </p:nvSpPr>
          <p:spPr>
            <a:xfrm>
              <a:off x="2272352" y="1813053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399" name="S"/>
            <p:cNvSpPr/>
            <p:nvPr/>
          </p:nvSpPr>
          <p:spPr>
            <a:xfrm>
              <a:off x="2622981" y="1813053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00" name="Group"/>
          <p:cNvGrpSpPr/>
          <p:nvPr/>
        </p:nvGrpSpPr>
        <p:grpSpPr>
          <a:xfrm>
            <a:off x="2308546" y="1896752"/>
            <a:ext cx="447901" cy="187757"/>
            <a:chOff x="2308546" y="1896752"/>
            <a:chExt cx="447901" cy="187757"/>
          </a:xfrm>
        </p:grpSpPr>
        <p:sp>
          <p:nvSpPr>
            <p:cNvPr id="156" name="Shape"/>
            <p:cNvSpPr/>
            <p:nvPr/>
          </p:nvSpPr>
          <p:spPr>
            <a:xfrm>
              <a:off x="2308546" y="1896752"/>
              <a:ext cx="447901" cy="18775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1" name="SENIOR DESIGNER Ge Sammy"/>
            <p:cNvSpPr/>
            <p:nvPr/>
          </p:nvSpPr>
          <p:spPr>
            <a:xfrm>
              <a:off x="2337954" y="1914849"/>
              <a:ext cx="389086" cy="9048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SENIOR DESIGNER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Ge Sammy</a:t>
              </a:r>
            </a:p>
          </p:txBody>
        </p:sp>
        <p:sp>
          <p:nvSpPr>
            <p:cNvPr id="402" name="Shape"/>
            <p:cNvSpPr/>
            <p:nvPr/>
          </p:nvSpPr>
          <p:spPr>
            <a:xfrm>
              <a:off x="2315332" y="201664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3" name="Band (CLT Group)"/>
            <p:cNvSpPr/>
            <p:nvPr/>
          </p:nvSpPr>
          <p:spPr>
            <a:xfrm>
              <a:off x="2344740" y="2027955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4" name="U"/>
            <p:cNvSpPr/>
            <p:nvPr/>
          </p:nvSpPr>
          <p:spPr>
            <a:xfrm>
              <a:off x="2695369" y="2027955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05" name="Group"/>
          <p:cNvGrpSpPr/>
          <p:nvPr/>
        </p:nvGrpSpPr>
        <p:grpSpPr>
          <a:xfrm>
            <a:off x="2308546" y="2111654"/>
            <a:ext cx="447901" cy="187757"/>
            <a:chOff x="2308546" y="2111654"/>
            <a:chExt cx="447901" cy="187757"/>
          </a:xfrm>
        </p:grpSpPr>
        <p:sp>
          <p:nvSpPr>
            <p:cNvPr id="158" name="Shape"/>
            <p:cNvSpPr/>
            <p:nvPr/>
          </p:nvSpPr>
          <p:spPr>
            <a:xfrm>
              <a:off x="2308546" y="2111654"/>
              <a:ext cx="447901" cy="18775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6" name="DESIGN LEAD Liang Harry"/>
            <p:cNvSpPr/>
            <p:nvPr/>
          </p:nvSpPr>
          <p:spPr>
            <a:xfrm>
              <a:off x="2337954" y="2129751"/>
              <a:ext cx="389086" cy="9048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DESIGN LEAD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Liang Harry</a:t>
              </a:r>
            </a:p>
          </p:txBody>
        </p:sp>
        <p:sp>
          <p:nvSpPr>
            <p:cNvPr id="407" name="Shape"/>
            <p:cNvSpPr/>
            <p:nvPr/>
          </p:nvSpPr>
          <p:spPr>
            <a:xfrm>
              <a:off x="2315332" y="2231546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08" name="Band (CLT Group)"/>
            <p:cNvSpPr/>
            <p:nvPr/>
          </p:nvSpPr>
          <p:spPr>
            <a:xfrm>
              <a:off x="2344740" y="2242857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09" name="U"/>
            <p:cNvSpPr/>
            <p:nvPr/>
          </p:nvSpPr>
          <p:spPr>
            <a:xfrm>
              <a:off x="2695369" y="2242857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10" name="Group"/>
          <p:cNvGrpSpPr/>
          <p:nvPr/>
        </p:nvGrpSpPr>
        <p:grpSpPr>
          <a:xfrm>
            <a:off x="2308546" y="2326555"/>
            <a:ext cx="447901" cy="187757"/>
            <a:chOff x="2308546" y="2326555"/>
            <a:chExt cx="447901" cy="187757"/>
          </a:xfrm>
        </p:grpSpPr>
        <p:sp>
          <p:nvSpPr>
            <p:cNvPr id="160" name="Shape"/>
            <p:cNvSpPr/>
            <p:nvPr/>
          </p:nvSpPr>
          <p:spPr>
            <a:xfrm>
              <a:off x="2308546" y="2326555"/>
              <a:ext cx="447901" cy="18775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1" name="SR DESIGNER Lin Shuang"/>
            <p:cNvSpPr/>
            <p:nvPr/>
          </p:nvSpPr>
          <p:spPr>
            <a:xfrm>
              <a:off x="2337954" y="2344652"/>
              <a:ext cx="389086" cy="9048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DESIGNER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Lin Shuang</a:t>
              </a:r>
            </a:p>
          </p:txBody>
        </p:sp>
        <p:sp>
          <p:nvSpPr>
            <p:cNvPr id="412" name="Shape"/>
            <p:cNvSpPr/>
            <p:nvPr/>
          </p:nvSpPr>
          <p:spPr>
            <a:xfrm>
              <a:off x="2315332" y="2446448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3" name="Band (CLT Group)"/>
            <p:cNvSpPr/>
            <p:nvPr/>
          </p:nvSpPr>
          <p:spPr>
            <a:xfrm>
              <a:off x="2344740" y="2457758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4" name="U"/>
            <p:cNvSpPr/>
            <p:nvPr/>
          </p:nvSpPr>
          <p:spPr>
            <a:xfrm>
              <a:off x="2695369" y="2457758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15" name="Group"/>
          <p:cNvGrpSpPr/>
          <p:nvPr/>
        </p:nvGrpSpPr>
        <p:grpSpPr>
          <a:xfrm>
            <a:off x="2308546" y="2541457"/>
            <a:ext cx="447901" cy="237523"/>
            <a:chOff x="2308546" y="2541457"/>
            <a:chExt cx="447901" cy="237523"/>
          </a:xfrm>
        </p:grpSpPr>
        <p:sp>
          <p:nvSpPr>
            <p:cNvPr id="162" name="Shape"/>
            <p:cNvSpPr/>
            <p:nvPr/>
          </p:nvSpPr>
          <p:spPr>
            <a:xfrm>
              <a:off x="2308546" y="2541457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6" name="SR DESIGN, ,MANAGER Yang Xi"/>
            <p:cNvSpPr/>
            <p:nvPr/>
          </p:nvSpPr>
          <p:spPr>
            <a:xfrm>
              <a:off x="2337954" y="2559554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DESIGN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Yang Xi</a:t>
              </a:r>
            </a:p>
          </p:txBody>
        </p:sp>
        <p:sp>
          <p:nvSpPr>
            <p:cNvPr id="417" name="Shape"/>
            <p:cNvSpPr/>
            <p:nvPr/>
          </p:nvSpPr>
          <p:spPr>
            <a:xfrm>
              <a:off x="2315332" y="2711116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18" name="Band (CLT Group)"/>
            <p:cNvSpPr/>
            <p:nvPr/>
          </p:nvSpPr>
          <p:spPr>
            <a:xfrm>
              <a:off x="2344740" y="2722427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19" name="E"/>
            <p:cNvSpPr/>
            <p:nvPr/>
          </p:nvSpPr>
          <p:spPr>
            <a:xfrm>
              <a:off x="2695369" y="2722427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420" name="Group"/>
          <p:cNvGrpSpPr/>
          <p:nvPr/>
        </p:nvGrpSpPr>
        <p:grpSpPr>
          <a:xfrm>
            <a:off x="2380934" y="2806125"/>
            <a:ext cx="447901" cy="187757"/>
            <a:chOff x="2380934" y="2806125"/>
            <a:chExt cx="447901" cy="187757"/>
          </a:xfrm>
        </p:grpSpPr>
        <p:sp>
          <p:nvSpPr>
            <p:cNvPr id="164" name="Shape"/>
            <p:cNvSpPr/>
            <p:nvPr/>
          </p:nvSpPr>
          <p:spPr>
            <a:xfrm>
              <a:off x="2380934" y="2806125"/>
              <a:ext cx="447901" cy="18775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1" name="DESIGNER 2 Shang ZhuoXi"/>
            <p:cNvSpPr/>
            <p:nvPr/>
          </p:nvSpPr>
          <p:spPr>
            <a:xfrm>
              <a:off x="2410342" y="2824222"/>
              <a:ext cx="389086" cy="9048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DESIGNER 2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Shang ZhuoXi</a:t>
              </a:r>
            </a:p>
          </p:txBody>
        </p:sp>
        <p:sp>
          <p:nvSpPr>
            <p:cNvPr id="422" name="Shape"/>
            <p:cNvSpPr/>
            <p:nvPr/>
          </p:nvSpPr>
          <p:spPr>
            <a:xfrm>
              <a:off x="2387720" y="2926018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3" name="Band (CLT Group)"/>
            <p:cNvSpPr/>
            <p:nvPr/>
          </p:nvSpPr>
          <p:spPr>
            <a:xfrm>
              <a:off x="2417128" y="2937328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4" name="U"/>
            <p:cNvSpPr/>
            <p:nvPr/>
          </p:nvSpPr>
          <p:spPr>
            <a:xfrm>
              <a:off x="2767757" y="2937328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25" name="Group"/>
          <p:cNvGrpSpPr/>
          <p:nvPr/>
        </p:nvGrpSpPr>
        <p:grpSpPr>
          <a:xfrm>
            <a:off x="2308546" y="3021027"/>
            <a:ext cx="447901" cy="187757"/>
            <a:chOff x="2308546" y="3021027"/>
            <a:chExt cx="447901" cy="187757"/>
          </a:xfrm>
        </p:grpSpPr>
        <p:sp>
          <p:nvSpPr>
            <p:cNvPr id="166" name="Shape"/>
            <p:cNvSpPr/>
            <p:nvPr/>
          </p:nvSpPr>
          <p:spPr>
            <a:xfrm>
              <a:off x="2308546" y="3021027"/>
              <a:ext cx="447901" cy="18775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6" name="STUDIO MANAGER Chiu Chi-Chieh"/>
            <p:cNvSpPr/>
            <p:nvPr/>
          </p:nvSpPr>
          <p:spPr>
            <a:xfrm>
              <a:off x="2337954" y="3039124"/>
              <a:ext cx="389086" cy="9048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STUDIO MANAGER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Chiu Chi-Chieh</a:t>
              </a:r>
            </a:p>
          </p:txBody>
        </p:sp>
        <p:sp>
          <p:nvSpPr>
            <p:cNvPr id="427" name="Shape"/>
            <p:cNvSpPr/>
            <p:nvPr/>
          </p:nvSpPr>
          <p:spPr>
            <a:xfrm>
              <a:off x="2315332" y="3140919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28" name="Band (CLT Group)"/>
            <p:cNvSpPr/>
            <p:nvPr/>
          </p:nvSpPr>
          <p:spPr>
            <a:xfrm>
              <a:off x="2344740" y="3152230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29" name="U"/>
            <p:cNvSpPr/>
            <p:nvPr/>
          </p:nvSpPr>
          <p:spPr>
            <a:xfrm>
              <a:off x="2695369" y="3152230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30" name="Group"/>
          <p:cNvGrpSpPr/>
          <p:nvPr/>
        </p:nvGrpSpPr>
        <p:grpSpPr>
          <a:xfrm>
            <a:off x="2308546" y="3235928"/>
            <a:ext cx="447901" cy="187757"/>
            <a:chOff x="2308546" y="3235928"/>
            <a:chExt cx="447901" cy="187757"/>
          </a:xfrm>
        </p:grpSpPr>
        <p:sp>
          <p:nvSpPr>
            <p:cNvPr id="168" name="Shape"/>
            <p:cNvSpPr/>
            <p:nvPr/>
          </p:nvSpPr>
          <p:spPr>
            <a:xfrm>
              <a:off x="2308546" y="3235928"/>
              <a:ext cx="447901" cy="18775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4525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1" name="SR DESIGNER Xie Zhengshan"/>
            <p:cNvSpPr/>
            <p:nvPr/>
          </p:nvSpPr>
          <p:spPr>
            <a:xfrm>
              <a:off x="2337954" y="3254025"/>
              <a:ext cx="389086" cy="9048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SR DESIGNER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Xie Zhengshan</a:t>
              </a:r>
            </a:p>
          </p:txBody>
        </p:sp>
        <p:sp>
          <p:nvSpPr>
            <p:cNvPr id="432" name="Shape"/>
            <p:cNvSpPr/>
            <p:nvPr/>
          </p:nvSpPr>
          <p:spPr>
            <a:xfrm>
              <a:off x="2315332" y="3355821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3" name="Band (CLT Group)"/>
            <p:cNvSpPr/>
            <p:nvPr/>
          </p:nvSpPr>
          <p:spPr>
            <a:xfrm>
              <a:off x="2344740" y="3367132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4" name="U"/>
            <p:cNvSpPr/>
            <p:nvPr/>
          </p:nvSpPr>
          <p:spPr>
            <a:xfrm>
              <a:off x="2695369" y="3367132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435" name="Group"/>
          <p:cNvGrpSpPr/>
          <p:nvPr/>
        </p:nvGrpSpPr>
        <p:grpSpPr>
          <a:xfrm>
            <a:off x="4548047" y="1107271"/>
            <a:ext cx="447901" cy="187757"/>
            <a:chOff x="4548047" y="1107271"/>
            <a:chExt cx="447901" cy="187757"/>
          </a:xfrm>
        </p:grpSpPr>
        <p:sp>
          <p:nvSpPr>
            <p:cNvPr id="170" name="Shape"/>
            <p:cNvSpPr/>
            <p:nvPr/>
          </p:nvSpPr>
          <p:spPr>
            <a:xfrm>
              <a:off x="4548047" y="1107271"/>
              <a:ext cx="447901" cy="18775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6" name="VP/GM, GC Dong Angela"/>
            <p:cNvSpPr/>
            <p:nvPr/>
          </p:nvSpPr>
          <p:spPr>
            <a:xfrm>
              <a:off x="4577455" y="1125368"/>
              <a:ext cx="389086" cy="9048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VP/GM, GC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Dong Angela</a:t>
              </a:r>
            </a:p>
          </p:txBody>
        </p:sp>
        <p:sp>
          <p:nvSpPr>
            <p:cNvPr id="437" name="Shape"/>
            <p:cNvSpPr/>
            <p:nvPr/>
          </p:nvSpPr>
          <p:spPr>
            <a:xfrm>
              <a:off x="4554834" y="1227164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38" name="Band (CLT Group)"/>
            <p:cNvSpPr/>
            <p:nvPr/>
          </p:nvSpPr>
          <p:spPr>
            <a:xfrm>
              <a:off x="4584241" y="1238474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39" name="CLT"/>
            <p:cNvSpPr/>
            <p:nvPr/>
          </p:nvSpPr>
          <p:spPr>
            <a:xfrm>
              <a:off x="4900938" y="1238474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40" name="Group"/>
          <p:cNvGrpSpPr/>
          <p:nvPr/>
        </p:nvGrpSpPr>
        <p:grpSpPr>
          <a:xfrm>
            <a:off x="2661437" y="1367415"/>
            <a:ext cx="447901" cy="237523"/>
            <a:chOff x="2661437" y="1367415"/>
            <a:chExt cx="447901" cy="237523"/>
          </a:xfrm>
        </p:grpSpPr>
        <p:sp>
          <p:nvSpPr>
            <p:cNvPr id="172" name="Shape"/>
            <p:cNvSpPr/>
            <p:nvPr/>
          </p:nvSpPr>
          <p:spPr>
            <a:xfrm>
              <a:off x="2661437" y="1367415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452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1" name="EXECUTIVE, ,ASSISTANT Tan Liliane"/>
            <p:cNvSpPr/>
            <p:nvPr/>
          </p:nvSpPr>
          <p:spPr>
            <a:xfrm>
              <a:off x="2690845" y="1385512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Tan Liliane</a:t>
              </a:r>
            </a:p>
          </p:txBody>
        </p:sp>
        <p:sp>
          <p:nvSpPr>
            <p:cNvPr id="442" name="Shape"/>
            <p:cNvSpPr/>
            <p:nvPr/>
          </p:nvSpPr>
          <p:spPr>
            <a:xfrm>
              <a:off x="2668224" y="153707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3" name="Band (CLT Group)"/>
            <p:cNvSpPr/>
            <p:nvPr/>
          </p:nvSpPr>
          <p:spPr>
            <a:xfrm>
              <a:off x="2697631" y="1548385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4" name="A"/>
            <p:cNvSpPr/>
            <p:nvPr/>
          </p:nvSpPr>
          <p:spPr>
            <a:xfrm>
              <a:off x="3048260" y="1548385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45" name="Group"/>
          <p:cNvGrpSpPr/>
          <p:nvPr/>
        </p:nvGrpSpPr>
        <p:grpSpPr>
          <a:xfrm>
            <a:off x="3159104" y="1367415"/>
            <a:ext cx="447901" cy="187757"/>
            <a:chOff x="3159104" y="1367415"/>
            <a:chExt cx="447901" cy="187757"/>
          </a:xfrm>
        </p:grpSpPr>
        <p:sp>
          <p:nvSpPr>
            <p:cNvPr id="174" name="Shape"/>
            <p:cNvSpPr/>
            <p:nvPr/>
          </p:nvSpPr>
          <p:spPr>
            <a:xfrm>
              <a:off x="3159104" y="1367415"/>
              <a:ext cx="447901" cy="18775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6" name="VP, GC MARKETING Zhu Ginger"/>
            <p:cNvSpPr/>
            <p:nvPr/>
          </p:nvSpPr>
          <p:spPr>
            <a:xfrm>
              <a:off x="3188512" y="1385512"/>
              <a:ext cx="389086" cy="9048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VP, GC MARKETING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Zhu Ginger</a:t>
              </a:r>
            </a:p>
          </p:txBody>
        </p:sp>
        <p:sp>
          <p:nvSpPr>
            <p:cNvPr id="447" name="Shape"/>
            <p:cNvSpPr/>
            <p:nvPr/>
          </p:nvSpPr>
          <p:spPr>
            <a:xfrm>
              <a:off x="3165890" y="1487308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48" name="Band (CLT Group)"/>
            <p:cNvSpPr/>
            <p:nvPr/>
          </p:nvSpPr>
          <p:spPr>
            <a:xfrm>
              <a:off x="3195298" y="1498618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49" name="CLT"/>
            <p:cNvSpPr/>
            <p:nvPr/>
          </p:nvSpPr>
          <p:spPr>
            <a:xfrm>
              <a:off x="3511995" y="1498618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50" name="Group"/>
          <p:cNvGrpSpPr/>
          <p:nvPr/>
        </p:nvGrpSpPr>
        <p:grpSpPr>
          <a:xfrm>
            <a:off x="3231492" y="1582317"/>
            <a:ext cx="447901" cy="237523"/>
            <a:chOff x="3231492" y="1582317"/>
            <a:chExt cx="447901" cy="237523"/>
          </a:xfrm>
        </p:grpSpPr>
        <p:sp>
          <p:nvSpPr>
            <p:cNvPr id="176" name="Shape"/>
            <p:cNvSpPr/>
            <p:nvPr/>
          </p:nvSpPr>
          <p:spPr>
            <a:xfrm>
              <a:off x="3231492" y="1582317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1" name="SR DIR, GC - BRAND, ,CREATIVE Lee Simon Sze Chung"/>
            <p:cNvSpPr/>
            <p:nvPr/>
          </p:nvSpPr>
          <p:spPr>
            <a:xfrm>
              <a:off x="3260900" y="1600414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 GC - BRAND CREATIVE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Lee Simon Sze Chung</a:t>
              </a:r>
            </a:p>
          </p:txBody>
        </p:sp>
        <p:sp>
          <p:nvSpPr>
            <p:cNvPr id="452" name="Shape"/>
            <p:cNvSpPr/>
            <p:nvPr/>
          </p:nvSpPr>
          <p:spPr>
            <a:xfrm>
              <a:off x="3238278" y="1751976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3" name="Band (CLT Group)"/>
            <p:cNvSpPr/>
            <p:nvPr/>
          </p:nvSpPr>
          <p:spPr>
            <a:xfrm>
              <a:off x="3267686" y="1763287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4" name="S"/>
            <p:cNvSpPr/>
            <p:nvPr/>
          </p:nvSpPr>
          <p:spPr>
            <a:xfrm>
              <a:off x="3618315" y="1763287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55" name="Group"/>
          <p:cNvGrpSpPr/>
          <p:nvPr/>
        </p:nvGrpSpPr>
        <p:grpSpPr>
          <a:xfrm>
            <a:off x="3231492" y="1846985"/>
            <a:ext cx="447901" cy="287290"/>
            <a:chOff x="3231492" y="1846985"/>
            <a:chExt cx="447901" cy="287290"/>
          </a:xfrm>
        </p:grpSpPr>
        <p:sp>
          <p:nvSpPr>
            <p:cNvPr id="178" name="Shape"/>
            <p:cNvSpPr/>
            <p:nvPr/>
          </p:nvSpPr>
          <p:spPr>
            <a:xfrm>
              <a:off x="3231492" y="1846985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6" name="SR. DIRECTOR,, ,BRAND MARKETING, ,OPERATIONS King Hey Jason"/>
            <p:cNvSpPr/>
            <p:nvPr/>
          </p:nvSpPr>
          <p:spPr>
            <a:xfrm>
              <a:off x="3260900" y="1865082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SR. DIRECTOR, BRAND MARKETING OPERATIONS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King Hey Jason</a:t>
              </a:r>
            </a:p>
          </p:txBody>
        </p:sp>
        <p:sp>
          <p:nvSpPr>
            <p:cNvPr id="457" name="Shape"/>
            <p:cNvSpPr/>
            <p:nvPr/>
          </p:nvSpPr>
          <p:spPr>
            <a:xfrm>
              <a:off x="3238278" y="2066411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58" name="Band (CLT Group)"/>
            <p:cNvSpPr/>
            <p:nvPr/>
          </p:nvSpPr>
          <p:spPr>
            <a:xfrm>
              <a:off x="3267686" y="2077722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59" name="S"/>
            <p:cNvSpPr/>
            <p:nvPr/>
          </p:nvSpPr>
          <p:spPr>
            <a:xfrm>
              <a:off x="3618315" y="2077722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60" name="Group"/>
          <p:cNvGrpSpPr/>
          <p:nvPr/>
        </p:nvGrpSpPr>
        <p:grpSpPr>
          <a:xfrm>
            <a:off x="3231492" y="2161420"/>
            <a:ext cx="447901" cy="237523"/>
            <a:chOff x="3231492" y="2161420"/>
            <a:chExt cx="447901" cy="237523"/>
          </a:xfrm>
        </p:grpSpPr>
        <p:sp>
          <p:nvSpPr>
            <p:cNvPr id="180" name="Shape"/>
            <p:cNvSpPr/>
            <p:nvPr/>
          </p:nvSpPr>
          <p:spPr>
            <a:xfrm>
              <a:off x="3231492" y="2161420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1" name="SR DIR, GC -, ,INTEGRATED MEDIA Yang Esther Eun Hae"/>
            <p:cNvSpPr/>
            <p:nvPr/>
          </p:nvSpPr>
          <p:spPr>
            <a:xfrm>
              <a:off x="3260900" y="2179517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 GC - INTEGRATED MEDIA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Yang Esther Eun Hae</a:t>
              </a:r>
            </a:p>
          </p:txBody>
        </p:sp>
        <p:sp>
          <p:nvSpPr>
            <p:cNvPr id="462" name="Shape"/>
            <p:cNvSpPr/>
            <p:nvPr/>
          </p:nvSpPr>
          <p:spPr>
            <a:xfrm>
              <a:off x="3238278" y="2331080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3" name="Band (CLT Group)"/>
            <p:cNvSpPr/>
            <p:nvPr/>
          </p:nvSpPr>
          <p:spPr>
            <a:xfrm>
              <a:off x="3267686" y="2342390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4" name="S"/>
            <p:cNvSpPr/>
            <p:nvPr/>
          </p:nvSpPr>
          <p:spPr>
            <a:xfrm>
              <a:off x="3618315" y="2342390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65" name="Group"/>
          <p:cNvGrpSpPr/>
          <p:nvPr/>
        </p:nvGrpSpPr>
        <p:grpSpPr>
          <a:xfrm>
            <a:off x="3231492" y="2426089"/>
            <a:ext cx="447901" cy="237523"/>
            <a:chOff x="3231492" y="2426089"/>
            <a:chExt cx="447901" cy="237523"/>
          </a:xfrm>
        </p:grpSpPr>
        <p:sp>
          <p:nvSpPr>
            <p:cNvPr id="182" name="Shape"/>
            <p:cNvSpPr/>
            <p:nvPr/>
          </p:nvSpPr>
          <p:spPr>
            <a:xfrm>
              <a:off x="3231492" y="2426089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452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6" name="EXECUTIVE, ,ASSISTANT Jing Jing"/>
            <p:cNvSpPr/>
            <p:nvPr/>
          </p:nvSpPr>
          <p:spPr>
            <a:xfrm>
              <a:off x="3260900" y="2444186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Jing Jing</a:t>
              </a:r>
            </a:p>
          </p:txBody>
        </p:sp>
        <p:sp>
          <p:nvSpPr>
            <p:cNvPr id="467" name="Shape"/>
            <p:cNvSpPr/>
            <p:nvPr/>
          </p:nvSpPr>
          <p:spPr>
            <a:xfrm>
              <a:off x="3238278" y="2595748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68" name="Band (CLT Group)"/>
            <p:cNvSpPr/>
            <p:nvPr/>
          </p:nvSpPr>
          <p:spPr>
            <a:xfrm>
              <a:off x="3267686" y="2607058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69" name="A"/>
            <p:cNvSpPr/>
            <p:nvPr/>
          </p:nvSpPr>
          <p:spPr>
            <a:xfrm>
              <a:off x="3618315" y="2607058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470" name="Group"/>
          <p:cNvGrpSpPr/>
          <p:nvPr/>
        </p:nvGrpSpPr>
        <p:grpSpPr>
          <a:xfrm>
            <a:off x="3231492" y="2690757"/>
            <a:ext cx="447901" cy="287290"/>
            <a:chOff x="3231492" y="2690757"/>
            <a:chExt cx="447901" cy="287290"/>
          </a:xfrm>
        </p:grpSpPr>
        <p:sp>
          <p:nvSpPr>
            <p:cNvPr id="184" name="Shape"/>
            <p:cNvSpPr/>
            <p:nvPr/>
          </p:nvSpPr>
          <p:spPr>
            <a:xfrm>
              <a:off x="3231492" y="2690757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1" name="SR DIR,GC-BRAND, ,DEFINING,PURPOSE,&amp;amp;EXPC Lee Holick"/>
            <p:cNvSpPr/>
            <p:nvPr/>
          </p:nvSpPr>
          <p:spPr>
            <a:xfrm>
              <a:off x="3260900" y="2708854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DIR,GC-BRAND DEFINING,PURPOSE&amp;EXPC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Lee Holick</a:t>
              </a:r>
            </a:p>
          </p:txBody>
        </p:sp>
        <p:sp>
          <p:nvSpPr>
            <p:cNvPr id="472" name="Shape"/>
            <p:cNvSpPr/>
            <p:nvPr/>
          </p:nvSpPr>
          <p:spPr>
            <a:xfrm>
              <a:off x="3238278" y="2910183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3" name="Band (CLT Group)"/>
            <p:cNvSpPr/>
            <p:nvPr/>
          </p:nvSpPr>
          <p:spPr>
            <a:xfrm>
              <a:off x="3267686" y="2921493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4" name="S"/>
            <p:cNvSpPr/>
            <p:nvPr/>
          </p:nvSpPr>
          <p:spPr>
            <a:xfrm>
              <a:off x="3618315" y="2921493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75" name="Group"/>
          <p:cNvGrpSpPr/>
          <p:nvPr/>
        </p:nvGrpSpPr>
        <p:grpSpPr>
          <a:xfrm>
            <a:off x="3231492" y="3005192"/>
            <a:ext cx="447901" cy="237523"/>
            <a:chOff x="3231492" y="3005192"/>
            <a:chExt cx="447901" cy="237523"/>
          </a:xfrm>
        </p:grpSpPr>
        <p:sp>
          <p:nvSpPr>
            <p:cNvPr id="186" name="Shape"/>
            <p:cNvSpPr/>
            <p:nvPr/>
          </p:nvSpPr>
          <p:spPr>
            <a:xfrm>
              <a:off x="3231492" y="3005192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6" name="SR DIR, GC - KEY, ,CITY MARKETING Liao Vanessa"/>
            <p:cNvSpPr/>
            <p:nvPr/>
          </p:nvSpPr>
          <p:spPr>
            <a:xfrm>
              <a:off x="3260900" y="3023289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 GC - KEY CITY MARKETING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Liao Vanessa</a:t>
              </a:r>
            </a:p>
          </p:txBody>
        </p:sp>
        <p:sp>
          <p:nvSpPr>
            <p:cNvPr id="477" name="Shape"/>
            <p:cNvSpPr/>
            <p:nvPr/>
          </p:nvSpPr>
          <p:spPr>
            <a:xfrm>
              <a:off x="3238278" y="3174851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78" name="Band (CLT Group)"/>
            <p:cNvSpPr/>
            <p:nvPr/>
          </p:nvSpPr>
          <p:spPr>
            <a:xfrm>
              <a:off x="3267686" y="3186162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79" name="S"/>
            <p:cNvSpPr/>
            <p:nvPr/>
          </p:nvSpPr>
          <p:spPr>
            <a:xfrm>
              <a:off x="3618315" y="3186162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80" name="Group"/>
          <p:cNvGrpSpPr/>
          <p:nvPr/>
        </p:nvGrpSpPr>
        <p:grpSpPr>
          <a:xfrm>
            <a:off x="3231492" y="3269860"/>
            <a:ext cx="447901" cy="287290"/>
            <a:chOff x="3231492" y="3269860"/>
            <a:chExt cx="447901" cy="287290"/>
          </a:xfrm>
        </p:grpSpPr>
        <p:sp>
          <p:nvSpPr>
            <p:cNvPr id="188" name="Shape"/>
            <p:cNvSpPr/>
            <p:nvPr/>
          </p:nvSpPr>
          <p:spPr>
            <a:xfrm>
              <a:off x="3231492" y="3269860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1" name="SR DIR, GC -, ,CATALYST BRAND, ,MGMT Tu Vivian"/>
            <p:cNvSpPr/>
            <p:nvPr/>
          </p:nvSpPr>
          <p:spPr>
            <a:xfrm>
              <a:off x="3260900" y="3287957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 GC - CATALYST BRAND MGMT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Tu Vivian</a:t>
              </a:r>
            </a:p>
          </p:txBody>
        </p:sp>
        <p:sp>
          <p:nvSpPr>
            <p:cNvPr id="482" name="Shape"/>
            <p:cNvSpPr/>
            <p:nvPr/>
          </p:nvSpPr>
          <p:spPr>
            <a:xfrm>
              <a:off x="3238278" y="3489286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3" name="Band (CLT Group)"/>
            <p:cNvSpPr/>
            <p:nvPr/>
          </p:nvSpPr>
          <p:spPr>
            <a:xfrm>
              <a:off x="3267686" y="3500597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4" name="S"/>
            <p:cNvSpPr/>
            <p:nvPr/>
          </p:nvSpPr>
          <p:spPr>
            <a:xfrm>
              <a:off x="3618315" y="3500597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485" name="Group"/>
          <p:cNvGrpSpPr/>
          <p:nvPr/>
        </p:nvGrpSpPr>
        <p:grpSpPr>
          <a:xfrm>
            <a:off x="3729159" y="1367415"/>
            <a:ext cx="447901" cy="237523"/>
            <a:chOff x="3729159" y="1367415"/>
            <a:chExt cx="447901" cy="237523"/>
          </a:xfrm>
        </p:grpSpPr>
        <p:sp>
          <p:nvSpPr>
            <p:cNvPr id="190" name="Shape"/>
            <p:cNvSpPr/>
            <p:nvPr/>
          </p:nvSpPr>
          <p:spPr>
            <a:xfrm>
              <a:off x="3729159" y="1367415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6" name="VP/GM,, ,MARKETPLACE GC Open Position"/>
            <p:cNvSpPr/>
            <p:nvPr/>
          </p:nvSpPr>
          <p:spPr>
            <a:xfrm>
              <a:off x="3758567" y="1385512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VP/GM, MARKETPLACE GC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487" name="Shape"/>
            <p:cNvSpPr/>
            <p:nvPr/>
          </p:nvSpPr>
          <p:spPr>
            <a:xfrm>
              <a:off x="3735945" y="153707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88" name="Band (CLT Group)"/>
            <p:cNvSpPr/>
            <p:nvPr/>
          </p:nvSpPr>
          <p:spPr>
            <a:xfrm>
              <a:off x="3765353" y="1548385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89" name="CLT"/>
            <p:cNvSpPr/>
            <p:nvPr/>
          </p:nvSpPr>
          <p:spPr>
            <a:xfrm>
              <a:off x="4082050" y="1548385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90" name="Group"/>
          <p:cNvGrpSpPr/>
          <p:nvPr/>
        </p:nvGrpSpPr>
        <p:grpSpPr>
          <a:xfrm>
            <a:off x="3801547" y="1632084"/>
            <a:ext cx="447901" cy="337057"/>
            <a:chOff x="3801547" y="1632084"/>
            <a:chExt cx="447901" cy="337057"/>
          </a:xfrm>
        </p:grpSpPr>
        <p:sp>
          <p:nvSpPr>
            <p:cNvPr id="192" name="Shape"/>
            <p:cNvSpPr/>
            <p:nvPr/>
          </p:nvSpPr>
          <p:spPr>
            <a:xfrm>
              <a:off x="3801547" y="1632084"/>
              <a:ext cx="447901" cy="337057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1" name="VP, GC NIKE, ,STORES &amp;amp;, ,MARKETPLACE, ,PARTNER Men Simon"/>
            <p:cNvSpPr/>
            <p:nvPr/>
          </p:nvSpPr>
          <p:spPr>
            <a:xfrm>
              <a:off x="3830954" y="1650181"/>
              <a:ext cx="389086" cy="23978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VP, GC NIKE STORES &amp; MARKETPLACE PARTNER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Men Simon</a:t>
              </a:r>
            </a:p>
          </p:txBody>
        </p:sp>
        <p:sp>
          <p:nvSpPr>
            <p:cNvPr id="492" name="Shape"/>
            <p:cNvSpPr/>
            <p:nvPr/>
          </p:nvSpPr>
          <p:spPr>
            <a:xfrm>
              <a:off x="3808333" y="1901276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3" name="Band (CLT Group)"/>
            <p:cNvSpPr/>
            <p:nvPr/>
          </p:nvSpPr>
          <p:spPr>
            <a:xfrm>
              <a:off x="3837741" y="1912587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4" name="CLT"/>
            <p:cNvSpPr/>
            <p:nvPr/>
          </p:nvSpPr>
          <p:spPr>
            <a:xfrm>
              <a:off x="4154438" y="1912587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495" name="Group"/>
          <p:cNvGrpSpPr/>
          <p:nvPr/>
        </p:nvGrpSpPr>
        <p:grpSpPr>
          <a:xfrm>
            <a:off x="3801547" y="1996285"/>
            <a:ext cx="447901" cy="287290"/>
            <a:chOff x="3801547" y="1996285"/>
            <a:chExt cx="447901" cy="287290"/>
          </a:xfrm>
        </p:grpSpPr>
        <p:sp>
          <p:nvSpPr>
            <p:cNvPr id="194" name="Shape"/>
            <p:cNvSpPr/>
            <p:nvPr/>
          </p:nvSpPr>
          <p:spPr>
            <a:xfrm>
              <a:off x="3801547" y="1996285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6" name="VP, GC - NIKE, ,DIRECT DIGITAL, ,COMMERCE+ Yang Ming"/>
            <p:cNvSpPr/>
            <p:nvPr/>
          </p:nvSpPr>
          <p:spPr>
            <a:xfrm>
              <a:off x="3830954" y="2014382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VP, GC - NIKE DIRECT DIGITAL COMMERCE+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Yang Ming</a:t>
              </a:r>
            </a:p>
          </p:txBody>
        </p:sp>
        <p:sp>
          <p:nvSpPr>
            <p:cNvPr id="497" name="Shape"/>
            <p:cNvSpPr/>
            <p:nvPr/>
          </p:nvSpPr>
          <p:spPr>
            <a:xfrm>
              <a:off x="3808333" y="2215711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498" name="Band (CLT Group)"/>
            <p:cNvSpPr/>
            <p:nvPr/>
          </p:nvSpPr>
          <p:spPr>
            <a:xfrm>
              <a:off x="3837741" y="2227022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499" name="CLT"/>
            <p:cNvSpPr/>
            <p:nvPr/>
          </p:nvSpPr>
          <p:spPr>
            <a:xfrm>
              <a:off x="4154438" y="2227022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500" name="Group"/>
          <p:cNvGrpSpPr/>
          <p:nvPr/>
        </p:nvGrpSpPr>
        <p:grpSpPr>
          <a:xfrm>
            <a:off x="3801547" y="2310720"/>
            <a:ext cx="447901" cy="287290"/>
            <a:chOff x="3801547" y="2310720"/>
            <a:chExt cx="447901" cy="287290"/>
          </a:xfrm>
        </p:grpSpPr>
        <p:sp>
          <p:nvSpPr>
            <p:cNvPr id="196" name="Shape"/>
            <p:cNvSpPr/>
            <p:nvPr/>
          </p:nvSpPr>
          <p:spPr>
            <a:xfrm>
              <a:off x="3801547" y="2310720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1" name="SR DIR, GC, ,MARKETPLACE, ,ANALYTICS Zhang XinYan"/>
            <p:cNvSpPr/>
            <p:nvPr/>
          </p:nvSpPr>
          <p:spPr>
            <a:xfrm>
              <a:off x="3830954" y="2328817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 GC MARKETPLACE ANALYTICS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Zhang XinYan</a:t>
              </a:r>
            </a:p>
          </p:txBody>
        </p:sp>
        <p:sp>
          <p:nvSpPr>
            <p:cNvPr id="502" name="Shape"/>
            <p:cNvSpPr/>
            <p:nvPr/>
          </p:nvSpPr>
          <p:spPr>
            <a:xfrm>
              <a:off x="3808333" y="2530146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3" name="Band (CLT Group)"/>
            <p:cNvSpPr/>
            <p:nvPr/>
          </p:nvSpPr>
          <p:spPr>
            <a:xfrm>
              <a:off x="3837741" y="2541457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4" name="S"/>
            <p:cNvSpPr/>
            <p:nvPr/>
          </p:nvSpPr>
          <p:spPr>
            <a:xfrm>
              <a:off x="4188370" y="2541457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05" name="Group"/>
          <p:cNvGrpSpPr/>
          <p:nvPr/>
        </p:nvGrpSpPr>
        <p:grpSpPr>
          <a:xfrm>
            <a:off x="3801547" y="2625155"/>
            <a:ext cx="447901" cy="287290"/>
            <a:chOff x="3801547" y="2625155"/>
            <a:chExt cx="447901" cy="287290"/>
          </a:xfrm>
        </p:grpSpPr>
        <p:sp>
          <p:nvSpPr>
            <p:cNvPr id="198" name="Shape"/>
            <p:cNvSpPr/>
            <p:nvPr/>
          </p:nvSpPr>
          <p:spPr>
            <a:xfrm>
              <a:off x="3801547" y="2625155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6" name="SR DIRECTOR -, ,CHINA DIGITAL, ,PARTNERSHIPS Zhu WenJing"/>
            <p:cNvSpPr/>
            <p:nvPr/>
          </p:nvSpPr>
          <p:spPr>
            <a:xfrm>
              <a:off x="3830954" y="2643252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DIRECTOR - CHINA DIGITAL PARTNERSHIPS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Zhu WenJing</a:t>
              </a:r>
            </a:p>
          </p:txBody>
        </p:sp>
        <p:sp>
          <p:nvSpPr>
            <p:cNvPr id="507" name="Shape"/>
            <p:cNvSpPr/>
            <p:nvPr/>
          </p:nvSpPr>
          <p:spPr>
            <a:xfrm>
              <a:off x="3808333" y="2844581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08" name="Band (CLT Group)"/>
            <p:cNvSpPr/>
            <p:nvPr/>
          </p:nvSpPr>
          <p:spPr>
            <a:xfrm>
              <a:off x="3837741" y="2855892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09" name="S"/>
            <p:cNvSpPr/>
            <p:nvPr/>
          </p:nvSpPr>
          <p:spPr>
            <a:xfrm>
              <a:off x="4188370" y="2855892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10" name="Group"/>
          <p:cNvGrpSpPr/>
          <p:nvPr/>
        </p:nvGrpSpPr>
        <p:grpSpPr>
          <a:xfrm>
            <a:off x="3801547" y="2939590"/>
            <a:ext cx="447901" cy="237523"/>
            <a:chOff x="3801547" y="2939590"/>
            <a:chExt cx="447901" cy="237523"/>
          </a:xfrm>
        </p:grpSpPr>
        <p:sp>
          <p:nvSpPr>
            <p:cNvPr id="200" name="Shape"/>
            <p:cNvSpPr/>
            <p:nvPr/>
          </p:nvSpPr>
          <p:spPr>
            <a:xfrm>
              <a:off x="3801547" y="2939590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1" name="SR DIR, GC VALUE, ,MARKETPLACE Miao Feng Eddie"/>
            <p:cNvSpPr/>
            <p:nvPr/>
          </p:nvSpPr>
          <p:spPr>
            <a:xfrm>
              <a:off x="3830954" y="2957687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 GC VALUE MARKETPLACE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Miao Feng Eddie</a:t>
              </a:r>
            </a:p>
          </p:txBody>
        </p:sp>
        <p:sp>
          <p:nvSpPr>
            <p:cNvPr id="512" name="Shape"/>
            <p:cNvSpPr/>
            <p:nvPr/>
          </p:nvSpPr>
          <p:spPr>
            <a:xfrm>
              <a:off x="3808333" y="3109250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3" name="Band (CLT Group)"/>
            <p:cNvSpPr/>
            <p:nvPr/>
          </p:nvSpPr>
          <p:spPr>
            <a:xfrm>
              <a:off x="3837741" y="3120560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4" name="S"/>
            <p:cNvSpPr/>
            <p:nvPr/>
          </p:nvSpPr>
          <p:spPr>
            <a:xfrm>
              <a:off x="4188370" y="3120560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15" name="Group"/>
          <p:cNvGrpSpPr/>
          <p:nvPr/>
        </p:nvGrpSpPr>
        <p:grpSpPr>
          <a:xfrm>
            <a:off x="3801547" y="3204259"/>
            <a:ext cx="447901" cy="237523"/>
            <a:chOff x="3801547" y="3204259"/>
            <a:chExt cx="447901" cy="237523"/>
          </a:xfrm>
        </p:grpSpPr>
        <p:sp>
          <p:nvSpPr>
            <p:cNvPr id="202" name="Shape"/>
            <p:cNvSpPr/>
            <p:nvPr/>
          </p:nvSpPr>
          <p:spPr>
            <a:xfrm>
              <a:off x="3801547" y="3204259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6" name="VP, GC - CONSUMER, ,DIRECT MARKETING Wu Qian Maggie"/>
            <p:cNvSpPr/>
            <p:nvPr/>
          </p:nvSpPr>
          <p:spPr>
            <a:xfrm>
              <a:off x="3830954" y="3222356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VP, GC - CONSUMER DIRECT MARKETING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Wu Qian Maggie</a:t>
              </a:r>
            </a:p>
          </p:txBody>
        </p:sp>
        <p:sp>
          <p:nvSpPr>
            <p:cNvPr id="517" name="Shape"/>
            <p:cNvSpPr/>
            <p:nvPr/>
          </p:nvSpPr>
          <p:spPr>
            <a:xfrm>
              <a:off x="3808333" y="3373918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18" name="Band (CLT Group)"/>
            <p:cNvSpPr/>
            <p:nvPr/>
          </p:nvSpPr>
          <p:spPr>
            <a:xfrm>
              <a:off x="3837741" y="3385229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19" name="CLT"/>
            <p:cNvSpPr/>
            <p:nvPr/>
          </p:nvSpPr>
          <p:spPr>
            <a:xfrm>
              <a:off x="4154438" y="3385229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520" name="Group"/>
          <p:cNvGrpSpPr/>
          <p:nvPr/>
        </p:nvGrpSpPr>
        <p:grpSpPr>
          <a:xfrm>
            <a:off x="3801547" y="3468927"/>
            <a:ext cx="447901" cy="287290"/>
            <a:chOff x="3801547" y="3468927"/>
            <a:chExt cx="447901" cy="287290"/>
          </a:xfrm>
        </p:grpSpPr>
        <p:sp>
          <p:nvSpPr>
            <p:cNvPr id="204" name="Shape"/>
            <p:cNvSpPr/>
            <p:nvPr/>
          </p:nvSpPr>
          <p:spPr>
            <a:xfrm>
              <a:off x="3801547" y="3468927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1" name="SR DIR, GC -, ,MEMBERSHIP, ,PROGRAM Song Shirley"/>
            <p:cNvSpPr/>
            <p:nvPr/>
          </p:nvSpPr>
          <p:spPr>
            <a:xfrm>
              <a:off x="3830954" y="3487024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 GC - MEMBERSHIP PROGRAM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Song Shirley</a:t>
              </a:r>
            </a:p>
          </p:txBody>
        </p:sp>
        <p:sp>
          <p:nvSpPr>
            <p:cNvPr id="522" name="Shape"/>
            <p:cNvSpPr/>
            <p:nvPr/>
          </p:nvSpPr>
          <p:spPr>
            <a:xfrm>
              <a:off x="3808333" y="3688353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3" name="Band (CLT Group)"/>
            <p:cNvSpPr/>
            <p:nvPr/>
          </p:nvSpPr>
          <p:spPr>
            <a:xfrm>
              <a:off x="3837741" y="3699664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4" name="S"/>
            <p:cNvSpPr/>
            <p:nvPr/>
          </p:nvSpPr>
          <p:spPr>
            <a:xfrm>
              <a:off x="4188370" y="3699664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25" name="Group"/>
          <p:cNvGrpSpPr/>
          <p:nvPr/>
        </p:nvGrpSpPr>
        <p:grpSpPr>
          <a:xfrm>
            <a:off x="3801547" y="3783362"/>
            <a:ext cx="447901" cy="287290"/>
            <a:chOff x="3801547" y="3783362"/>
            <a:chExt cx="447901" cy="287290"/>
          </a:xfrm>
        </p:grpSpPr>
        <p:sp>
          <p:nvSpPr>
            <p:cNvPr id="206" name="Shape"/>
            <p:cNvSpPr/>
            <p:nvPr/>
          </p:nvSpPr>
          <p:spPr>
            <a:xfrm>
              <a:off x="3801547" y="3783362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6" name="SR DIR, GC - RETAIL, ,CONCEPTS &amp;amp;, ,SERVICES Lin Wan-Ju"/>
            <p:cNvSpPr/>
            <p:nvPr/>
          </p:nvSpPr>
          <p:spPr>
            <a:xfrm>
              <a:off x="3830954" y="3801459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 GC - RETAIL CONCEPTS &amp; SERVICES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Lin Wan-Ju</a:t>
              </a:r>
            </a:p>
          </p:txBody>
        </p:sp>
        <p:sp>
          <p:nvSpPr>
            <p:cNvPr id="527" name="Shape"/>
            <p:cNvSpPr/>
            <p:nvPr/>
          </p:nvSpPr>
          <p:spPr>
            <a:xfrm>
              <a:off x="3808333" y="4002788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28" name="Band (CLT Group)"/>
            <p:cNvSpPr/>
            <p:nvPr/>
          </p:nvSpPr>
          <p:spPr>
            <a:xfrm>
              <a:off x="3837741" y="4014099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29" name="S"/>
            <p:cNvSpPr/>
            <p:nvPr/>
          </p:nvSpPr>
          <p:spPr>
            <a:xfrm>
              <a:off x="4188370" y="4014099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30" name="Group"/>
          <p:cNvGrpSpPr/>
          <p:nvPr/>
        </p:nvGrpSpPr>
        <p:grpSpPr>
          <a:xfrm>
            <a:off x="3801547" y="4097797"/>
            <a:ext cx="447901" cy="237523"/>
            <a:chOff x="3801547" y="4097797"/>
            <a:chExt cx="447901" cy="237523"/>
          </a:xfrm>
        </p:grpSpPr>
        <p:sp>
          <p:nvSpPr>
            <p:cNvPr id="208" name="Shape"/>
            <p:cNvSpPr/>
            <p:nvPr/>
          </p:nvSpPr>
          <p:spPr>
            <a:xfrm>
              <a:off x="3801547" y="4097797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1" name="VP GC ONM, ,MERCHANDISING Open Position"/>
            <p:cNvSpPr/>
            <p:nvPr/>
          </p:nvSpPr>
          <p:spPr>
            <a:xfrm>
              <a:off x="3830954" y="4115894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 GC ONM MERCHANDISING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532" name="Shape"/>
            <p:cNvSpPr/>
            <p:nvPr/>
          </p:nvSpPr>
          <p:spPr>
            <a:xfrm>
              <a:off x="3808333" y="4267456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3" name="Band (CLT Group)"/>
            <p:cNvSpPr/>
            <p:nvPr/>
          </p:nvSpPr>
          <p:spPr>
            <a:xfrm>
              <a:off x="3837741" y="4278767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4" name="CLT"/>
            <p:cNvSpPr/>
            <p:nvPr/>
          </p:nvSpPr>
          <p:spPr>
            <a:xfrm>
              <a:off x="4154438" y="4278767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535" name="Group"/>
          <p:cNvGrpSpPr/>
          <p:nvPr/>
        </p:nvGrpSpPr>
        <p:grpSpPr>
          <a:xfrm>
            <a:off x="4263020" y="1367415"/>
            <a:ext cx="447901" cy="237523"/>
            <a:chOff x="4263020" y="1367415"/>
            <a:chExt cx="447901" cy="237523"/>
          </a:xfrm>
        </p:grpSpPr>
        <p:sp>
          <p:nvSpPr>
            <p:cNvPr id="210" name="Shape"/>
            <p:cNvSpPr/>
            <p:nvPr/>
          </p:nvSpPr>
          <p:spPr>
            <a:xfrm>
              <a:off x="4263020" y="1367415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6" name="VP/GM, WOMENS -, ,GC Wei Eric"/>
            <p:cNvSpPr/>
            <p:nvPr/>
          </p:nvSpPr>
          <p:spPr>
            <a:xfrm>
              <a:off x="4292427" y="1385512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VP/GM, WOMENS - GC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Wei Eric</a:t>
              </a:r>
            </a:p>
          </p:txBody>
        </p:sp>
        <p:sp>
          <p:nvSpPr>
            <p:cNvPr id="537" name="Shape"/>
            <p:cNvSpPr/>
            <p:nvPr/>
          </p:nvSpPr>
          <p:spPr>
            <a:xfrm>
              <a:off x="4269806" y="153707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38" name="Band (CLT Group)"/>
            <p:cNvSpPr/>
            <p:nvPr/>
          </p:nvSpPr>
          <p:spPr>
            <a:xfrm>
              <a:off x="4299214" y="1548385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39" name="CLT"/>
            <p:cNvSpPr/>
            <p:nvPr/>
          </p:nvSpPr>
          <p:spPr>
            <a:xfrm>
              <a:off x="4615911" y="1548385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540" name="Group"/>
          <p:cNvGrpSpPr/>
          <p:nvPr/>
        </p:nvGrpSpPr>
        <p:grpSpPr>
          <a:xfrm>
            <a:off x="4335408" y="1632084"/>
            <a:ext cx="447901" cy="237523"/>
            <a:chOff x="4335408" y="1632084"/>
            <a:chExt cx="447901" cy="237523"/>
          </a:xfrm>
        </p:grpSpPr>
        <p:sp>
          <p:nvSpPr>
            <p:cNvPr id="212" name="Shape"/>
            <p:cNvSpPr/>
            <p:nvPr/>
          </p:nvSpPr>
          <p:spPr>
            <a:xfrm>
              <a:off x="4335408" y="1632084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452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1" name="EXECUTIVE, ,ASSISTANT Peng ZhouJue"/>
            <p:cNvSpPr/>
            <p:nvPr/>
          </p:nvSpPr>
          <p:spPr>
            <a:xfrm>
              <a:off x="4364815" y="1650181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Peng ZhouJue</a:t>
              </a:r>
            </a:p>
          </p:txBody>
        </p:sp>
        <p:sp>
          <p:nvSpPr>
            <p:cNvPr id="542" name="Shape"/>
            <p:cNvSpPr/>
            <p:nvPr/>
          </p:nvSpPr>
          <p:spPr>
            <a:xfrm>
              <a:off x="4342194" y="1801743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3" name="Band (CLT Group)"/>
            <p:cNvSpPr/>
            <p:nvPr/>
          </p:nvSpPr>
          <p:spPr>
            <a:xfrm>
              <a:off x="4371602" y="1813053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4" name="A"/>
            <p:cNvSpPr/>
            <p:nvPr/>
          </p:nvSpPr>
          <p:spPr>
            <a:xfrm>
              <a:off x="4722231" y="1813053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545" name="Group"/>
          <p:cNvGrpSpPr/>
          <p:nvPr/>
        </p:nvGrpSpPr>
        <p:grpSpPr>
          <a:xfrm>
            <a:off x="4335408" y="1896752"/>
            <a:ext cx="447901" cy="237523"/>
            <a:chOff x="4335408" y="1896752"/>
            <a:chExt cx="447901" cy="237523"/>
          </a:xfrm>
        </p:grpSpPr>
        <p:sp>
          <p:nvSpPr>
            <p:cNvPr id="214" name="Shape"/>
            <p:cNvSpPr/>
            <p:nvPr/>
          </p:nvSpPr>
          <p:spPr>
            <a:xfrm>
              <a:off x="4335408" y="1896752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6" name="VP, GC - WOMENS, ,MERCHANDISING Du WenJun"/>
            <p:cNvSpPr/>
            <p:nvPr/>
          </p:nvSpPr>
          <p:spPr>
            <a:xfrm>
              <a:off x="4364815" y="1914849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VP, GC - WOMENS MERCHANDISING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Du WenJun</a:t>
              </a:r>
            </a:p>
          </p:txBody>
        </p:sp>
        <p:sp>
          <p:nvSpPr>
            <p:cNvPr id="547" name="Shape"/>
            <p:cNvSpPr/>
            <p:nvPr/>
          </p:nvSpPr>
          <p:spPr>
            <a:xfrm>
              <a:off x="4342194" y="2066411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48" name="Band (CLT Group)"/>
            <p:cNvSpPr/>
            <p:nvPr/>
          </p:nvSpPr>
          <p:spPr>
            <a:xfrm>
              <a:off x="4371602" y="2077722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49" name="CLT"/>
            <p:cNvSpPr/>
            <p:nvPr/>
          </p:nvSpPr>
          <p:spPr>
            <a:xfrm>
              <a:off x="4688299" y="2077722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550" name="Group"/>
          <p:cNvGrpSpPr/>
          <p:nvPr/>
        </p:nvGrpSpPr>
        <p:grpSpPr>
          <a:xfrm>
            <a:off x="4335408" y="2161420"/>
            <a:ext cx="447901" cy="237523"/>
            <a:chOff x="4335408" y="2161420"/>
            <a:chExt cx="447901" cy="237523"/>
          </a:xfrm>
        </p:grpSpPr>
        <p:sp>
          <p:nvSpPr>
            <p:cNvPr id="216" name="Shape"/>
            <p:cNvSpPr/>
            <p:nvPr/>
          </p:nvSpPr>
          <p:spPr>
            <a:xfrm>
              <a:off x="4335408" y="2161420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1" name="VP, GC - WOMENS, ,MARKETING Zhao Yi"/>
            <p:cNvSpPr/>
            <p:nvPr/>
          </p:nvSpPr>
          <p:spPr>
            <a:xfrm>
              <a:off x="4364815" y="2179517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VP, GC - WOMENS MARKETING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Zhao Yi</a:t>
              </a:r>
            </a:p>
          </p:txBody>
        </p:sp>
        <p:sp>
          <p:nvSpPr>
            <p:cNvPr id="552" name="Shape"/>
            <p:cNvSpPr/>
            <p:nvPr/>
          </p:nvSpPr>
          <p:spPr>
            <a:xfrm>
              <a:off x="4342194" y="2331080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3" name="Band (CLT Group)"/>
            <p:cNvSpPr/>
            <p:nvPr/>
          </p:nvSpPr>
          <p:spPr>
            <a:xfrm>
              <a:off x="4371602" y="2342390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4" name="CLT"/>
            <p:cNvSpPr/>
            <p:nvPr/>
          </p:nvSpPr>
          <p:spPr>
            <a:xfrm>
              <a:off x="4688299" y="2342390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555" name="Group"/>
          <p:cNvGrpSpPr/>
          <p:nvPr/>
        </p:nvGrpSpPr>
        <p:grpSpPr>
          <a:xfrm>
            <a:off x="4335408" y="2426089"/>
            <a:ext cx="447901" cy="287290"/>
            <a:chOff x="4335408" y="2426089"/>
            <a:chExt cx="447901" cy="287290"/>
          </a:xfrm>
        </p:grpSpPr>
        <p:sp>
          <p:nvSpPr>
            <p:cNvPr id="218" name="Shape"/>
            <p:cNvSpPr/>
            <p:nvPr/>
          </p:nvSpPr>
          <p:spPr>
            <a:xfrm>
              <a:off x="4335408" y="2426089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6" name="GC WOMENS, ,INSIGHTS, ,DIRECTOR Ou Jia Wei Garrie"/>
            <p:cNvSpPr/>
            <p:nvPr/>
          </p:nvSpPr>
          <p:spPr>
            <a:xfrm>
              <a:off x="4364815" y="2444186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GC WOMENS INSIGHTS DIRECTOR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Ou Jia Wei Garrie</a:t>
              </a:r>
            </a:p>
          </p:txBody>
        </p:sp>
        <p:sp>
          <p:nvSpPr>
            <p:cNvPr id="557" name="Shape"/>
            <p:cNvSpPr/>
            <p:nvPr/>
          </p:nvSpPr>
          <p:spPr>
            <a:xfrm>
              <a:off x="4342194" y="264551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58" name="Band (CLT Group)"/>
            <p:cNvSpPr/>
            <p:nvPr/>
          </p:nvSpPr>
          <p:spPr>
            <a:xfrm>
              <a:off x="4371602" y="2656825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59" name="E"/>
            <p:cNvSpPr/>
            <p:nvPr/>
          </p:nvSpPr>
          <p:spPr>
            <a:xfrm>
              <a:off x="4722231" y="2656825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60" name="Group"/>
          <p:cNvGrpSpPr/>
          <p:nvPr/>
        </p:nvGrpSpPr>
        <p:grpSpPr>
          <a:xfrm>
            <a:off x="4796881" y="1367415"/>
            <a:ext cx="447901" cy="237523"/>
            <a:chOff x="4796881" y="1367415"/>
            <a:chExt cx="447901" cy="237523"/>
          </a:xfrm>
        </p:grpSpPr>
        <p:sp>
          <p:nvSpPr>
            <p:cNvPr id="220" name="Shape"/>
            <p:cNvSpPr/>
            <p:nvPr/>
          </p:nvSpPr>
          <p:spPr>
            <a:xfrm>
              <a:off x="4796881" y="1367415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1" name="INP: VP CITY SHA, ,AND BJ - GC Hirst Brant"/>
            <p:cNvSpPr/>
            <p:nvPr/>
          </p:nvSpPr>
          <p:spPr>
            <a:xfrm>
              <a:off x="4826288" y="1385512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INP: VP CITY SHA AND BJ - GC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Hirst Brant</a:t>
              </a:r>
            </a:p>
          </p:txBody>
        </p:sp>
        <p:sp>
          <p:nvSpPr>
            <p:cNvPr id="562" name="Shape"/>
            <p:cNvSpPr/>
            <p:nvPr/>
          </p:nvSpPr>
          <p:spPr>
            <a:xfrm>
              <a:off x="4803667" y="153707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3" name="Band (CLT Group)"/>
            <p:cNvSpPr/>
            <p:nvPr/>
          </p:nvSpPr>
          <p:spPr>
            <a:xfrm>
              <a:off x="4833075" y="1548385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4" name="CLT"/>
            <p:cNvSpPr/>
            <p:nvPr/>
          </p:nvSpPr>
          <p:spPr>
            <a:xfrm>
              <a:off x="5149772" y="1548385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565" name="Group"/>
          <p:cNvGrpSpPr/>
          <p:nvPr/>
        </p:nvGrpSpPr>
        <p:grpSpPr>
          <a:xfrm>
            <a:off x="4869269" y="1632084"/>
            <a:ext cx="447901" cy="287290"/>
            <a:chOff x="4869269" y="1632084"/>
            <a:chExt cx="447901" cy="287290"/>
          </a:xfrm>
        </p:grpSpPr>
        <p:sp>
          <p:nvSpPr>
            <p:cNvPr id="222" name="Shape"/>
            <p:cNvSpPr/>
            <p:nvPr/>
          </p:nvSpPr>
          <p:spPr>
            <a:xfrm>
              <a:off x="4869269" y="1632084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452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6" name="SR., ,ADMINISTRATIVE, ,ASSISTANT Huang Ellie"/>
            <p:cNvSpPr/>
            <p:nvPr/>
          </p:nvSpPr>
          <p:spPr>
            <a:xfrm>
              <a:off x="4898676" y="1650181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SR. ADMINISTRATIVE ASSISTANT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Huang Ellie</a:t>
              </a:r>
            </a:p>
          </p:txBody>
        </p:sp>
        <p:sp>
          <p:nvSpPr>
            <p:cNvPr id="567" name="Shape"/>
            <p:cNvSpPr/>
            <p:nvPr/>
          </p:nvSpPr>
          <p:spPr>
            <a:xfrm>
              <a:off x="4876055" y="1851510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68" name="Band (CLT Group)"/>
            <p:cNvSpPr/>
            <p:nvPr/>
          </p:nvSpPr>
          <p:spPr>
            <a:xfrm>
              <a:off x="4905463" y="1862820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69" name="A"/>
            <p:cNvSpPr/>
            <p:nvPr/>
          </p:nvSpPr>
          <p:spPr>
            <a:xfrm>
              <a:off x="5256092" y="1862820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570" name="Group"/>
          <p:cNvGrpSpPr/>
          <p:nvPr/>
        </p:nvGrpSpPr>
        <p:grpSpPr>
          <a:xfrm>
            <a:off x="5330742" y="1367415"/>
            <a:ext cx="447901" cy="187757"/>
            <a:chOff x="5330742" y="1367415"/>
            <a:chExt cx="447901" cy="187757"/>
          </a:xfrm>
        </p:grpSpPr>
        <p:sp>
          <p:nvSpPr>
            <p:cNvPr id="224" name="Shape"/>
            <p:cNvSpPr/>
            <p:nvPr/>
          </p:nvSpPr>
          <p:spPr>
            <a:xfrm>
              <a:off x="5330742" y="1367415"/>
              <a:ext cx="447901" cy="187757"/>
            </a:xfrm>
            <a:custGeom>
              <a:avLst>
                <a:gd name="adj" fmla="val 3615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1" name="VP/GM, GC - KIDS Hu ZhiFeng"/>
            <p:cNvSpPr/>
            <p:nvPr/>
          </p:nvSpPr>
          <p:spPr>
            <a:xfrm>
              <a:off x="5360149" y="1385512"/>
              <a:ext cx="389086" cy="90485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VP/GM, GC - KIDS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Hu ZhiFeng</a:t>
              </a:r>
            </a:p>
          </p:txBody>
        </p:sp>
        <p:sp>
          <p:nvSpPr>
            <p:cNvPr id="572" name="Shape"/>
            <p:cNvSpPr/>
            <p:nvPr/>
          </p:nvSpPr>
          <p:spPr>
            <a:xfrm>
              <a:off x="5337528" y="1487308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3" name="Band (CLT Group)"/>
            <p:cNvSpPr/>
            <p:nvPr/>
          </p:nvSpPr>
          <p:spPr>
            <a:xfrm>
              <a:off x="5366936" y="1498618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4" name="CLT"/>
            <p:cNvSpPr/>
            <p:nvPr/>
          </p:nvSpPr>
          <p:spPr>
            <a:xfrm>
              <a:off x="5683633" y="1498618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575" name="Group"/>
          <p:cNvGrpSpPr/>
          <p:nvPr/>
        </p:nvGrpSpPr>
        <p:grpSpPr>
          <a:xfrm>
            <a:off x="5403129" y="1582317"/>
            <a:ext cx="447901" cy="237523"/>
            <a:chOff x="5403129" y="1582317"/>
            <a:chExt cx="447901" cy="237523"/>
          </a:xfrm>
        </p:grpSpPr>
        <p:sp>
          <p:nvSpPr>
            <p:cNvPr id="226" name="Shape"/>
            <p:cNvSpPr/>
            <p:nvPr/>
          </p:nvSpPr>
          <p:spPr>
            <a:xfrm>
              <a:off x="5403129" y="1582317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452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6" name="EXECUTIVE, ,ASSISTANT Zhao ZhiQi"/>
            <p:cNvSpPr/>
            <p:nvPr/>
          </p:nvSpPr>
          <p:spPr>
            <a:xfrm>
              <a:off x="5432537" y="1600414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Zhao ZhiQi</a:t>
              </a:r>
            </a:p>
          </p:txBody>
        </p:sp>
        <p:sp>
          <p:nvSpPr>
            <p:cNvPr id="577" name="Shape"/>
            <p:cNvSpPr/>
            <p:nvPr/>
          </p:nvSpPr>
          <p:spPr>
            <a:xfrm>
              <a:off x="5409916" y="1751976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78" name="Band (CLT Group)"/>
            <p:cNvSpPr/>
            <p:nvPr/>
          </p:nvSpPr>
          <p:spPr>
            <a:xfrm>
              <a:off x="5439323" y="1763287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79" name="A"/>
            <p:cNvSpPr/>
            <p:nvPr/>
          </p:nvSpPr>
          <p:spPr>
            <a:xfrm>
              <a:off x="5789952" y="1763287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580" name="Group"/>
          <p:cNvGrpSpPr/>
          <p:nvPr/>
        </p:nvGrpSpPr>
        <p:grpSpPr>
          <a:xfrm>
            <a:off x="5403129" y="1846985"/>
            <a:ext cx="447901" cy="237523"/>
            <a:chOff x="5403129" y="1846985"/>
            <a:chExt cx="447901" cy="237523"/>
          </a:xfrm>
        </p:grpSpPr>
        <p:sp>
          <p:nvSpPr>
            <p:cNvPr id="228" name="Shape"/>
            <p:cNvSpPr/>
            <p:nvPr/>
          </p:nvSpPr>
          <p:spPr>
            <a:xfrm>
              <a:off x="5403129" y="1846985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1" name="SR DIR, GC - KIDS, ,BRAND MARKETING Chow Cheng-Shen"/>
            <p:cNvSpPr/>
            <p:nvPr/>
          </p:nvSpPr>
          <p:spPr>
            <a:xfrm>
              <a:off x="5432537" y="1865082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 GC - KIDS BRAND MARKETING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Chow Cheng-Shen</a:t>
              </a:r>
            </a:p>
          </p:txBody>
        </p:sp>
        <p:sp>
          <p:nvSpPr>
            <p:cNvPr id="582" name="Shape"/>
            <p:cNvSpPr/>
            <p:nvPr/>
          </p:nvSpPr>
          <p:spPr>
            <a:xfrm>
              <a:off x="5409916" y="201664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3" name="Band (CLT Group)"/>
            <p:cNvSpPr/>
            <p:nvPr/>
          </p:nvSpPr>
          <p:spPr>
            <a:xfrm>
              <a:off x="5439323" y="2027955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4" name="S"/>
            <p:cNvSpPr/>
            <p:nvPr/>
          </p:nvSpPr>
          <p:spPr>
            <a:xfrm>
              <a:off x="5789952" y="2027955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85" name="Group"/>
          <p:cNvGrpSpPr/>
          <p:nvPr/>
        </p:nvGrpSpPr>
        <p:grpSpPr>
          <a:xfrm>
            <a:off x="5403129" y="2111654"/>
            <a:ext cx="447901" cy="237523"/>
            <a:chOff x="5403129" y="2111654"/>
            <a:chExt cx="447901" cy="237523"/>
          </a:xfrm>
        </p:grpSpPr>
        <p:sp>
          <p:nvSpPr>
            <p:cNvPr id="230" name="Shape"/>
            <p:cNvSpPr/>
            <p:nvPr/>
          </p:nvSpPr>
          <p:spPr>
            <a:xfrm>
              <a:off x="5403129" y="2111654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6" name="SR DIR, GC - KIDS, ,MERCH Lee Nga Yi Luvi"/>
            <p:cNvSpPr/>
            <p:nvPr/>
          </p:nvSpPr>
          <p:spPr>
            <a:xfrm>
              <a:off x="5432537" y="2129751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 GC - KIDS MERCH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Lee Nga Yi Luvi</a:t>
              </a:r>
            </a:p>
          </p:txBody>
        </p:sp>
        <p:sp>
          <p:nvSpPr>
            <p:cNvPr id="587" name="Shape"/>
            <p:cNvSpPr/>
            <p:nvPr/>
          </p:nvSpPr>
          <p:spPr>
            <a:xfrm>
              <a:off x="5409916" y="2281313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88" name="Band (CLT Group)"/>
            <p:cNvSpPr/>
            <p:nvPr/>
          </p:nvSpPr>
          <p:spPr>
            <a:xfrm>
              <a:off x="5439323" y="2292623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89" name="S"/>
            <p:cNvSpPr/>
            <p:nvPr/>
          </p:nvSpPr>
          <p:spPr>
            <a:xfrm>
              <a:off x="5789952" y="2292623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590" name="Group"/>
          <p:cNvGrpSpPr/>
          <p:nvPr/>
        </p:nvGrpSpPr>
        <p:grpSpPr>
          <a:xfrm>
            <a:off x="5403129" y="2376322"/>
            <a:ext cx="447901" cy="237523"/>
            <a:chOff x="5403129" y="2376322"/>
            <a:chExt cx="447901" cy="237523"/>
          </a:xfrm>
        </p:grpSpPr>
        <p:sp>
          <p:nvSpPr>
            <p:cNvPr id="232" name="Shape"/>
            <p:cNvSpPr/>
            <p:nvPr/>
          </p:nvSpPr>
          <p:spPr>
            <a:xfrm>
              <a:off x="5403129" y="2376322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1" name="GC KIDS INSIGHTS, ,DIRECTOR Chen Ying Angela"/>
            <p:cNvSpPr/>
            <p:nvPr/>
          </p:nvSpPr>
          <p:spPr>
            <a:xfrm>
              <a:off x="5432537" y="2394419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GC KIDS INSIGHTS DIRECTOR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Chen Ying Angela</a:t>
              </a:r>
            </a:p>
          </p:txBody>
        </p:sp>
        <p:sp>
          <p:nvSpPr>
            <p:cNvPr id="592" name="Shape"/>
            <p:cNvSpPr/>
            <p:nvPr/>
          </p:nvSpPr>
          <p:spPr>
            <a:xfrm>
              <a:off x="5409916" y="2545981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3" name="Band (CLT Group)"/>
            <p:cNvSpPr/>
            <p:nvPr/>
          </p:nvSpPr>
          <p:spPr>
            <a:xfrm>
              <a:off x="5439323" y="2557292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4" name="E"/>
            <p:cNvSpPr/>
            <p:nvPr/>
          </p:nvSpPr>
          <p:spPr>
            <a:xfrm>
              <a:off x="5789952" y="2557292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595" name="Group"/>
          <p:cNvGrpSpPr/>
          <p:nvPr/>
        </p:nvGrpSpPr>
        <p:grpSpPr>
          <a:xfrm>
            <a:off x="5403129" y="2640990"/>
            <a:ext cx="447901" cy="287290"/>
            <a:chOff x="5403129" y="2640990"/>
            <a:chExt cx="447901" cy="287290"/>
          </a:xfrm>
        </p:grpSpPr>
        <p:sp>
          <p:nvSpPr>
            <p:cNvPr id="234" name="Shape"/>
            <p:cNvSpPr/>
            <p:nvPr/>
          </p:nvSpPr>
          <p:spPr>
            <a:xfrm>
              <a:off x="5403129" y="2640990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6" name="TEAM, ,SPORTS&amp;amp;LICENSED, ,BUSINESS LEAD-GC Li Lillian"/>
            <p:cNvSpPr/>
            <p:nvPr/>
          </p:nvSpPr>
          <p:spPr>
            <a:xfrm>
              <a:off x="5432537" y="2659087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TEAM SPORTS&amp;LICENSED BUSINESS LEAD-GC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Li Lillian</a:t>
              </a:r>
            </a:p>
          </p:txBody>
        </p:sp>
        <p:sp>
          <p:nvSpPr>
            <p:cNvPr id="597" name="Shape"/>
            <p:cNvSpPr/>
            <p:nvPr/>
          </p:nvSpPr>
          <p:spPr>
            <a:xfrm>
              <a:off x="5409916" y="2860416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598" name="Band (CLT Group)"/>
            <p:cNvSpPr/>
            <p:nvPr/>
          </p:nvSpPr>
          <p:spPr>
            <a:xfrm>
              <a:off x="5439323" y="2871727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599" name="S"/>
            <p:cNvSpPr/>
            <p:nvPr/>
          </p:nvSpPr>
          <p:spPr>
            <a:xfrm>
              <a:off x="5789952" y="2871727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00" name="Group"/>
          <p:cNvGrpSpPr/>
          <p:nvPr/>
        </p:nvGrpSpPr>
        <p:grpSpPr>
          <a:xfrm>
            <a:off x="5403129" y="2955425"/>
            <a:ext cx="447901" cy="287290"/>
            <a:chOff x="5403129" y="2955425"/>
            <a:chExt cx="447901" cy="287290"/>
          </a:xfrm>
        </p:grpSpPr>
        <p:sp>
          <p:nvSpPr>
            <p:cNvPr id="236" name="Shape"/>
            <p:cNvSpPr/>
            <p:nvPr/>
          </p:nvSpPr>
          <p:spPr>
            <a:xfrm>
              <a:off x="5403129" y="2955425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1" name="TMP: GC KIDS, ,INSIGHTS, ,DIRECTOR Zhang Steven Shuyi"/>
            <p:cNvSpPr/>
            <p:nvPr/>
          </p:nvSpPr>
          <p:spPr>
            <a:xfrm>
              <a:off x="5432537" y="2973522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TMP: GC KIDS INSIGHTS DIRECTOR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Zhang Steven Shuyi</a:t>
              </a:r>
            </a:p>
          </p:txBody>
        </p:sp>
        <p:sp>
          <p:nvSpPr>
            <p:cNvPr id="602" name="Shape"/>
            <p:cNvSpPr/>
            <p:nvPr/>
          </p:nvSpPr>
          <p:spPr>
            <a:xfrm>
              <a:off x="5409916" y="3174851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3" name="Band (CLT Group)"/>
            <p:cNvSpPr/>
            <p:nvPr/>
          </p:nvSpPr>
          <p:spPr>
            <a:xfrm>
              <a:off x="5439323" y="3186162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4" name="E"/>
            <p:cNvSpPr/>
            <p:nvPr/>
          </p:nvSpPr>
          <p:spPr>
            <a:xfrm>
              <a:off x="5789952" y="3186162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05" name="Group"/>
          <p:cNvGrpSpPr/>
          <p:nvPr/>
        </p:nvGrpSpPr>
        <p:grpSpPr>
          <a:xfrm>
            <a:off x="5900796" y="1367415"/>
            <a:ext cx="447901" cy="237523"/>
            <a:chOff x="5900796" y="1367415"/>
            <a:chExt cx="447901" cy="237523"/>
          </a:xfrm>
        </p:grpSpPr>
        <p:sp>
          <p:nvSpPr>
            <p:cNvPr id="238" name="Shape"/>
            <p:cNvSpPr/>
            <p:nvPr/>
          </p:nvSpPr>
          <p:spPr>
            <a:xfrm>
              <a:off x="5900796" y="1367415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6" name="INP: VP/GM - GC, ,MENS Lim Carol"/>
            <p:cNvSpPr/>
            <p:nvPr/>
          </p:nvSpPr>
          <p:spPr>
            <a:xfrm>
              <a:off x="5930204" y="1385512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INP: VP/GM - GC MENS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Lim Carol</a:t>
              </a:r>
            </a:p>
          </p:txBody>
        </p:sp>
        <p:sp>
          <p:nvSpPr>
            <p:cNvPr id="607" name="Shape"/>
            <p:cNvSpPr/>
            <p:nvPr/>
          </p:nvSpPr>
          <p:spPr>
            <a:xfrm>
              <a:off x="5907583" y="153707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08" name="Band (CLT Group)"/>
            <p:cNvSpPr/>
            <p:nvPr/>
          </p:nvSpPr>
          <p:spPr>
            <a:xfrm>
              <a:off x="5936990" y="1548385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09" name="CLT"/>
            <p:cNvSpPr/>
            <p:nvPr/>
          </p:nvSpPr>
          <p:spPr>
            <a:xfrm>
              <a:off x="6253687" y="1548385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610" name="Group"/>
          <p:cNvGrpSpPr/>
          <p:nvPr/>
        </p:nvGrpSpPr>
        <p:grpSpPr>
          <a:xfrm>
            <a:off x="5973184" y="1632084"/>
            <a:ext cx="447901" cy="237523"/>
            <a:chOff x="5973184" y="1632084"/>
            <a:chExt cx="447901" cy="237523"/>
          </a:xfrm>
        </p:grpSpPr>
        <p:sp>
          <p:nvSpPr>
            <p:cNvPr id="240" name="Shape"/>
            <p:cNvSpPr/>
            <p:nvPr/>
          </p:nvSpPr>
          <p:spPr>
            <a:xfrm>
              <a:off x="5973184" y="1632084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452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1" name="EXECUTIVE, ,ASSISTANT Yu Virginia"/>
            <p:cNvSpPr/>
            <p:nvPr/>
          </p:nvSpPr>
          <p:spPr>
            <a:xfrm>
              <a:off x="6002592" y="1650181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EXECUTIVE ASSISTANT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Yu Virginia</a:t>
              </a:r>
            </a:p>
          </p:txBody>
        </p:sp>
        <p:sp>
          <p:nvSpPr>
            <p:cNvPr id="612" name="Shape"/>
            <p:cNvSpPr/>
            <p:nvPr/>
          </p:nvSpPr>
          <p:spPr>
            <a:xfrm>
              <a:off x="5979971" y="1801743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3" name="Band (CLT Group)"/>
            <p:cNvSpPr/>
            <p:nvPr/>
          </p:nvSpPr>
          <p:spPr>
            <a:xfrm>
              <a:off x="6009378" y="1813053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4" name="A"/>
            <p:cNvSpPr/>
            <p:nvPr/>
          </p:nvSpPr>
          <p:spPr>
            <a:xfrm>
              <a:off x="6360007" y="1813053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615" name="Group"/>
          <p:cNvGrpSpPr/>
          <p:nvPr/>
        </p:nvGrpSpPr>
        <p:grpSpPr>
          <a:xfrm>
            <a:off x="5973184" y="1896752"/>
            <a:ext cx="447901" cy="237523"/>
            <a:chOff x="5973184" y="1896752"/>
            <a:chExt cx="447901" cy="237523"/>
          </a:xfrm>
        </p:grpSpPr>
        <p:sp>
          <p:nvSpPr>
            <p:cNvPr id="242" name="Shape"/>
            <p:cNvSpPr/>
            <p:nvPr/>
          </p:nvSpPr>
          <p:spPr>
            <a:xfrm>
              <a:off x="5973184" y="1896752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6" name="VP, GC - MENS, ,MERCHANDISING Chen Kao-Li Ari"/>
            <p:cNvSpPr/>
            <p:nvPr/>
          </p:nvSpPr>
          <p:spPr>
            <a:xfrm>
              <a:off x="6002592" y="1914849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VP, GC - MENS MERCHANDISING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Chen Kao-Li Ari</a:t>
              </a:r>
            </a:p>
          </p:txBody>
        </p:sp>
        <p:sp>
          <p:nvSpPr>
            <p:cNvPr id="617" name="Shape"/>
            <p:cNvSpPr/>
            <p:nvPr/>
          </p:nvSpPr>
          <p:spPr>
            <a:xfrm>
              <a:off x="5979971" y="2066411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18" name="Band (CLT Group)"/>
            <p:cNvSpPr/>
            <p:nvPr/>
          </p:nvSpPr>
          <p:spPr>
            <a:xfrm>
              <a:off x="6009378" y="2077722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19" name="CLT"/>
            <p:cNvSpPr/>
            <p:nvPr/>
          </p:nvSpPr>
          <p:spPr>
            <a:xfrm>
              <a:off x="6326075" y="2077722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620" name="Group"/>
          <p:cNvGrpSpPr/>
          <p:nvPr/>
        </p:nvGrpSpPr>
        <p:grpSpPr>
          <a:xfrm>
            <a:off x="5973184" y="2161420"/>
            <a:ext cx="447901" cy="237523"/>
            <a:chOff x="5973184" y="2161420"/>
            <a:chExt cx="447901" cy="237523"/>
          </a:xfrm>
        </p:grpSpPr>
        <p:sp>
          <p:nvSpPr>
            <p:cNvPr id="244" name="Shape"/>
            <p:cNvSpPr/>
            <p:nvPr/>
          </p:nvSpPr>
          <p:spPr>
            <a:xfrm>
              <a:off x="5973184" y="2161420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1" name="VP - GC MENS, ,MARKETING Open Position"/>
            <p:cNvSpPr/>
            <p:nvPr/>
          </p:nvSpPr>
          <p:spPr>
            <a:xfrm>
              <a:off x="6002592" y="2179517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 - GC MENS MARKETING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22" name="Shape"/>
            <p:cNvSpPr/>
            <p:nvPr/>
          </p:nvSpPr>
          <p:spPr>
            <a:xfrm>
              <a:off x="5979971" y="2331080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3" name="Band (CLT Group)"/>
            <p:cNvSpPr/>
            <p:nvPr/>
          </p:nvSpPr>
          <p:spPr>
            <a:xfrm>
              <a:off x="6009378" y="2342390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4" name="CLT"/>
            <p:cNvSpPr/>
            <p:nvPr/>
          </p:nvSpPr>
          <p:spPr>
            <a:xfrm>
              <a:off x="6326075" y="2342390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625" name="Group"/>
          <p:cNvGrpSpPr/>
          <p:nvPr/>
        </p:nvGrpSpPr>
        <p:grpSpPr>
          <a:xfrm>
            <a:off x="5973184" y="2426089"/>
            <a:ext cx="447901" cy="237523"/>
            <a:chOff x="5973184" y="2426089"/>
            <a:chExt cx="447901" cy="237523"/>
          </a:xfrm>
        </p:grpSpPr>
        <p:sp>
          <p:nvSpPr>
            <p:cNvPr id="246" name="Shape"/>
            <p:cNvSpPr/>
            <p:nvPr/>
          </p:nvSpPr>
          <p:spPr>
            <a:xfrm>
              <a:off x="5973184" y="2426089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6" name="GC MENS INSIGHTS, ,DIRECTOR Seow Timothy Liang Feng"/>
            <p:cNvSpPr/>
            <p:nvPr/>
          </p:nvSpPr>
          <p:spPr>
            <a:xfrm>
              <a:off x="6002592" y="2444186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GC MENS INSIGHTS DIRECTOR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Seow Timothy Liang Feng</a:t>
              </a:r>
            </a:p>
          </p:txBody>
        </p:sp>
        <p:sp>
          <p:nvSpPr>
            <p:cNvPr id="627" name="Shape"/>
            <p:cNvSpPr/>
            <p:nvPr/>
          </p:nvSpPr>
          <p:spPr>
            <a:xfrm>
              <a:off x="5979971" y="2595748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28" name="Band (CLT Group)"/>
            <p:cNvSpPr/>
            <p:nvPr/>
          </p:nvSpPr>
          <p:spPr>
            <a:xfrm>
              <a:off x="6009378" y="2607058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29" name="E"/>
            <p:cNvSpPr/>
            <p:nvPr/>
          </p:nvSpPr>
          <p:spPr>
            <a:xfrm>
              <a:off x="6360007" y="2607058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30" name="Group"/>
          <p:cNvGrpSpPr/>
          <p:nvPr/>
        </p:nvGrpSpPr>
        <p:grpSpPr>
          <a:xfrm>
            <a:off x="6434657" y="1367415"/>
            <a:ext cx="447901" cy="237523"/>
            <a:chOff x="6434657" y="1367415"/>
            <a:chExt cx="447901" cy="237523"/>
          </a:xfrm>
        </p:grpSpPr>
        <p:sp>
          <p:nvSpPr>
            <p:cNvPr id="248" name="Shape"/>
            <p:cNvSpPr/>
            <p:nvPr/>
          </p:nvSpPr>
          <p:spPr>
            <a:xfrm>
              <a:off x="6434657" y="1367415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4525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1" name="VP, GC INSIGHTS &amp;amp;, ,ANALYTICS Open Position"/>
            <p:cNvSpPr/>
            <p:nvPr/>
          </p:nvSpPr>
          <p:spPr>
            <a:xfrm>
              <a:off x="6464065" y="1385512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VP, GC INSIGHTS &amp; ANALYTICS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632" name="Shape"/>
            <p:cNvSpPr/>
            <p:nvPr/>
          </p:nvSpPr>
          <p:spPr>
            <a:xfrm>
              <a:off x="6441444" y="153707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3" name="Band (CLT Group)"/>
            <p:cNvSpPr/>
            <p:nvPr/>
          </p:nvSpPr>
          <p:spPr>
            <a:xfrm>
              <a:off x="6470851" y="1548385"/>
              <a:ext cx="316698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4" name="CLT"/>
            <p:cNvSpPr/>
            <p:nvPr/>
          </p:nvSpPr>
          <p:spPr>
            <a:xfrm>
              <a:off x="6787548" y="1548385"/>
              <a:ext cx="58816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635" name="Group"/>
          <p:cNvGrpSpPr/>
          <p:nvPr/>
        </p:nvGrpSpPr>
        <p:grpSpPr>
          <a:xfrm>
            <a:off x="6507045" y="1632084"/>
            <a:ext cx="447901" cy="287290"/>
            <a:chOff x="6507045" y="1632084"/>
            <a:chExt cx="447901" cy="287290"/>
          </a:xfrm>
        </p:grpSpPr>
        <p:sp>
          <p:nvSpPr>
            <p:cNvPr id="250" name="Shape"/>
            <p:cNvSpPr/>
            <p:nvPr/>
          </p:nvSpPr>
          <p:spPr>
            <a:xfrm>
              <a:off x="6507045" y="1632084"/>
              <a:ext cx="447901" cy="287290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4525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6" name="SR DIR, GC, ,COMMERCIAL, ,ANALYTICS Chien Shan-Tai"/>
            <p:cNvSpPr/>
            <p:nvPr/>
          </p:nvSpPr>
          <p:spPr>
            <a:xfrm>
              <a:off x="6536453" y="1650181"/>
              <a:ext cx="389086" cy="190019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DIR, GC COMMERCIAL ANALYTICS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Chien Shan-Tai</a:t>
              </a:r>
            </a:p>
          </p:txBody>
        </p:sp>
        <p:sp>
          <p:nvSpPr>
            <p:cNvPr id="637" name="Shape"/>
            <p:cNvSpPr/>
            <p:nvPr/>
          </p:nvSpPr>
          <p:spPr>
            <a:xfrm>
              <a:off x="6513832" y="1851510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38" name="Band (CLT Group)"/>
            <p:cNvSpPr/>
            <p:nvPr/>
          </p:nvSpPr>
          <p:spPr>
            <a:xfrm>
              <a:off x="6543239" y="1862820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39" name="S"/>
            <p:cNvSpPr/>
            <p:nvPr/>
          </p:nvSpPr>
          <p:spPr>
            <a:xfrm>
              <a:off x="6893868" y="1862820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640" name="Group"/>
          <p:cNvGrpSpPr/>
          <p:nvPr/>
        </p:nvGrpSpPr>
        <p:grpSpPr>
          <a:xfrm>
            <a:off x="6507045" y="1946519"/>
            <a:ext cx="447901" cy="237523"/>
            <a:chOff x="6507045" y="1946519"/>
            <a:chExt cx="447901" cy="237523"/>
          </a:xfrm>
        </p:grpSpPr>
        <p:sp>
          <p:nvSpPr>
            <p:cNvPr id="252" name="Shape"/>
            <p:cNvSpPr/>
            <p:nvPr/>
          </p:nvSpPr>
          <p:spPr>
            <a:xfrm>
              <a:off x="6507045" y="1946519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1" name="DIR, GC VOICE OF, ,THE CONSUMER Yin Ying"/>
            <p:cNvSpPr/>
            <p:nvPr/>
          </p:nvSpPr>
          <p:spPr>
            <a:xfrm>
              <a:off x="6536453" y="1964616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DIR, GC VOICE OF THE CONSUMER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Yin Ying</a:t>
              </a:r>
            </a:p>
          </p:txBody>
        </p:sp>
        <p:sp>
          <p:nvSpPr>
            <p:cNvPr id="642" name="Shape"/>
            <p:cNvSpPr/>
            <p:nvPr/>
          </p:nvSpPr>
          <p:spPr>
            <a:xfrm>
              <a:off x="6513832" y="2116178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3" name="Band (CLT Group)"/>
            <p:cNvSpPr/>
            <p:nvPr/>
          </p:nvSpPr>
          <p:spPr>
            <a:xfrm>
              <a:off x="6543239" y="2127488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4" name="E"/>
            <p:cNvSpPr/>
            <p:nvPr/>
          </p:nvSpPr>
          <p:spPr>
            <a:xfrm>
              <a:off x="6893868" y="2127488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45" name="Group"/>
          <p:cNvGrpSpPr/>
          <p:nvPr/>
        </p:nvGrpSpPr>
        <p:grpSpPr>
          <a:xfrm>
            <a:off x="6507045" y="2211187"/>
            <a:ext cx="447901" cy="237523"/>
            <a:chOff x="6507045" y="2211187"/>
            <a:chExt cx="447901" cy="237523"/>
          </a:xfrm>
        </p:grpSpPr>
        <p:sp>
          <p:nvSpPr>
            <p:cNvPr id="254" name="Shape"/>
            <p:cNvSpPr/>
            <p:nvPr/>
          </p:nvSpPr>
          <p:spPr>
            <a:xfrm>
              <a:off x="6507045" y="2211187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6" name="DIR, GC SCALED, ,ANALYTICS Liu YuQiao"/>
            <p:cNvSpPr/>
            <p:nvPr/>
          </p:nvSpPr>
          <p:spPr>
            <a:xfrm>
              <a:off x="6536453" y="2229284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DIR, GC SCALED ANALYTICS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Liu YuQiao</a:t>
              </a:r>
            </a:p>
          </p:txBody>
        </p:sp>
        <p:sp>
          <p:nvSpPr>
            <p:cNvPr id="647" name="Shape"/>
            <p:cNvSpPr/>
            <p:nvPr/>
          </p:nvSpPr>
          <p:spPr>
            <a:xfrm>
              <a:off x="6513832" y="2380846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48" name="Band (CLT Group)"/>
            <p:cNvSpPr/>
            <p:nvPr/>
          </p:nvSpPr>
          <p:spPr>
            <a:xfrm>
              <a:off x="6543239" y="2392157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49" name="E"/>
            <p:cNvSpPr/>
            <p:nvPr/>
          </p:nvSpPr>
          <p:spPr>
            <a:xfrm>
              <a:off x="6893868" y="2392157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650" name="Group"/>
          <p:cNvGrpSpPr/>
          <p:nvPr/>
        </p:nvGrpSpPr>
        <p:grpSpPr>
          <a:xfrm>
            <a:off x="6507045" y="2475855"/>
            <a:ext cx="447901" cy="237523"/>
            <a:chOff x="6507045" y="2475855"/>
            <a:chExt cx="447901" cy="237523"/>
          </a:xfrm>
        </p:grpSpPr>
        <p:sp>
          <p:nvSpPr>
            <p:cNvPr id="256" name="Shape"/>
            <p:cNvSpPr/>
            <p:nvPr/>
          </p:nvSpPr>
          <p:spPr>
            <a:xfrm>
              <a:off x="6507045" y="2475855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4525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1" name="SR ADMINISTRATIVE, ,ASSISTANT Wang MengYue"/>
            <p:cNvSpPr/>
            <p:nvPr/>
          </p:nvSpPr>
          <p:spPr>
            <a:xfrm>
              <a:off x="6536453" y="2493952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EEEEEE"/>
                  </a:solidFill>
                </a:rPr>
                <a:t>SR ADMINISTRATIVE ASSISTANT</a:t>
              </a:r>
            </a:p>
            <a:p>
              <a:pPr algn="l"/>
              <a:r>
                <a:rPr lang="en-GB" sz="240">
                  <a:solidFill>
                    <a:srgbClr val="EEEEEE"/>
                  </a:solidFill>
                </a:rPr>
                <a:t>Wang MengYue</a:t>
              </a:r>
            </a:p>
          </p:txBody>
        </p:sp>
        <p:sp>
          <p:nvSpPr>
            <p:cNvPr id="652" name="Shape"/>
            <p:cNvSpPr/>
            <p:nvPr/>
          </p:nvSpPr>
          <p:spPr>
            <a:xfrm>
              <a:off x="6513832" y="2645515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3" name="Band (CLT Group)"/>
            <p:cNvSpPr/>
            <p:nvPr/>
          </p:nvSpPr>
          <p:spPr>
            <a:xfrm>
              <a:off x="6543239" y="2656825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4" name="A"/>
            <p:cNvSpPr/>
            <p:nvPr/>
          </p:nvSpPr>
          <p:spPr>
            <a:xfrm>
              <a:off x="6893868" y="2656825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655" name="Group"/>
          <p:cNvGrpSpPr/>
          <p:nvPr/>
        </p:nvGrpSpPr>
        <p:grpSpPr>
          <a:xfrm>
            <a:off x="6507045" y="2740524"/>
            <a:ext cx="447901" cy="237523"/>
            <a:chOff x="6507045" y="2740524"/>
            <a:chExt cx="447901" cy="237523"/>
          </a:xfrm>
        </p:grpSpPr>
        <p:sp>
          <p:nvSpPr>
            <p:cNvPr id="258" name="Shape"/>
            <p:cNvSpPr/>
            <p:nvPr/>
          </p:nvSpPr>
          <p:spPr>
            <a:xfrm>
              <a:off x="6507045" y="2740524"/>
              <a:ext cx="447901" cy="237523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36194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4525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6" name="DIR, GC MARKETING, ,SCIENCE Maier Georg Christopher"/>
            <p:cNvSpPr/>
            <p:nvPr/>
          </p:nvSpPr>
          <p:spPr>
            <a:xfrm>
              <a:off x="6536453" y="2758621"/>
              <a:ext cx="389086" cy="140252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300" b="1">
                  <a:solidFill>
                    <a:srgbClr val="282828"/>
                  </a:solidFill>
                </a:rPr>
                <a:t>DIR, GC MARKETING SCIENCE</a:t>
              </a:r>
            </a:p>
            <a:p>
              <a:pPr algn="l"/>
              <a:r>
                <a:rPr lang="en-GB" sz="240">
                  <a:solidFill>
                    <a:srgbClr val="282828"/>
                  </a:solidFill>
                </a:rPr>
                <a:t>Maier Georg Christopher</a:t>
              </a:r>
            </a:p>
          </p:txBody>
        </p:sp>
        <p:sp>
          <p:nvSpPr>
            <p:cNvPr id="657" name="Shape"/>
            <p:cNvSpPr/>
            <p:nvPr/>
          </p:nvSpPr>
          <p:spPr>
            <a:xfrm>
              <a:off x="6513832" y="2910183"/>
              <a:ext cx="434328" cy="61078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658" name="Band (CLT Group)"/>
            <p:cNvSpPr/>
            <p:nvPr/>
          </p:nvSpPr>
          <p:spPr>
            <a:xfrm>
              <a:off x="6543239" y="2921493"/>
              <a:ext cx="350629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2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659" name="E"/>
            <p:cNvSpPr/>
            <p:nvPr/>
          </p:nvSpPr>
          <p:spPr>
            <a:xfrm>
              <a:off x="6893868" y="2921493"/>
              <a:ext cx="24884" cy="38457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230" b="1">
                  <a:solidFill>
                    <a:srgbClr val="000000"/>
                  </a:solidFill>
                </a:rPr>
                <a:t>E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91440" y="91440"/>
            <a:ext cx="8778240" cy="228600"/>
          </a:xfrm>
          <a:prstGeom prst="rect">
            <a:avLst/>
          </a:prstGeom>
          <a:noFill/>
          <a:ln/>
        </p:spPr>
        <p:txBody>
          <a:bodyPr wrap="none" rtlCol="0" anchor="ctr"/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NIKE GC ORG OVERVIEW</a:t>
            </a:r>
            <a:endParaRPr lang="en-US" sz="1800" dirty="0"/>
          </a:p>
        </p:txBody>
      </p:sp>
      <p:sp>
        <p:nvSpPr>
          <p:cNvPr id="3" name="Object2"/>
          <p:cNvSpPr/>
          <p:nvPr/>
        </p:nvSpPr>
        <p:spPr>
          <a:xfrm>
            <a:off x="91440" y="32004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Filtered by </a:t>
            </a:r>
            <a:r>
              <a:rPr lang="en-US" sz="700" b="1" dirty="0">
                <a:solidFill>
                  <a:srgbClr val="000000"/>
                </a:solidFill>
              </a:rPr>
              <a:t>Construct: </a:t>
            </a:r>
            <a:r>
              <a:rPr lang="en-US" sz="700" dirty="0">
                <a:solidFill>
                  <a:srgbClr val="000000"/>
                </a:solidFill>
              </a:rPr>
              <a:t>(Blank)</a:t>
            </a:r>
            <a:endParaRPr lang="en-US" sz="800" dirty="0"/>
          </a:p>
        </p:txBody>
      </p:sp>
      <p:sp>
        <p:nvSpPr>
          <p:cNvPr id="4" name="Object3"/>
          <p:cNvSpPr/>
          <p:nvPr/>
        </p:nvSpPr>
        <p:spPr>
          <a:xfrm>
            <a:off x="91440" y="457200"/>
            <a:ext cx="8778240" cy="137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Paged by </a:t>
            </a:r>
            <a:r>
              <a:rPr lang="en-US" sz="700" b="1" dirty="0">
                <a:solidFill>
                  <a:srgbClr val="000000"/>
                </a:solidFill>
              </a:rPr>
              <a:t>Level 1: </a:t>
            </a:r>
            <a:r>
              <a:rPr lang="en-US" sz="700" dirty="0">
                <a:solidFill>
                  <a:srgbClr val="000000"/>
                </a:solidFill>
              </a:rPr>
              <a:t>PRESIDENT, JORDAN BRAND</a:t>
            </a:r>
            <a:endParaRPr lang="en-US" sz="800" dirty="0"/>
          </a:p>
        </p:txBody>
      </p:sp>
      <p:grpSp>
        <p:nvGrpSpPr>
          <p:cNvPr id="15" name="Group"/>
          <p:cNvGrpSpPr/>
          <p:nvPr/>
        </p:nvGrpSpPr>
        <p:grpSpPr>
          <a:xfrm>
            <a:off x="7680960" y="685800"/>
            <a:ext cx="1371600" cy="924560"/>
            <a:chOff x="7680960" y="685800"/>
            <a:chExt cx="1371600" cy="924560"/>
          </a:xfrm>
        </p:grpSpPr>
        <p:sp>
          <p:nvSpPr>
            <p:cNvPr id="16" name="Object1"/>
            <p:cNvSpPr/>
            <p:nvPr/>
          </p:nvSpPr>
          <p:spPr>
            <a:xfrm>
              <a:off x="7680960" y="685800"/>
              <a:ext cx="1371600" cy="1016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800" b="1" dirty="0">
                  <a:solidFill>
                    <a:srgbClr val="000000"/>
                  </a:solidFill>
                </a:rPr>
                <a:t>Band (CLT Group)</a:t>
              </a:r>
              <a:endParaRPr lang="en-US" sz="800" dirty="0"/>
            </a:p>
          </p:txBody>
        </p:sp>
        <p:sp>
          <p:nvSpPr>
            <p:cNvPr id="17" name="Object2"/>
            <p:cNvSpPr/>
            <p:nvPr/>
          </p:nvSpPr>
          <p:spPr>
            <a:xfrm>
              <a:off x="7680960" y="833120"/>
              <a:ext cx="91440" cy="91440"/>
            </a:xfrm>
            <a:prstGeom prst="rect">
              <a:avLst/>
            </a:prstGeom>
            <a:solidFill>
              <a:srgbClr val="8A8D8F"/>
            </a:solidFill>
            <a:ln/>
          </p:spPr>
        </p:sp>
        <p:sp>
          <p:nvSpPr>
            <p:cNvPr id="18" name="Object3"/>
            <p:cNvSpPr txBox="1"/>
            <p:nvPr/>
          </p:nvSpPr>
          <p:spPr>
            <a:xfrm>
              <a:off x="7818120" y="8331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A</a:t>
              </a:r>
              <a:endParaRPr lang="en-US" sz="700" dirty="0"/>
            </a:p>
          </p:txBody>
        </p:sp>
        <p:sp>
          <p:nvSpPr>
            <p:cNvPr id="5" name="Object4"/>
            <p:cNvSpPr/>
            <p:nvPr/>
          </p:nvSpPr>
          <p:spPr>
            <a:xfrm>
              <a:off x="7680960" y="970280"/>
              <a:ext cx="91440" cy="91440"/>
            </a:xfrm>
            <a:prstGeom prst="rect">
              <a:avLst/>
            </a:prstGeom>
            <a:solidFill>
              <a:srgbClr val="00C7B1"/>
            </a:solidFill>
            <a:ln/>
          </p:spPr>
        </p:sp>
        <p:sp>
          <p:nvSpPr>
            <p:cNvPr id="19" name="Object5"/>
            <p:cNvSpPr txBox="1"/>
            <p:nvPr/>
          </p:nvSpPr>
          <p:spPr>
            <a:xfrm>
              <a:off x="7818120" y="97028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CLT</a:t>
              </a:r>
              <a:endParaRPr lang="en-US" sz="700" dirty="0"/>
            </a:p>
          </p:txBody>
        </p:sp>
        <p:sp>
          <p:nvSpPr>
            <p:cNvPr id="7" name="Object6"/>
            <p:cNvSpPr/>
            <p:nvPr/>
          </p:nvSpPr>
          <p:spPr>
            <a:xfrm>
              <a:off x="7680960" y="1107440"/>
              <a:ext cx="91440" cy="91440"/>
            </a:xfrm>
            <a:prstGeom prst="rect">
              <a:avLst/>
            </a:prstGeom>
            <a:solidFill>
              <a:srgbClr val="00A3E0"/>
            </a:solidFill>
            <a:ln/>
          </p:spPr>
        </p:sp>
        <p:sp>
          <p:nvSpPr>
            <p:cNvPr id="8" name="Object7"/>
            <p:cNvSpPr txBox="1"/>
            <p:nvPr/>
          </p:nvSpPr>
          <p:spPr>
            <a:xfrm>
              <a:off x="7818120" y="110744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E</a:t>
              </a:r>
              <a:endParaRPr lang="en-US" sz="700" dirty="0"/>
            </a:p>
          </p:txBody>
        </p:sp>
        <p:sp>
          <p:nvSpPr>
            <p:cNvPr id="9" name="Object8"/>
            <p:cNvSpPr/>
            <p:nvPr/>
          </p:nvSpPr>
          <p:spPr>
            <a:xfrm>
              <a:off x="7680960" y="1244600"/>
              <a:ext cx="91440" cy="91440"/>
            </a:xfrm>
            <a:prstGeom prst="rect">
              <a:avLst/>
            </a:prstGeom>
            <a:solidFill>
              <a:srgbClr val="2D2926"/>
            </a:solidFill>
            <a:ln/>
          </p:spPr>
        </p:sp>
        <p:sp>
          <p:nvSpPr>
            <p:cNvPr id="10" name="Object9"/>
            <p:cNvSpPr txBox="1"/>
            <p:nvPr/>
          </p:nvSpPr>
          <p:spPr>
            <a:xfrm>
              <a:off x="7818120" y="124460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L</a:t>
              </a:r>
              <a:endParaRPr lang="en-US" sz="700" dirty="0"/>
            </a:p>
          </p:txBody>
        </p:sp>
        <p:sp>
          <p:nvSpPr>
            <p:cNvPr id="11" name="Object10"/>
            <p:cNvSpPr/>
            <p:nvPr/>
          </p:nvSpPr>
          <p:spPr>
            <a:xfrm>
              <a:off x="7680960" y="1381760"/>
              <a:ext cx="91440" cy="91440"/>
            </a:xfrm>
            <a:prstGeom prst="rect">
              <a:avLst/>
            </a:prstGeom>
            <a:solidFill>
              <a:srgbClr val="7A4183"/>
            </a:solidFill>
            <a:ln/>
          </p:spPr>
        </p:sp>
        <p:sp>
          <p:nvSpPr>
            <p:cNvPr id="12" name="Object11"/>
            <p:cNvSpPr txBox="1"/>
            <p:nvPr/>
          </p:nvSpPr>
          <p:spPr>
            <a:xfrm>
              <a:off x="7818120" y="138176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S</a:t>
              </a:r>
              <a:endParaRPr lang="en-US" sz="700" dirty="0"/>
            </a:p>
          </p:txBody>
        </p:sp>
        <p:sp>
          <p:nvSpPr>
            <p:cNvPr id="13" name="Object12"/>
            <p:cNvSpPr/>
            <p:nvPr/>
          </p:nvSpPr>
          <p:spPr>
            <a:xfrm>
              <a:off x="7680960" y="1518920"/>
              <a:ext cx="91440" cy="91440"/>
            </a:xfrm>
            <a:prstGeom prst="rect">
              <a:avLst/>
            </a:prstGeom>
            <a:solidFill>
              <a:srgbClr val="AADB1E"/>
            </a:solidFill>
            <a:ln/>
          </p:spPr>
        </p:sp>
        <p:sp>
          <p:nvSpPr>
            <p:cNvPr id="14" name="Object13"/>
            <p:cNvSpPr txBox="1"/>
            <p:nvPr/>
          </p:nvSpPr>
          <p:spPr>
            <a:xfrm>
              <a:off x="7818120" y="1518920"/>
              <a:ext cx="1234440" cy="914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en-US" sz="700" dirty="0">
                  <a:solidFill>
                    <a:srgbClr val="000000"/>
                  </a:solidFill>
                </a:rPr>
                <a:t>U</a:t>
              </a:r>
              <a:endParaRPr lang="en-US" sz="700" dirty="0"/>
            </a:p>
          </p:txBody>
        </p:sp>
      </p:grpSp>
      <p:sp>
        <p:nvSpPr>
          <p:cNvPr id="6" name="Object5"/>
          <p:cNvSpPr/>
          <p:nvPr/>
        </p:nvSpPr>
        <p:spPr>
          <a:xfrm>
            <a:off x="91440" y="4937760"/>
            <a:ext cx="8961120" cy="1188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800" dirty="0">
                <a:solidFill>
                  <a:srgbClr val="000000"/>
                </a:solidFill>
              </a:rPr>
              <a:t>Overview of GC Workforce as of May 16 | GC Workforce as of May 16</a:t>
            </a:r>
            <a:endParaRPr lang="en-US" sz="800" dirty="0"/>
          </a:p>
        </p:txBody>
      </p:sp>
      <p:cxnSp>
        <p:nvCxnSpPr>
          <p:cNvPr id="103" name="Connection"/>
          <p:cNvCxnSpPr>
            <a:stCxn id="101" idx="3"/>
            <a:endCxn id="102" idx="0"/>
          </p:cNvCxnSpPr>
          <p:nvPr/>
        </p:nvCxnSpPr>
        <p:spPr>
          <a:xfrm rot="5400000">
            <a:off x="1907362" y="496768"/>
            <a:ext cx="126389" cy="152508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5" name="Connection"/>
          <p:cNvCxnSpPr>
            <a:stCxn id="102" idx="4"/>
            <a:endCxn id="104" idx="5"/>
          </p:cNvCxnSpPr>
          <p:nvPr/>
        </p:nvCxnSpPr>
        <p:spPr>
          <a:xfrm rot="16200000" flipH="1">
            <a:off x="707726" y="2105059"/>
            <a:ext cx="360207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07" name="Connection"/>
          <p:cNvCxnSpPr>
            <a:stCxn id="101" idx="3"/>
            <a:endCxn id="106" idx="0"/>
          </p:cNvCxnSpPr>
          <p:nvPr/>
        </p:nvCxnSpPr>
        <p:spPr>
          <a:xfrm rot="16200000" flipH="1">
            <a:off x="3432447" y="496768"/>
            <a:ext cx="126389" cy="1525086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09" name="Connection"/>
          <p:cNvCxnSpPr>
            <a:stCxn id="106" idx="3"/>
            <a:endCxn id="108" idx="0"/>
          </p:cNvCxnSpPr>
          <p:nvPr/>
        </p:nvCxnSpPr>
        <p:spPr>
          <a:xfrm rot="5400000">
            <a:off x="3200735" y="842229"/>
            <a:ext cx="126389" cy="198851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1" name="Connection"/>
          <p:cNvCxnSpPr>
            <a:stCxn id="106" idx="3"/>
            <a:endCxn id="110" idx="0"/>
          </p:cNvCxnSpPr>
          <p:nvPr/>
        </p:nvCxnSpPr>
        <p:spPr>
          <a:xfrm rot="5400000">
            <a:off x="3664159" y="1305653"/>
            <a:ext cx="126389" cy="1061662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13" name="Connection"/>
          <p:cNvCxnSpPr>
            <a:stCxn id="110" idx="4"/>
            <a:endCxn id="112" idx="5"/>
          </p:cNvCxnSpPr>
          <p:nvPr/>
        </p:nvCxnSpPr>
        <p:spPr>
          <a:xfrm rot="16200000" flipH="1">
            <a:off x="2719407" y="2566377"/>
            <a:ext cx="313865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5" name="Connection"/>
          <p:cNvCxnSpPr>
            <a:stCxn id="110" idx="4"/>
            <a:endCxn id="114" idx="5"/>
          </p:cNvCxnSpPr>
          <p:nvPr/>
        </p:nvCxnSpPr>
        <p:spPr>
          <a:xfrm rot="16200000" flipH="1">
            <a:off x="2426607" y="2859176"/>
            <a:ext cx="899464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7" name="Connection"/>
          <p:cNvCxnSpPr>
            <a:stCxn id="110" idx="4"/>
            <a:endCxn id="116" idx="5"/>
          </p:cNvCxnSpPr>
          <p:nvPr/>
        </p:nvCxnSpPr>
        <p:spPr>
          <a:xfrm rot="16200000" flipH="1">
            <a:off x="2110636" y="3175147"/>
            <a:ext cx="1531405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19" name="Connection"/>
          <p:cNvCxnSpPr>
            <a:stCxn id="110" idx="4"/>
            <a:endCxn id="118" idx="5"/>
          </p:cNvCxnSpPr>
          <p:nvPr/>
        </p:nvCxnSpPr>
        <p:spPr>
          <a:xfrm rot="16200000" flipH="1">
            <a:off x="1794666" y="3491118"/>
            <a:ext cx="2163347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1" name="Connection"/>
          <p:cNvCxnSpPr>
            <a:stCxn id="106" idx="3"/>
            <a:endCxn id="120" idx="0"/>
          </p:cNvCxnSpPr>
          <p:nvPr/>
        </p:nvCxnSpPr>
        <p:spPr>
          <a:xfrm rot="5400000">
            <a:off x="4161287" y="1802781"/>
            <a:ext cx="126389" cy="67408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23" name="Connection"/>
          <p:cNvCxnSpPr>
            <a:stCxn id="120" idx="4"/>
            <a:endCxn id="122" idx="5"/>
          </p:cNvCxnSpPr>
          <p:nvPr/>
        </p:nvCxnSpPr>
        <p:spPr>
          <a:xfrm rot="16200000" flipH="1">
            <a:off x="3690490" y="2496863"/>
            <a:ext cx="360207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5" name="Connection"/>
          <p:cNvCxnSpPr>
            <a:stCxn id="120" idx="4"/>
            <a:endCxn id="124" idx="5"/>
          </p:cNvCxnSpPr>
          <p:nvPr/>
        </p:nvCxnSpPr>
        <p:spPr>
          <a:xfrm rot="16200000" flipH="1">
            <a:off x="3374519" y="2812834"/>
            <a:ext cx="992149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7" name="Connection"/>
          <p:cNvCxnSpPr>
            <a:stCxn id="120" idx="4"/>
            <a:endCxn id="126" idx="5"/>
          </p:cNvCxnSpPr>
          <p:nvPr/>
        </p:nvCxnSpPr>
        <p:spPr>
          <a:xfrm rot="16200000" flipH="1">
            <a:off x="3081720" y="3105633"/>
            <a:ext cx="1577748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29" name="Connection"/>
          <p:cNvCxnSpPr>
            <a:stCxn id="120" idx="4"/>
            <a:endCxn id="128" idx="5"/>
          </p:cNvCxnSpPr>
          <p:nvPr/>
        </p:nvCxnSpPr>
        <p:spPr>
          <a:xfrm rot="16200000" flipH="1">
            <a:off x="2812091" y="3375262"/>
            <a:ext cx="2117005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1" name="Connection"/>
          <p:cNvCxnSpPr>
            <a:stCxn id="106" idx="3"/>
            <a:endCxn id="130" idx="0"/>
          </p:cNvCxnSpPr>
          <p:nvPr/>
        </p:nvCxnSpPr>
        <p:spPr>
          <a:xfrm rot="16200000" flipH="1">
            <a:off x="4692117" y="1339357"/>
            <a:ext cx="126389" cy="994255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33" name="Connection"/>
          <p:cNvCxnSpPr>
            <a:stCxn id="130" idx="4"/>
            <a:endCxn id="132" idx="5"/>
          </p:cNvCxnSpPr>
          <p:nvPr/>
        </p:nvCxnSpPr>
        <p:spPr>
          <a:xfrm rot="16200000" flipH="1">
            <a:off x="4775323" y="2566377"/>
            <a:ext cx="313865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5" name="Connection"/>
          <p:cNvCxnSpPr>
            <a:stCxn id="130" idx="4"/>
            <a:endCxn id="134" idx="5"/>
          </p:cNvCxnSpPr>
          <p:nvPr/>
        </p:nvCxnSpPr>
        <p:spPr>
          <a:xfrm rot="16200000" flipH="1">
            <a:off x="4482524" y="2859176"/>
            <a:ext cx="899464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7" name="Connection"/>
          <p:cNvCxnSpPr>
            <a:stCxn id="130" idx="4"/>
            <a:endCxn id="136" idx="5"/>
          </p:cNvCxnSpPr>
          <p:nvPr/>
        </p:nvCxnSpPr>
        <p:spPr>
          <a:xfrm rot="16200000" flipH="1">
            <a:off x="4166553" y="3175147"/>
            <a:ext cx="1531405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39" name="Connection"/>
          <p:cNvCxnSpPr>
            <a:stCxn id="130" idx="4"/>
            <a:endCxn id="138" idx="5"/>
          </p:cNvCxnSpPr>
          <p:nvPr/>
        </p:nvCxnSpPr>
        <p:spPr>
          <a:xfrm rot="16200000" flipH="1">
            <a:off x="3850582" y="3491118"/>
            <a:ext cx="2163347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1" name="Connection"/>
          <p:cNvCxnSpPr>
            <a:stCxn id="106" idx="3"/>
            <a:endCxn id="140" idx="0"/>
          </p:cNvCxnSpPr>
          <p:nvPr/>
        </p:nvCxnSpPr>
        <p:spPr>
          <a:xfrm rot="16200000" flipH="1">
            <a:off x="5189245" y="842229"/>
            <a:ext cx="126389" cy="1988510"/>
          </a:xfrm>
          <a:prstGeom prst="bentConnector3">
            <a:avLst>
              <a:gd name="adj1" fmla="val 50000"/>
            </a:avLst>
          </a:prstGeom>
          <a:ln w="6350">
            <a:solidFill>
              <a:srgbClr val="A6A6A6"/>
            </a:solidFill>
          </a:ln>
        </p:spPr>
      </p:cxnSp>
      <p:cxnSp>
        <p:nvCxnSpPr>
          <p:cNvPr id="143" name="Connection"/>
          <p:cNvCxnSpPr>
            <a:stCxn id="140" idx="4"/>
            <a:endCxn id="142" idx="5"/>
          </p:cNvCxnSpPr>
          <p:nvPr/>
        </p:nvCxnSpPr>
        <p:spPr>
          <a:xfrm rot="16200000" flipH="1">
            <a:off x="5792749" y="2450521"/>
            <a:ext cx="267522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5" name="Connection"/>
          <p:cNvCxnSpPr>
            <a:stCxn id="140" idx="4"/>
            <a:endCxn id="144" idx="5"/>
          </p:cNvCxnSpPr>
          <p:nvPr/>
        </p:nvCxnSpPr>
        <p:spPr>
          <a:xfrm rot="16200000" flipH="1">
            <a:off x="5546292" y="2696978"/>
            <a:ext cx="760437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cxnSp>
        <p:nvCxnSpPr>
          <p:cNvPr id="147" name="Connection"/>
          <p:cNvCxnSpPr>
            <a:stCxn id="140" idx="4"/>
            <a:endCxn id="146" idx="5"/>
          </p:cNvCxnSpPr>
          <p:nvPr/>
        </p:nvCxnSpPr>
        <p:spPr>
          <a:xfrm rot="16200000" flipH="1">
            <a:off x="5253492" y="2989777"/>
            <a:ext cx="1346036" cy="67408"/>
          </a:xfrm>
          <a:prstGeom prst="bentConnector2">
            <a:avLst/>
          </a:prstGeom>
          <a:ln w="6350">
            <a:solidFill>
              <a:srgbClr val="A6A6A6"/>
            </a:solidFill>
          </a:ln>
        </p:spPr>
      </p:cxnSp>
      <p:grpSp>
        <p:nvGrpSpPr>
          <p:cNvPr id="148" name="Group"/>
          <p:cNvGrpSpPr/>
          <p:nvPr/>
        </p:nvGrpSpPr>
        <p:grpSpPr>
          <a:xfrm>
            <a:off x="2316017" y="749545"/>
            <a:ext cx="834163" cy="442360"/>
            <a:chOff x="2316017" y="749545"/>
            <a:chExt cx="834163" cy="442360"/>
          </a:xfrm>
        </p:grpSpPr>
        <p:sp>
          <p:nvSpPr>
            <p:cNvPr id="101" name="Shape"/>
            <p:cNvSpPr/>
            <p:nvPr/>
          </p:nvSpPr>
          <p:spPr>
            <a:xfrm>
              <a:off x="2316017" y="749545"/>
              <a:ext cx="834163" cy="44236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8426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49" name="PRESIDENT,, ,JORDAN BRAND Williams Craig Anthony"/>
            <p:cNvSpPr/>
            <p:nvPr/>
          </p:nvSpPr>
          <p:spPr>
            <a:xfrm>
              <a:off x="2370786" y="783248"/>
              <a:ext cx="724627" cy="2612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 dirty="0">
                  <a:solidFill>
                    <a:srgbClr val="AAAAAA"/>
                  </a:solidFill>
                </a:rPr>
                <a:t>PRESIDENT, JORDAN BRAND</a:t>
              </a:r>
            </a:p>
            <a:p>
              <a:pPr algn="l"/>
              <a:r>
                <a:rPr lang="en-GB" sz="460" dirty="0">
                  <a:solidFill>
                    <a:srgbClr val="AAAAAA"/>
                  </a:solidFill>
                </a:rPr>
                <a:t>Williams Craig Anthony</a:t>
              </a:r>
            </a:p>
          </p:txBody>
        </p:sp>
        <p:sp>
          <p:nvSpPr>
            <p:cNvPr id="150" name="Shape"/>
            <p:cNvSpPr/>
            <p:nvPr/>
          </p:nvSpPr>
          <p:spPr>
            <a:xfrm>
              <a:off x="2328656" y="1065515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1" name="Band (CLT Group)"/>
            <p:cNvSpPr/>
            <p:nvPr/>
          </p:nvSpPr>
          <p:spPr>
            <a:xfrm>
              <a:off x="2383424" y="1086580"/>
              <a:ext cx="58981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52" name="CLT"/>
            <p:cNvSpPr/>
            <p:nvPr/>
          </p:nvSpPr>
          <p:spPr>
            <a:xfrm>
              <a:off x="2973237" y="1086580"/>
              <a:ext cx="10953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53" name="Group"/>
          <p:cNvGrpSpPr/>
          <p:nvPr/>
        </p:nvGrpSpPr>
        <p:grpSpPr>
          <a:xfrm>
            <a:off x="790932" y="1326718"/>
            <a:ext cx="834163" cy="627729"/>
            <a:chOff x="790932" y="1326718"/>
            <a:chExt cx="834163" cy="627729"/>
          </a:xfrm>
        </p:grpSpPr>
        <p:sp>
          <p:nvSpPr>
            <p:cNvPr id="102" name="Shape"/>
            <p:cNvSpPr/>
            <p:nvPr/>
          </p:nvSpPr>
          <p:spPr>
            <a:xfrm>
              <a:off x="790932" y="1326718"/>
              <a:ext cx="834163" cy="62772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FFFFFF"/>
            </a:solidFill>
            <a:ln w="8426">
              <a:solidFill>
                <a:srgbClr val="EEEEE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4" name="C19: VP JRDN, ,CONSUMER, ,SCIENCE &amp;amp;, ,INSIGHTS Tirath Jillian"/>
            <p:cNvSpPr/>
            <p:nvPr/>
          </p:nvSpPr>
          <p:spPr>
            <a:xfrm>
              <a:off x="845700" y="1360421"/>
              <a:ext cx="724627" cy="4465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AAAAAA"/>
                  </a:solidFill>
                </a:rPr>
                <a:t>C19: VP JRDN CONSUMER SCIENCE &amp; INSIGHTS</a:t>
              </a:r>
            </a:p>
            <a:p>
              <a:pPr algn="l"/>
              <a:r>
                <a:rPr lang="en-GB" sz="460">
                  <a:solidFill>
                    <a:srgbClr val="AAAAAA"/>
                  </a:solidFill>
                </a:rPr>
                <a:t>Tirath Jillian</a:t>
              </a:r>
            </a:p>
          </p:txBody>
        </p:sp>
        <p:sp>
          <p:nvSpPr>
            <p:cNvPr id="155" name="Shape"/>
            <p:cNvSpPr/>
            <p:nvPr/>
          </p:nvSpPr>
          <p:spPr>
            <a:xfrm>
              <a:off x="803571" y="1828058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6" name="Band (CLT Group)"/>
            <p:cNvSpPr/>
            <p:nvPr/>
          </p:nvSpPr>
          <p:spPr>
            <a:xfrm>
              <a:off x="858339" y="1849123"/>
              <a:ext cx="58981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AAAAAA"/>
                  </a:solidFill>
                </a:rPr>
                <a:t>Band (CLT Group)</a:t>
              </a:r>
            </a:p>
          </p:txBody>
        </p:sp>
        <p:sp>
          <p:nvSpPr>
            <p:cNvPr id="157" name="CLT"/>
            <p:cNvSpPr/>
            <p:nvPr/>
          </p:nvSpPr>
          <p:spPr>
            <a:xfrm>
              <a:off x="1448151" y="1849123"/>
              <a:ext cx="10953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AAAAAA"/>
                  </a:solidFill>
                </a:rPr>
                <a:t>CLT</a:t>
              </a:r>
            </a:p>
          </p:txBody>
        </p:sp>
      </p:grpSp>
      <p:grpSp>
        <p:nvGrpSpPr>
          <p:cNvPr id="158" name="Group"/>
          <p:cNvGrpSpPr/>
          <p:nvPr/>
        </p:nvGrpSpPr>
        <p:grpSpPr>
          <a:xfrm>
            <a:off x="925746" y="2005002"/>
            <a:ext cx="834163" cy="627729"/>
            <a:chOff x="925746" y="2005002"/>
            <a:chExt cx="834163" cy="627729"/>
          </a:xfrm>
        </p:grpSpPr>
        <p:sp>
          <p:nvSpPr>
            <p:cNvPr id="104" name="Shape"/>
            <p:cNvSpPr/>
            <p:nvPr/>
          </p:nvSpPr>
          <p:spPr>
            <a:xfrm>
              <a:off x="925746" y="2005002"/>
              <a:ext cx="834163" cy="62772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42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59" name="CONSUMER, ,RESEARCH, ,INSIGHTS DIR - GC, ,JRDN Ha Wenying Wendy"/>
            <p:cNvSpPr/>
            <p:nvPr/>
          </p:nvSpPr>
          <p:spPr>
            <a:xfrm>
              <a:off x="980514" y="2038705"/>
              <a:ext cx="724627" cy="4465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CONSUMER RESEARCH INSIGHTS DIR - GC JRDN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Ha Wenying Wendy</a:t>
              </a:r>
            </a:p>
          </p:txBody>
        </p:sp>
        <p:sp>
          <p:nvSpPr>
            <p:cNvPr id="160" name="Shape"/>
            <p:cNvSpPr/>
            <p:nvPr/>
          </p:nvSpPr>
          <p:spPr>
            <a:xfrm>
              <a:off x="938385" y="2506342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1" name="Band (CLT Group)"/>
            <p:cNvSpPr/>
            <p:nvPr/>
          </p:nvSpPr>
          <p:spPr>
            <a:xfrm>
              <a:off x="993153" y="2527407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2" name="E"/>
            <p:cNvSpPr/>
            <p:nvPr/>
          </p:nvSpPr>
          <p:spPr>
            <a:xfrm>
              <a:off x="1646159" y="2527407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63" name="Group"/>
          <p:cNvGrpSpPr/>
          <p:nvPr/>
        </p:nvGrpSpPr>
        <p:grpSpPr>
          <a:xfrm>
            <a:off x="3841103" y="1326718"/>
            <a:ext cx="834163" cy="442360"/>
            <a:chOff x="3841103" y="1326718"/>
            <a:chExt cx="834163" cy="442360"/>
          </a:xfrm>
        </p:grpSpPr>
        <p:sp>
          <p:nvSpPr>
            <p:cNvPr id="106" name="Shape"/>
            <p:cNvSpPr/>
            <p:nvPr/>
          </p:nvSpPr>
          <p:spPr>
            <a:xfrm>
              <a:off x="3841103" y="1326718"/>
              <a:ext cx="834163" cy="44236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C7B1"/>
            </a:solidFill>
            <a:ln w="8426">
              <a:solidFill>
                <a:srgbClr val="00C7B1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4" name="VP/GM, JORDAN -, ,GREATER CHINA So Eric Tan"/>
            <p:cNvSpPr/>
            <p:nvPr/>
          </p:nvSpPr>
          <p:spPr>
            <a:xfrm>
              <a:off x="3895871" y="1360421"/>
              <a:ext cx="724627" cy="2612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VP/GM, JORDAN - GREATER CHINA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So Eric Tan</a:t>
              </a:r>
            </a:p>
          </p:txBody>
        </p:sp>
        <p:sp>
          <p:nvSpPr>
            <p:cNvPr id="165" name="Shape"/>
            <p:cNvSpPr/>
            <p:nvPr/>
          </p:nvSpPr>
          <p:spPr>
            <a:xfrm>
              <a:off x="3853742" y="1642689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6" name="Band (CLT Group)"/>
            <p:cNvSpPr/>
            <p:nvPr/>
          </p:nvSpPr>
          <p:spPr>
            <a:xfrm>
              <a:off x="3908510" y="1663753"/>
              <a:ext cx="58981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67" name="CLT"/>
            <p:cNvSpPr/>
            <p:nvPr/>
          </p:nvSpPr>
          <p:spPr>
            <a:xfrm>
              <a:off x="4498322" y="1663753"/>
              <a:ext cx="10953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CLT</a:t>
              </a:r>
            </a:p>
          </p:txBody>
        </p:sp>
      </p:grpSp>
      <p:grpSp>
        <p:nvGrpSpPr>
          <p:cNvPr id="168" name="Group"/>
          <p:cNvGrpSpPr/>
          <p:nvPr/>
        </p:nvGrpSpPr>
        <p:grpSpPr>
          <a:xfrm>
            <a:off x="1852594" y="1903891"/>
            <a:ext cx="834163" cy="535044"/>
            <a:chOff x="1852594" y="1903891"/>
            <a:chExt cx="834163" cy="535044"/>
          </a:xfrm>
        </p:grpSpPr>
        <p:sp>
          <p:nvSpPr>
            <p:cNvPr id="108" name="Shape"/>
            <p:cNvSpPr/>
            <p:nvPr/>
          </p:nvSpPr>
          <p:spPr>
            <a:xfrm>
              <a:off x="1852594" y="1903891"/>
              <a:ext cx="834163" cy="53504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8A8D8F"/>
            </a:solidFill>
            <a:ln w="8426">
              <a:solidFill>
                <a:srgbClr val="8A8D8F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69" name="EXECUTIVE, ,ASSISTANT TO, ,VP/GM, JORDAN Liu Jun"/>
            <p:cNvSpPr/>
            <p:nvPr/>
          </p:nvSpPr>
          <p:spPr>
            <a:xfrm>
              <a:off x="1907362" y="1937595"/>
              <a:ext cx="724627" cy="35388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EEEEEE"/>
                  </a:solidFill>
                </a:rPr>
                <a:t>EXECUTIVE ASSISTANT TO VP/GM, JORDAN</a:t>
              </a:r>
            </a:p>
            <a:p>
              <a:pPr algn="l"/>
              <a:r>
                <a:rPr lang="en-GB" sz="460">
                  <a:solidFill>
                    <a:srgbClr val="EEEEEE"/>
                  </a:solidFill>
                </a:rPr>
                <a:t>Liu Jun</a:t>
              </a:r>
            </a:p>
          </p:txBody>
        </p:sp>
        <p:sp>
          <p:nvSpPr>
            <p:cNvPr id="170" name="Shape"/>
            <p:cNvSpPr/>
            <p:nvPr/>
          </p:nvSpPr>
          <p:spPr>
            <a:xfrm>
              <a:off x="1865232" y="2312547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1" name="Band (CLT Group)"/>
            <p:cNvSpPr/>
            <p:nvPr/>
          </p:nvSpPr>
          <p:spPr>
            <a:xfrm>
              <a:off x="1920001" y="2333611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2" name="A"/>
            <p:cNvSpPr/>
            <p:nvPr/>
          </p:nvSpPr>
          <p:spPr>
            <a:xfrm>
              <a:off x="2573007" y="2333611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A</a:t>
              </a:r>
            </a:p>
          </p:txBody>
        </p:sp>
      </p:grpSp>
      <p:grpSp>
        <p:nvGrpSpPr>
          <p:cNvPr id="173" name="Group"/>
          <p:cNvGrpSpPr/>
          <p:nvPr/>
        </p:nvGrpSpPr>
        <p:grpSpPr>
          <a:xfrm>
            <a:off x="2779441" y="1903891"/>
            <a:ext cx="834163" cy="535044"/>
            <a:chOff x="2779441" y="1903891"/>
            <a:chExt cx="834163" cy="535044"/>
          </a:xfrm>
        </p:grpSpPr>
        <p:sp>
          <p:nvSpPr>
            <p:cNvPr id="110" name="Shape"/>
            <p:cNvSpPr/>
            <p:nvPr/>
          </p:nvSpPr>
          <p:spPr>
            <a:xfrm>
              <a:off x="2779441" y="1903891"/>
              <a:ext cx="834163" cy="53504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42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4" name="SR DIR,, ,MARKETPLACE - GC, ,JORDAN Open Position"/>
            <p:cNvSpPr/>
            <p:nvPr/>
          </p:nvSpPr>
          <p:spPr>
            <a:xfrm>
              <a:off x="2834209" y="1937595"/>
              <a:ext cx="724627" cy="35388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EEEEEE"/>
                  </a:solidFill>
                </a:rPr>
                <a:t>SR DIR, MARKETPLACE - GC JORDAN</a:t>
              </a:r>
            </a:p>
            <a:p>
              <a:pPr algn="l"/>
              <a:r>
                <a:rPr lang="en-GB" sz="460">
                  <a:solidFill>
                    <a:srgbClr val="EEEEEE"/>
                  </a:solidFill>
                </a:rPr>
                <a:t>Open Position</a:t>
              </a:r>
            </a:p>
          </p:txBody>
        </p:sp>
        <p:sp>
          <p:nvSpPr>
            <p:cNvPr id="175" name="Shape"/>
            <p:cNvSpPr/>
            <p:nvPr/>
          </p:nvSpPr>
          <p:spPr>
            <a:xfrm>
              <a:off x="2792080" y="2312547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6" name="Band (CLT Group)"/>
            <p:cNvSpPr/>
            <p:nvPr/>
          </p:nvSpPr>
          <p:spPr>
            <a:xfrm>
              <a:off x="2846848" y="2333611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77" name="S"/>
            <p:cNvSpPr/>
            <p:nvPr/>
          </p:nvSpPr>
          <p:spPr>
            <a:xfrm>
              <a:off x="3499854" y="2333611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78" name="Group"/>
          <p:cNvGrpSpPr/>
          <p:nvPr/>
        </p:nvGrpSpPr>
        <p:grpSpPr>
          <a:xfrm>
            <a:off x="2914255" y="2489490"/>
            <a:ext cx="834163" cy="535044"/>
            <a:chOff x="2914255" y="2489490"/>
            <a:chExt cx="834163" cy="535044"/>
          </a:xfrm>
        </p:grpSpPr>
        <p:sp>
          <p:nvSpPr>
            <p:cNvPr id="112" name="Shape"/>
            <p:cNvSpPr/>
            <p:nvPr/>
          </p:nvSpPr>
          <p:spPr>
            <a:xfrm>
              <a:off x="2914255" y="2489490"/>
              <a:ext cx="834163" cy="53504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42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79" name="DIR - MRKTPLC, ,STORE - GC, ,JORDAN Xu Lucy"/>
            <p:cNvSpPr/>
            <p:nvPr/>
          </p:nvSpPr>
          <p:spPr>
            <a:xfrm>
              <a:off x="2969024" y="2523194"/>
              <a:ext cx="724627" cy="35388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DIR - MRKTPLC STORE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Xu Lucy</a:t>
              </a:r>
            </a:p>
          </p:txBody>
        </p:sp>
        <p:sp>
          <p:nvSpPr>
            <p:cNvPr id="180" name="Shape"/>
            <p:cNvSpPr/>
            <p:nvPr/>
          </p:nvSpPr>
          <p:spPr>
            <a:xfrm>
              <a:off x="2926894" y="2898146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1" name="Band (CLT Group)"/>
            <p:cNvSpPr/>
            <p:nvPr/>
          </p:nvSpPr>
          <p:spPr>
            <a:xfrm>
              <a:off x="2981662" y="2919211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2" name="E"/>
            <p:cNvSpPr/>
            <p:nvPr/>
          </p:nvSpPr>
          <p:spPr>
            <a:xfrm>
              <a:off x="3634669" y="2919211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83" name="Group"/>
          <p:cNvGrpSpPr/>
          <p:nvPr/>
        </p:nvGrpSpPr>
        <p:grpSpPr>
          <a:xfrm>
            <a:off x="2914255" y="3075089"/>
            <a:ext cx="834163" cy="535044"/>
            <a:chOff x="2914255" y="3075089"/>
            <a:chExt cx="834163" cy="535044"/>
          </a:xfrm>
        </p:grpSpPr>
        <p:sp>
          <p:nvSpPr>
            <p:cNvPr id="114" name="Shape"/>
            <p:cNvSpPr/>
            <p:nvPr/>
          </p:nvSpPr>
          <p:spPr>
            <a:xfrm>
              <a:off x="2914255" y="3075089"/>
              <a:ext cx="834163" cy="53504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42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4" name="DIR - MRKTPLC, ,STORE CDM - GC, ,JORDAN Zhu Lei"/>
            <p:cNvSpPr/>
            <p:nvPr/>
          </p:nvSpPr>
          <p:spPr>
            <a:xfrm>
              <a:off x="2969024" y="3108793"/>
              <a:ext cx="724627" cy="35388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DIR - MRKTPLC STORE CDM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Zhu Lei</a:t>
              </a:r>
            </a:p>
          </p:txBody>
        </p:sp>
        <p:sp>
          <p:nvSpPr>
            <p:cNvPr id="185" name="Shape"/>
            <p:cNvSpPr/>
            <p:nvPr/>
          </p:nvSpPr>
          <p:spPr>
            <a:xfrm>
              <a:off x="2926894" y="3483745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6" name="Band (CLT Group)"/>
            <p:cNvSpPr/>
            <p:nvPr/>
          </p:nvSpPr>
          <p:spPr>
            <a:xfrm>
              <a:off x="2981662" y="3504810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87" name="E"/>
            <p:cNvSpPr/>
            <p:nvPr/>
          </p:nvSpPr>
          <p:spPr>
            <a:xfrm>
              <a:off x="3634669" y="3504810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188" name="Group"/>
          <p:cNvGrpSpPr/>
          <p:nvPr/>
        </p:nvGrpSpPr>
        <p:grpSpPr>
          <a:xfrm>
            <a:off x="2914255" y="3660689"/>
            <a:ext cx="834163" cy="627729"/>
            <a:chOff x="2914255" y="3660689"/>
            <a:chExt cx="834163" cy="627729"/>
          </a:xfrm>
        </p:grpSpPr>
        <p:sp>
          <p:nvSpPr>
            <p:cNvPr id="116" name="Shape"/>
            <p:cNvSpPr/>
            <p:nvPr/>
          </p:nvSpPr>
          <p:spPr>
            <a:xfrm>
              <a:off x="2914255" y="3660689"/>
              <a:ext cx="834163" cy="62772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42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89" name="SR DIR,, ,MARKETPLACE, ,DIRECT - GC, ,JORDAN Lai Hui San"/>
            <p:cNvSpPr/>
            <p:nvPr/>
          </p:nvSpPr>
          <p:spPr>
            <a:xfrm>
              <a:off x="2969024" y="3694392"/>
              <a:ext cx="724627" cy="4465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EEEEEE"/>
                  </a:solidFill>
                </a:rPr>
                <a:t>SR DIR, MARKETPLACE DIRECT - GC JORDAN</a:t>
              </a:r>
            </a:p>
            <a:p>
              <a:pPr algn="l"/>
              <a:r>
                <a:rPr lang="en-GB" sz="460">
                  <a:solidFill>
                    <a:srgbClr val="EEEEEE"/>
                  </a:solidFill>
                </a:rPr>
                <a:t>Lai Hui San</a:t>
              </a:r>
            </a:p>
          </p:txBody>
        </p:sp>
        <p:sp>
          <p:nvSpPr>
            <p:cNvPr id="190" name="Shape"/>
            <p:cNvSpPr/>
            <p:nvPr/>
          </p:nvSpPr>
          <p:spPr>
            <a:xfrm>
              <a:off x="2926894" y="4162029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1" name="Band (CLT Group)"/>
            <p:cNvSpPr/>
            <p:nvPr/>
          </p:nvSpPr>
          <p:spPr>
            <a:xfrm>
              <a:off x="2981662" y="4183094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2" name="S"/>
            <p:cNvSpPr/>
            <p:nvPr/>
          </p:nvSpPr>
          <p:spPr>
            <a:xfrm>
              <a:off x="3634669" y="4183094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193" name="Group"/>
          <p:cNvGrpSpPr/>
          <p:nvPr/>
        </p:nvGrpSpPr>
        <p:grpSpPr>
          <a:xfrm>
            <a:off x="2914255" y="4338972"/>
            <a:ext cx="834163" cy="535044"/>
            <a:chOff x="2914255" y="4338972"/>
            <a:chExt cx="834163" cy="535044"/>
          </a:xfrm>
        </p:grpSpPr>
        <p:sp>
          <p:nvSpPr>
            <p:cNvPr id="118" name="Shape"/>
            <p:cNvSpPr/>
            <p:nvPr/>
          </p:nvSpPr>
          <p:spPr>
            <a:xfrm>
              <a:off x="2914255" y="4338972"/>
              <a:ext cx="834163" cy="53504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42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4" name="RETAIL CONCEPTS, ,SR MGR - GC, ,JORDAN Zhu Huan"/>
            <p:cNvSpPr/>
            <p:nvPr/>
          </p:nvSpPr>
          <p:spPr>
            <a:xfrm>
              <a:off x="2969024" y="4372676"/>
              <a:ext cx="724627" cy="35388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RETAIL CONCEPTS SR MGR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Zhu Huan</a:t>
              </a:r>
            </a:p>
          </p:txBody>
        </p:sp>
        <p:sp>
          <p:nvSpPr>
            <p:cNvPr id="195" name="Shape"/>
            <p:cNvSpPr/>
            <p:nvPr/>
          </p:nvSpPr>
          <p:spPr>
            <a:xfrm>
              <a:off x="2926894" y="4747628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6" name="Band (CLT Group)"/>
            <p:cNvSpPr/>
            <p:nvPr/>
          </p:nvSpPr>
          <p:spPr>
            <a:xfrm>
              <a:off x="2981662" y="4768693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197" name="U"/>
            <p:cNvSpPr/>
            <p:nvPr/>
          </p:nvSpPr>
          <p:spPr>
            <a:xfrm>
              <a:off x="3634669" y="4768693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198" name="Group"/>
          <p:cNvGrpSpPr/>
          <p:nvPr/>
        </p:nvGrpSpPr>
        <p:grpSpPr>
          <a:xfrm>
            <a:off x="3773696" y="1903891"/>
            <a:ext cx="834163" cy="442360"/>
            <a:chOff x="3773696" y="1903891"/>
            <a:chExt cx="834163" cy="442360"/>
          </a:xfrm>
        </p:grpSpPr>
        <p:sp>
          <p:nvSpPr>
            <p:cNvPr id="120" name="Shape"/>
            <p:cNvSpPr/>
            <p:nvPr/>
          </p:nvSpPr>
          <p:spPr>
            <a:xfrm>
              <a:off x="3773696" y="1903891"/>
              <a:ext cx="834163" cy="44236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42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199" name="SR DIR- WOMENS &amp;amp;, ,KIDS - GC JORDAN Hou Joy"/>
            <p:cNvSpPr/>
            <p:nvPr/>
          </p:nvSpPr>
          <p:spPr>
            <a:xfrm>
              <a:off x="3828464" y="1937595"/>
              <a:ext cx="724627" cy="2612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EEEEEE"/>
                  </a:solidFill>
                </a:rPr>
                <a:t>SR DIR- WOMENS &amp; KIDS - GC JORDAN</a:t>
              </a:r>
            </a:p>
            <a:p>
              <a:pPr algn="l"/>
              <a:r>
                <a:rPr lang="en-GB" sz="460">
                  <a:solidFill>
                    <a:srgbClr val="EEEEEE"/>
                  </a:solidFill>
                </a:rPr>
                <a:t>Hou Joy</a:t>
              </a:r>
            </a:p>
          </p:txBody>
        </p:sp>
        <p:sp>
          <p:nvSpPr>
            <p:cNvPr id="200" name="Shape"/>
            <p:cNvSpPr/>
            <p:nvPr/>
          </p:nvSpPr>
          <p:spPr>
            <a:xfrm>
              <a:off x="3786335" y="2219862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1" name="Band (CLT Group)"/>
            <p:cNvSpPr/>
            <p:nvPr/>
          </p:nvSpPr>
          <p:spPr>
            <a:xfrm>
              <a:off x="3841103" y="2240927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2" name="S"/>
            <p:cNvSpPr/>
            <p:nvPr/>
          </p:nvSpPr>
          <p:spPr>
            <a:xfrm>
              <a:off x="4494109" y="2240927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3908510" y="2396806"/>
            <a:ext cx="834163" cy="627729"/>
            <a:chOff x="3908510" y="2396806"/>
            <a:chExt cx="834163" cy="627729"/>
          </a:xfrm>
        </p:grpSpPr>
        <p:sp>
          <p:nvSpPr>
            <p:cNvPr id="122" name="Shape"/>
            <p:cNvSpPr/>
            <p:nvPr/>
          </p:nvSpPr>
          <p:spPr>
            <a:xfrm>
              <a:off x="3908510" y="2396806"/>
              <a:ext cx="834163" cy="62772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2D2926"/>
            </a:solidFill>
            <a:ln w="8426">
              <a:solidFill>
                <a:srgbClr val="2D2926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4" name="MERCH, ,SUPERVISOR -, ,WMNS FW - GC, ,JORDAN Lu TianYi"/>
            <p:cNvSpPr/>
            <p:nvPr/>
          </p:nvSpPr>
          <p:spPr>
            <a:xfrm>
              <a:off x="3963278" y="2430509"/>
              <a:ext cx="724627" cy="4465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EEEEEE"/>
                  </a:solidFill>
                </a:rPr>
                <a:t>MERCH SUPERVISOR - WMNS FW - GC JORDAN</a:t>
              </a:r>
            </a:p>
            <a:p>
              <a:pPr algn="l"/>
              <a:r>
                <a:rPr lang="en-GB" sz="460">
                  <a:solidFill>
                    <a:srgbClr val="EEEEEE"/>
                  </a:solidFill>
                </a:rPr>
                <a:t>Lu TianYi</a:t>
              </a:r>
            </a:p>
          </p:txBody>
        </p:sp>
        <p:sp>
          <p:nvSpPr>
            <p:cNvPr id="205" name="Shape"/>
            <p:cNvSpPr/>
            <p:nvPr/>
          </p:nvSpPr>
          <p:spPr>
            <a:xfrm>
              <a:off x="3921149" y="2898146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6" name="Band (CLT Group)"/>
            <p:cNvSpPr/>
            <p:nvPr/>
          </p:nvSpPr>
          <p:spPr>
            <a:xfrm>
              <a:off x="3975917" y="2919211"/>
              <a:ext cx="657220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07" name="L"/>
            <p:cNvSpPr/>
            <p:nvPr/>
          </p:nvSpPr>
          <p:spPr>
            <a:xfrm>
              <a:off x="4633136" y="2919211"/>
              <a:ext cx="42130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L</a:t>
              </a:r>
            </a:p>
          </p:txBody>
        </p:sp>
      </p:grpSp>
      <p:grpSp>
        <p:nvGrpSpPr>
          <p:cNvPr id="208" name="Group"/>
          <p:cNvGrpSpPr/>
          <p:nvPr/>
        </p:nvGrpSpPr>
        <p:grpSpPr>
          <a:xfrm>
            <a:off x="3908510" y="3075089"/>
            <a:ext cx="834163" cy="535044"/>
            <a:chOff x="3908510" y="3075089"/>
            <a:chExt cx="834163" cy="535044"/>
          </a:xfrm>
        </p:grpSpPr>
        <p:sp>
          <p:nvSpPr>
            <p:cNvPr id="124" name="Shape"/>
            <p:cNvSpPr/>
            <p:nvPr/>
          </p:nvSpPr>
          <p:spPr>
            <a:xfrm>
              <a:off x="3908510" y="3075089"/>
              <a:ext cx="834163" cy="53504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42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09" name="DIR - WMNS &amp;amp; KIDS, ,BRAND MKTG - GC, ,JORDAN Chen Shi Stella"/>
            <p:cNvSpPr/>
            <p:nvPr/>
          </p:nvSpPr>
          <p:spPr>
            <a:xfrm>
              <a:off x="3963278" y="3108793"/>
              <a:ext cx="724627" cy="35388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DIR - WMNS &amp; KIDS BRAND MKTG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Chen Shi Stella</a:t>
              </a:r>
            </a:p>
          </p:txBody>
        </p:sp>
        <p:sp>
          <p:nvSpPr>
            <p:cNvPr id="210" name="Shape"/>
            <p:cNvSpPr/>
            <p:nvPr/>
          </p:nvSpPr>
          <p:spPr>
            <a:xfrm>
              <a:off x="3921149" y="3483745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1" name="Band (CLT Group)"/>
            <p:cNvSpPr/>
            <p:nvPr/>
          </p:nvSpPr>
          <p:spPr>
            <a:xfrm>
              <a:off x="3975917" y="3504810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2" name="E"/>
            <p:cNvSpPr/>
            <p:nvPr/>
          </p:nvSpPr>
          <p:spPr>
            <a:xfrm>
              <a:off x="4628923" y="3504810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13" name="Group"/>
          <p:cNvGrpSpPr/>
          <p:nvPr/>
        </p:nvGrpSpPr>
        <p:grpSpPr>
          <a:xfrm>
            <a:off x="3908510" y="3660689"/>
            <a:ext cx="834163" cy="535044"/>
            <a:chOff x="3908510" y="3660689"/>
            <a:chExt cx="834163" cy="535044"/>
          </a:xfrm>
        </p:grpSpPr>
        <p:sp>
          <p:nvSpPr>
            <p:cNvPr id="126" name="Shape"/>
            <p:cNvSpPr/>
            <p:nvPr/>
          </p:nvSpPr>
          <p:spPr>
            <a:xfrm>
              <a:off x="3908510" y="3660689"/>
              <a:ext cx="834163" cy="53504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42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4" name="MGR - WMNS, ,MERCH AP - GC, ,JORDAN Tan Su Ann"/>
            <p:cNvSpPr/>
            <p:nvPr/>
          </p:nvSpPr>
          <p:spPr>
            <a:xfrm>
              <a:off x="3963278" y="3694392"/>
              <a:ext cx="724627" cy="35388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MGR - WMNS MERCH AP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Tan Su Ann</a:t>
              </a:r>
            </a:p>
          </p:txBody>
        </p:sp>
        <p:sp>
          <p:nvSpPr>
            <p:cNvPr id="215" name="Shape"/>
            <p:cNvSpPr/>
            <p:nvPr/>
          </p:nvSpPr>
          <p:spPr>
            <a:xfrm>
              <a:off x="3921149" y="4069344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6" name="Band (CLT Group)"/>
            <p:cNvSpPr/>
            <p:nvPr/>
          </p:nvSpPr>
          <p:spPr>
            <a:xfrm>
              <a:off x="3975917" y="4090409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17" name="U"/>
            <p:cNvSpPr/>
            <p:nvPr/>
          </p:nvSpPr>
          <p:spPr>
            <a:xfrm>
              <a:off x="4628923" y="4090409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18" name="Group"/>
          <p:cNvGrpSpPr/>
          <p:nvPr/>
        </p:nvGrpSpPr>
        <p:grpSpPr>
          <a:xfrm>
            <a:off x="3908510" y="4246288"/>
            <a:ext cx="834163" cy="442360"/>
            <a:chOff x="3908510" y="4246288"/>
            <a:chExt cx="834163" cy="442360"/>
          </a:xfrm>
        </p:grpSpPr>
        <p:sp>
          <p:nvSpPr>
            <p:cNvPr id="128" name="Shape"/>
            <p:cNvSpPr/>
            <p:nvPr/>
          </p:nvSpPr>
          <p:spPr>
            <a:xfrm>
              <a:off x="3908510" y="4246288"/>
              <a:ext cx="834163" cy="44236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42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19" name="MGR - KIDS MERCH, ,- GC JORDAN Kang Momo"/>
            <p:cNvSpPr/>
            <p:nvPr/>
          </p:nvSpPr>
          <p:spPr>
            <a:xfrm>
              <a:off x="3963278" y="4279991"/>
              <a:ext cx="724627" cy="2612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MGR - KIDS MERCH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Kang Momo</a:t>
              </a:r>
            </a:p>
          </p:txBody>
        </p:sp>
        <p:sp>
          <p:nvSpPr>
            <p:cNvPr id="220" name="Shape"/>
            <p:cNvSpPr/>
            <p:nvPr/>
          </p:nvSpPr>
          <p:spPr>
            <a:xfrm>
              <a:off x="3921149" y="4562258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1" name="Band (CLT Group)"/>
            <p:cNvSpPr/>
            <p:nvPr/>
          </p:nvSpPr>
          <p:spPr>
            <a:xfrm>
              <a:off x="3975917" y="4583323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2" name="U"/>
            <p:cNvSpPr/>
            <p:nvPr/>
          </p:nvSpPr>
          <p:spPr>
            <a:xfrm>
              <a:off x="4628923" y="4583323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23" name="Group"/>
          <p:cNvGrpSpPr/>
          <p:nvPr/>
        </p:nvGrpSpPr>
        <p:grpSpPr>
          <a:xfrm>
            <a:off x="4835358" y="1903891"/>
            <a:ext cx="834163" cy="535044"/>
            <a:chOff x="4835358" y="1903891"/>
            <a:chExt cx="834163" cy="535044"/>
          </a:xfrm>
        </p:grpSpPr>
        <p:sp>
          <p:nvSpPr>
            <p:cNvPr id="130" name="Shape"/>
            <p:cNvSpPr/>
            <p:nvPr/>
          </p:nvSpPr>
          <p:spPr>
            <a:xfrm>
              <a:off x="4835358" y="1903891"/>
              <a:ext cx="834163" cy="53504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42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4" name="INP: SR DIR,, ,MARKETING - GC, ,JORDAN Robinson Nicolas Andrew"/>
            <p:cNvSpPr/>
            <p:nvPr/>
          </p:nvSpPr>
          <p:spPr>
            <a:xfrm>
              <a:off x="4890126" y="1937595"/>
              <a:ext cx="724627" cy="35388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EEEEEE"/>
                  </a:solidFill>
                </a:rPr>
                <a:t>INP: SR DIR, MARKETING - GC JORDAN</a:t>
              </a:r>
            </a:p>
            <a:p>
              <a:pPr algn="l"/>
              <a:r>
                <a:rPr lang="en-GB" sz="460">
                  <a:solidFill>
                    <a:srgbClr val="EEEEEE"/>
                  </a:solidFill>
                </a:rPr>
                <a:t>Robinson Nicolas Andrew</a:t>
              </a:r>
            </a:p>
          </p:txBody>
        </p:sp>
        <p:sp>
          <p:nvSpPr>
            <p:cNvPr id="225" name="Shape"/>
            <p:cNvSpPr/>
            <p:nvPr/>
          </p:nvSpPr>
          <p:spPr>
            <a:xfrm>
              <a:off x="4847996" y="2312547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6" name="Band (CLT Group)"/>
            <p:cNvSpPr/>
            <p:nvPr/>
          </p:nvSpPr>
          <p:spPr>
            <a:xfrm>
              <a:off x="4902765" y="2333611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27" name="S"/>
            <p:cNvSpPr/>
            <p:nvPr/>
          </p:nvSpPr>
          <p:spPr>
            <a:xfrm>
              <a:off x="5555771" y="2333611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28" name="Group"/>
          <p:cNvGrpSpPr/>
          <p:nvPr/>
        </p:nvGrpSpPr>
        <p:grpSpPr>
          <a:xfrm>
            <a:off x="4970172" y="2489490"/>
            <a:ext cx="834163" cy="535044"/>
            <a:chOff x="4970172" y="2489490"/>
            <a:chExt cx="834163" cy="535044"/>
          </a:xfrm>
        </p:grpSpPr>
        <p:sp>
          <p:nvSpPr>
            <p:cNvPr id="132" name="Shape"/>
            <p:cNvSpPr/>
            <p:nvPr/>
          </p:nvSpPr>
          <p:spPr>
            <a:xfrm>
              <a:off x="4970172" y="2489490"/>
              <a:ext cx="834163" cy="53504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42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29" name="DIR, BRAND, ,NARRATIVE - GC, ,JORDAN Liu Andy"/>
            <p:cNvSpPr/>
            <p:nvPr/>
          </p:nvSpPr>
          <p:spPr>
            <a:xfrm>
              <a:off x="5024940" y="2523194"/>
              <a:ext cx="724627" cy="35388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DIR, BRAND NARRATIVE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Liu Andy</a:t>
              </a:r>
            </a:p>
          </p:txBody>
        </p:sp>
        <p:sp>
          <p:nvSpPr>
            <p:cNvPr id="230" name="Shape"/>
            <p:cNvSpPr/>
            <p:nvPr/>
          </p:nvSpPr>
          <p:spPr>
            <a:xfrm>
              <a:off x="4982811" y="2898146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1" name="Band (CLT Group)"/>
            <p:cNvSpPr/>
            <p:nvPr/>
          </p:nvSpPr>
          <p:spPr>
            <a:xfrm>
              <a:off x="5037579" y="2919211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2" name="E"/>
            <p:cNvSpPr/>
            <p:nvPr/>
          </p:nvSpPr>
          <p:spPr>
            <a:xfrm>
              <a:off x="5690585" y="2919211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33" name="Group"/>
          <p:cNvGrpSpPr/>
          <p:nvPr/>
        </p:nvGrpSpPr>
        <p:grpSpPr>
          <a:xfrm>
            <a:off x="4970172" y="3075089"/>
            <a:ext cx="834163" cy="535044"/>
            <a:chOff x="4970172" y="3075089"/>
            <a:chExt cx="834163" cy="535044"/>
          </a:xfrm>
        </p:grpSpPr>
        <p:sp>
          <p:nvSpPr>
            <p:cNvPr id="134" name="Shape"/>
            <p:cNvSpPr/>
            <p:nvPr/>
          </p:nvSpPr>
          <p:spPr>
            <a:xfrm>
              <a:off x="4970172" y="3075089"/>
              <a:ext cx="834163" cy="53504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42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4" name="ART DIRECTOR,, ,ART DIRECTION -, ,GC JORDAN Open Position"/>
            <p:cNvSpPr/>
            <p:nvPr/>
          </p:nvSpPr>
          <p:spPr>
            <a:xfrm>
              <a:off x="5024940" y="3108793"/>
              <a:ext cx="724627" cy="35388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ART DIRECTOR, ART DIRECTION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35" name="Shape"/>
            <p:cNvSpPr/>
            <p:nvPr/>
          </p:nvSpPr>
          <p:spPr>
            <a:xfrm>
              <a:off x="4982811" y="3483745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6" name="Band (CLT Group)"/>
            <p:cNvSpPr/>
            <p:nvPr/>
          </p:nvSpPr>
          <p:spPr>
            <a:xfrm>
              <a:off x="5037579" y="3504810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37" name="E"/>
            <p:cNvSpPr/>
            <p:nvPr/>
          </p:nvSpPr>
          <p:spPr>
            <a:xfrm>
              <a:off x="5690585" y="3504810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38" name="Group"/>
          <p:cNvGrpSpPr/>
          <p:nvPr/>
        </p:nvGrpSpPr>
        <p:grpSpPr>
          <a:xfrm>
            <a:off x="4970172" y="3660689"/>
            <a:ext cx="834163" cy="627729"/>
            <a:chOff x="4970172" y="3660689"/>
            <a:chExt cx="834163" cy="627729"/>
          </a:xfrm>
        </p:grpSpPr>
        <p:sp>
          <p:nvSpPr>
            <p:cNvPr id="136" name="Shape"/>
            <p:cNvSpPr/>
            <p:nvPr/>
          </p:nvSpPr>
          <p:spPr>
            <a:xfrm>
              <a:off x="4970172" y="3660689"/>
              <a:ext cx="834163" cy="62772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42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39" name="SR BRAND, ,PLANNING, ,MANAGER - GC, ,JORDAN Huang Po-Ju"/>
            <p:cNvSpPr/>
            <p:nvPr/>
          </p:nvSpPr>
          <p:spPr>
            <a:xfrm>
              <a:off x="5024940" y="3694392"/>
              <a:ext cx="724627" cy="4465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SR BRAND PLANNING MANAGER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Huang Po-Ju</a:t>
              </a:r>
            </a:p>
          </p:txBody>
        </p:sp>
        <p:sp>
          <p:nvSpPr>
            <p:cNvPr id="240" name="Shape"/>
            <p:cNvSpPr/>
            <p:nvPr/>
          </p:nvSpPr>
          <p:spPr>
            <a:xfrm>
              <a:off x="4982811" y="4162029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1" name="Band (CLT Group)"/>
            <p:cNvSpPr/>
            <p:nvPr/>
          </p:nvSpPr>
          <p:spPr>
            <a:xfrm>
              <a:off x="5037579" y="4183094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2" name="U"/>
            <p:cNvSpPr/>
            <p:nvPr/>
          </p:nvSpPr>
          <p:spPr>
            <a:xfrm>
              <a:off x="5690585" y="4183094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3" name="Group"/>
          <p:cNvGrpSpPr/>
          <p:nvPr/>
        </p:nvGrpSpPr>
        <p:grpSpPr>
          <a:xfrm>
            <a:off x="4970172" y="4338972"/>
            <a:ext cx="834163" cy="535044"/>
            <a:chOff x="4970172" y="4338972"/>
            <a:chExt cx="834163" cy="535044"/>
          </a:xfrm>
        </p:grpSpPr>
        <p:sp>
          <p:nvSpPr>
            <p:cNvPr id="138" name="Shape"/>
            <p:cNvSpPr/>
            <p:nvPr/>
          </p:nvSpPr>
          <p:spPr>
            <a:xfrm>
              <a:off x="4970172" y="4338972"/>
              <a:ext cx="834163" cy="535044"/>
            </a:xfrm>
            <a:custGeom>
              <a:avLst>
                <a:gd name="adj" fmla="val 2363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42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4" name="PROJECT, ,MANAGER - GC, ,JORDAN Tu WenYan"/>
            <p:cNvSpPr/>
            <p:nvPr/>
          </p:nvSpPr>
          <p:spPr>
            <a:xfrm>
              <a:off x="5024940" y="4372676"/>
              <a:ext cx="724627" cy="353888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PROJECT MANAGER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Tu WenYan</a:t>
              </a:r>
            </a:p>
          </p:txBody>
        </p:sp>
        <p:sp>
          <p:nvSpPr>
            <p:cNvPr id="245" name="Shape"/>
            <p:cNvSpPr/>
            <p:nvPr/>
          </p:nvSpPr>
          <p:spPr>
            <a:xfrm>
              <a:off x="4982811" y="4747628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6" name="Band (CLT Group)"/>
            <p:cNvSpPr/>
            <p:nvPr/>
          </p:nvSpPr>
          <p:spPr>
            <a:xfrm>
              <a:off x="5037579" y="4768693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47" name="U"/>
            <p:cNvSpPr/>
            <p:nvPr/>
          </p:nvSpPr>
          <p:spPr>
            <a:xfrm>
              <a:off x="5690585" y="4768693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U</a:t>
              </a:r>
            </a:p>
          </p:txBody>
        </p:sp>
      </p:grpSp>
      <p:grpSp>
        <p:nvGrpSpPr>
          <p:cNvPr id="248" name="Group"/>
          <p:cNvGrpSpPr/>
          <p:nvPr/>
        </p:nvGrpSpPr>
        <p:grpSpPr>
          <a:xfrm>
            <a:off x="5829612" y="1903891"/>
            <a:ext cx="834163" cy="442360"/>
            <a:chOff x="5829612" y="1903891"/>
            <a:chExt cx="834163" cy="442360"/>
          </a:xfrm>
        </p:grpSpPr>
        <p:sp>
          <p:nvSpPr>
            <p:cNvPr id="140" name="Shape"/>
            <p:cNvSpPr/>
            <p:nvPr/>
          </p:nvSpPr>
          <p:spPr>
            <a:xfrm>
              <a:off x="5829612" y="1903891"/>
              <a:ext cx="834163" cy="44236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7A4183"/>
            </a:solidFill>
            <a:ln w="8426">
              <a:solidFill>
                <a:srgbClr val="7A4183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49" name="SR DIR, MENS - GC, ,JORDAN Cheng Da Chi Charles"/>
            <p:cNvSpPr/>
            <p:nvPr/>
          </p:nvSpPr>
          <p:spPr>
            <a:xfrm>
              <a:off x="5884380" y="1937595"/>
              <a:ext cx="724627" cy="2612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EEEEEE"/>
                  </a:solidFill>
                </a:rPr>
                <a:t>SR DIR, MENS - GC JORDAN</a:t>
              </a:r>
            </a:p>
            <a:p>
              <a:pPr algn="l"/>
              <a:r>
                <a:rPr lang="en-GB" sz="460">
                  <a:solidFill>
                    <a:srgbClr val="EEEEEE"/>
                  </a:solidFill>
                </a:rPr>
                <a:t>Cheng Da Chi Charles</a:t>
              </a:r>
            </a:p>
          </p:txBody>
        </p:sp>
        <p:sp>
          <p:nvSpPr>
            <p:cNvPr id="250" name="Shape"/>
            <p:cNvSpPr/>
            <p:nvPr/>
          </p:nvSpPr>
          <p:spPr>
            <a:xfrm>
              <a:off x="5842251" y="2219862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1" name="Band (CLT Group)"/>
            <p:cNvSpPr/>
            <p:nvPr/>
          </p:nvSpPr>
          <p:spPr>
            <a:xfrm>
              <a:off x="5897019" y="2240927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2" name="S"/>
            <p:cNvSpPr/>
            <p:nvPr/>
          </p:nvSpPr>
          <p:spPr>
            <a:xfrm>
              <a:off x="6550026" y="2240927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S</a:t>
              </a:r>
            </a:p>
          </p:txBody>
        </p:sp>
      </p:grpSp>
      <p:grpSp>
        <p:nvGrpSpPr>
          <p:cNvPr id="253" name="Group"/>
          <p:cNvGrpSpPr/>
          <p:nvPr/>
        </p:nvGrpSpPr>
        <p:grpSpPr>
          <a:xfrm>
            <a:off x="5964426" y="2396806"/>
            <a:ext cx="834163" cy="442360"/>
            <a:chOff x="5964426" y="2396806"/>
            <a:chExt cx="834163" cy="442360"/>
          </a:xfrm>
        </p:grpSpPr>
        <p:sp>
          <p:nvSpPr>
            <p:cNvPr id="142" name="Shape"/>
            <p:cNvSpPr/>
            <p:nvPr/>
          </p:nvSpPr>
          <p:spPr>
            <a:xfrm>
              <a:off x="5964426" y="2396806"/>
              <a:ext cx="834163" cy="44236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42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4" name="DIR - MARKETING, ,MENS - GC JORDAN Liu Tindy"/>
            <p:cNvSpPr/>
            <p:nvPr/>
          </p:nvSpPr>
          <p:spPr>
            <a:xfrm>
              <a:off x="6019195" y="2430509"/>
              <a:ext cx="724627" cy="2612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DIR - MARKETING MENS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Liu Tindy</a:t>
              </a:r>
            </a:p>
          </p:txBody>
        </p:sp>
        <p:sp>
          <p:nvSpPr>
            <p:cNvPr id="255" name="Shape"/>
            <p:cNvSpPr/>
            <p:nvPr/>
          </p:nvSpPr>
          <p:spPr>
            <a:xfrm>
              <a:off x="5977065" y="2712776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6" name="Band (CLT Group)"/>
            <p:cNvSpPr/>
            <p:nvPr/>
          </p:nvSpPr>
          <p:spPr>
            <a:xfrm>
              <a:off x="6031833" y="2733841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57" name="E"/>
            <p:cNvSpPr/>
            <p:nvPr/>
          </p:nvSpPr>
          <p:spPr>
            <a:xfrm>
              <a:off x="6684840" y="2733841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58" name="Group"/>
          <p:cNvGrpSpPr/>
          <p:nvPr/>
        </p:nvGrpSpPr>
        <p:grpSpPr>
          <a:xfrm>
            <a:off x="5964426" y="2889720"/>
            <a:ext cx="834163" cy="442360"/>
            <a:chOff x="5964426" y="2889720"/>
            <a:chExt cx="834163" cy="442360"/>
          </a:xfrm>
        </p:grpSpPr>
        <p:sp>
          <p:nvSpPr>
            <p:cNvPr id="144" name="Shape"/>
            <p:cNvSpPr/>
            <p:nvPr/>
          </p:nvSpPr>
          <p:spPr>
            <a:xfrm>
              <a:off x="5964426" y="2889720"/>
              <a:ext cx="834163" cy="442360"/>
            </a:xfrm>
            <a:custGeom>
              <a:avLst>
                <a:gd name="adj" fmla="val 2858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00A3E0"/>
            </a:solidFill>
            <a:ln w="8426">
              <a:solidFill>
                <a:srgbClr val="00A3E0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59" name="DIR - MENS MERCH -, ,GC JORDAN Lu Stacy"/>
            <p:cNvSpPr/>
            <p:nvPr/>
          </p:nvSpPr>
          <p:spPr>
            <a:xfrm>
              <a:off x="6019195" y="2923424"/>
              <a:ext cx="724627" cy="26120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DIR - MENS MERCH - GC JORDAN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Lu Stacy</a:t>
              </a:r>
            </a:p>
          </p:txBody>
        </p:sp>
        <p:sp>
          <p:nvSpPr>
            <p:cNvPr id="260" name="Shape"/>
            <p:cNvSpPr/>
            <p:nvPr/>
          </p:nvSpPr>
          <p:spPr>
            <a:xfrm>
              <a:off x="5977065" y="3205691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1" name="Band (CLT Group)"/>
            <p:cNvSpPr/>
            <p:nvPr/>
          </p:nvSpPr>
          <p:spPr>
            <a:xfrm>
              <a:off x="6031833" y="3226755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2" name="E"/>
            <p:cNvSpPr/>
            <p:nvPr/>
          </p:nvSpPr>
          <p:spPr>
            <a:xfrm>
              <a:off x="6684840" y="3226755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E</a:t>
              </a:r>
            </a:p>
          </p:txBody>
        </p:sp>
      </p:grpSp>
      <p:grpSp>
        <p:nvGrpSpPr>
          <p:cNvPr id="263" name="Group"/>
          <p:cNvGrpSpPr/>
          <p:nvPr/>
        </p:nvGrpSpPr>
        <p:grpSpPr>
          <a:xfrm>
            <a:off x="5964426" y="3382634"/>
            <a:ext cx="834163" cy="627729"/>
            <a:chOff x="5964426" y="3382634"/>
            <a:chExt cx="834163" cy="627729"/>
          </a:xfrm>
        </p:grpSpPr>
        <p:sp>
          <p:nvSpPr>
            <p:cNvPr id="146" name="Shape"/>
            <p:cNvSpPr/>
            <p:nvPr/>
          </p:nvSpPr>
          <p:spPr>
            <a:xfrm>
              <a:off x="5964426" y="3382634"/>
              <a:ext cx="834163" cy="627729"/>
            </a:xfrm>
            <a:custGeom>
              <a:avLst>
                <a:gd name="adj" fmla="val 2014"/>
              </a:avLst>
              <a:gdLst>
                <a:gd name="a" fmla="pin 0 adj 50000"/>
                <a:gd name="x1" fmla="*/ ss a 100000"/>
                <a:gd name="x2" fmla="+- r 0 x1"/>
                <a:gd name="y2" fmla="+- b 0 x1"/>
                <a:gd name="il" fmla="*/ x1 29289 100000"/>
                <a:gd name="ir" fmla="+- r 0 il"/>
                <a:gd name="ib" fmla="+- b 0 il"/>
                <a:gd name="connOffset" fmla="max 67408 x1"/>
              </a:gdLst>
              <a:ahLst>
                <a:ahXY gdRefX="adj" maxX="50000">
                  <a:pos x="x1" y="t"/>
                </a:ahXY>
              </a:ahLst>
              <a:cxnLst>
                <a:cxn ang="16200000">
                  <a:pos x="hc" y="t"/>
                </a:cxn>
                <a:cxn ang="0">
                  <a:pos x="r" y="connOffset"/>
                </a:cxn>
                <a:cxn ang="0">
                  <a:pos x="r" y="vc"/>
                </a:cxn>
                <a:cxn ang="5400000">
                  <a:pos x="hc" y="b"/>
                </a:cxn>
                <a:cxn ang="5400000">
                  <a:pos x="connOffset" y="b"/>
                </a:cxn>
                <a:cxn ang="10800000">
                  <a:pos x="l" y="vc"/>
                </a:cxn>
                <a:cxn ang="10800000">
                  <a:pos x="l" y="connOffset"/>
                </a:cxn>
                <a:cxn ang="16200000">
                  <a:pos x="connOffset" y="t"/>
                </a:cxn>
              </a:cxnLst>
              <a:rect l="il" t="il" r="ir" b="ib"/>
              <a:pathLst>
                <a:path>
                  <a:moveTo>
                    <a:pt x="l" y="x1"/>
                  </a:moveTo>
                  <a:arcTo wR="x1" hR="x1" stAng="cd2" swAng="cd4"/>
                  <a:lnTo>
                    <a:pt x="x2" y="t"/>
                  </a:lnTo>
                  <a:arcTo wR="x1" hR="x1" stAng="3cd4" swAng="cd4"/>
                  <a:lnTo>
                    <a:pt x="r" y="y2"/>
                  </a:lnTo>
                  <a:arcTo wR="x1" hR="x1" stAng="0" swAng="cd4"/>
                  <a:lnTo>
                    <a:pt x="x1" y="b"/>
                  </a:lnTo>
                  <a:arcTo wR="x1" hR="x1" stAng="cd4" swAng="cd4"/>
                  <a:close/>
                </a:path>
              </a:pathLst>
            </a:custGeom>
            <a:solidFill>
              <a:srgbClr val="AADB1E"/>
            </a:solidFill>
            <a:ln w="8426">
              <a:solidFill>
                <a:srgbClr val="AADB1E"/>
              </a:solidFill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4" name="JORDAN SR, ,PLANNING MGR-,ATHLETE, ,&amp;amp;CATALYST Open Position"/>
            <p:cNvSpPr/>
            <p:nvPr/>
          </p:nvSpPr>
          <p:spPr>
            <a:xfrm>
              <a:off x="6019195" y="3416338"/>
              <a:ext cx="724627" cy="446573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560" b="1">
                  <a:solidFill>
                    <a:srgbClr val="282828"/>
                  </a:solidFill>
                </a:rPr>
                <a:t>JORDAN SR PLANNING MGR-ATHLETE &amp;CATALYST</a:t>
              </a:r>
            </a:p>
            <a:p>
              <a:pPr algn="l"/>
              <a:r>
                <a:rPr lang="en-GB" sz="460">
                  <a:solidFill>
                    <a:srgbClr val="282828"/>
                  </a:solidFill>
                </a:rPr>
                <a:t>Open Position</a:t>
              </a:r>
            </a:p>
          </p:txBody>
        </p:sp>
        <p:sp>
          <p:nvSpPr>
            <p:cNvPr id="265" name="Shape"/>
            <p:cNvSpPr/>
            <p:nvPr/>
          </p:nvSpPr>
          <p:spPr>
            <a:xfrm>
              <a:off x="5977065" y="3883975"/>
              <a:ext cx="808886" cy="113750"/>
            </a:xfrm>
            <a:prstGeom prst="roundRect">
              <a:avLst>
                <a:gd name="adj" fmla="val 7408"/>
              </a:avLst>
            </a:prstGeom>
            <a:solidFill>
              <a:srgbClr val="FFFFFF"/>
            </a:solidFill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endParaRPr/>
            </a:p>
          </p:txBody>
        </p:sp>
        <p:sp>
          <p:nvSpPr>
            <p:cNvPr id="266" name="Band (CLT Group)"/>
            <p:cNvSpPr/>
            <p:nvPr/>
          </p:nvSpPr>
          <p:spPr>
            <a:xfrm>
              <a:off x="6031833" y="3905039"/>
              <a:ext cx="653007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l"/>
              <a:r>
                <a:rPr lang="en-GB" sz="430">
                  <a:solidFill>
                    <a:srgbClr val="000000"/>
                  </a:solidFill>
                </a:rPr>
                <a:t>Band (CLT Group)</a:t>
              </a:r>
            </a:p>
          </p:txBody>
        </p:sp>
        <p:sp>
          <p:nvSpPr>
            <p:cNvPr id="267" name="U"/>
            <p:cNvSpPr/>
            <p:nvPr/>
          </p:nvSpPr>
          <p:spPr>
            <a:xfrm>
              <a:off x="6684840" y="3905039"/>
              <a:ext cx="46343" cy="71621"/>
            </a:xfrm>
            <a:prstGeom prst="rect">
              <a:avLst/>
            </a:prstGeom>
            <a:noFill/>
            <a:ln>
              <a:noFill/>
            </a:ln>
          </p:spPr>
          <p:txBody>
            <a:bodyPr vertOverflow="ellipsis" horzOverflow="overflow" wrap="square" lIns="0" tIns="0" rIns="0" bIns="0" anchor="t"/>
            <a:lstStyle/>
            <a:p>
              <a:pPr algn="r"/>
              <a:r>
                <a:rPr lang="en-GB" sz="430" b="1">
                  <a:solidFill>
                    <a:srgbClr val="000000"/>
                  </a:solidFill>
                </a:rPr>
                <a:t>U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35195</Words>
  <Application>Microsoft Office PowerPoint</Application>
  <PresentationFormat>全屏显示(16:9)</PresentationFormat>
  <Paragraphs>9843</Paragraphs>
  <Slides>59</Slides>
  <Notes>59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59</vt:i4>
      </vt:variant>
    </vt:vector>
  </HeadingPairs>
  <TitlesOfParts>
    <vt:vector size="62" baseType="lpstr"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cenyang110@126.com</cp:lastModifiedBy>
  <cp:revision>3</cp:revision>
  <dcterms:created xsi:type="dcterms:W3CDTF">2022-07-20T02:26:01Z</dcterms:created>
  <dcterms:modified xsi:type="dcterms:W3CDTF">2022-07-20T21:32:49Z</dcterms:modified>
</cp:coreProperties>
</file>